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8" r:id="rId4"/>
    <p:sldMasterId id="2147483700" r:id="rId5"/>
  </p:sldMasterIdLst>
  <p:notesMasterIdLst>
    <p:notesMasterId r:id="rId61"/>
  </p:notesMasterIdLst>
  <p:sldIdLst>
    <p:sldId id="880" r:id="rId6"/>
    <p:sldId id="296" r:id="rId7"/>
    <p:sldId id="917" r:id="rId8"/>
    <p:sldId id="916" r:id="rId9"/>
    <p:sldId id="907" r:id="rId10"/>
    <p:sldId id="318" r:id="rId11"/>
    <p:sldId id="321" r:id="rId12"/>
    <p:sldId id="322" r:id="rId13"/>
    <p:sldId id="323" r:id="rId14"/>
    <p:sldId id="340" r:id="rId15"/>
    <p:sldId id="279" r:id="rId16"/>
    <p:sldId id="261" r:id="rId17"/>
    <p:sldId id="267" r:id="rId18"/>
    <p:sldId id="815" r:id="rId19"/>
    <p:sldId id="821" r:id="rId20"/>
    <p:sldId id="822" r:id="rId21"/>
    <p:sldId id="305" r:id="rId22"/>
    <p:sldId id="269" r:id="rId23"/>
    <p:sldId id="307" r:id="rId24"/>
    <p:sldId id="308" r:id="rId25"/>
    <p:sldId id="309" r:id="rId26"/>
    <p:sldId id="310" r:id="rId27"/>
    <p:sldId id="886" r:id="rId28"/>
    <p:sldId id="887" r:id="rId29"/>
    <p:sldId id="888" r:id="rId30"/>
    <p:sldId id="293" r:id="rId31"/>
    <p:sldId id="879" r:id="rId32"/>
    <p:sldId id="890" r:id="rId33"/>
    <p:sldId id="885" r:id="rId34"/>
    <p:sldId id="908" r:id="rId35"/>
    <p:sldId id="909" r:id="rId36"/>
    <p:sldId id="910" r:id="rId37"/>
    <p:sldId id="911" r:id="rId38"/>
    <p:sldId id="912" r:id="rId39"/>
    <p:sldId id="913" r:id="rId40"/>
    <p:sldId id="914" r:id="rId41"/>
    <p:sldId id="915" r:id="rId42"/>
    <p:sldId id="282" r:id="rId43"/>
    <p:sldId id="283" r:id="rId44"/>
    <p:sldId id="905" r:id="rId45"/>
    <p:sldId id="348" r:id="rId46"/>
    <p:sldId id="891" r:id="rId47"/>
    <p:sldId id="892" r:id="rId48"/>
    <p:sldId id="893" r:id="rId49"/>
    <p:sldId id="894" r:id="rId50"/>
    <p:sldId id="895" r:id="rId51"/>
    <p:sldId id="896" r:id="rId52"/>
    <p:sldId id="897" r:id="rId53"/>
    <p:sldId id="898" r:id="rId54"/>
    <p:sldId id="899" r:id="rId55"/>
    <p:sldId id="900" r:id="rId56"/>
    <p:sldId id="901" r:id="rId57"/>
    <p:sldId id="902" r:id="rId58"/>
    <p:sldId id="903" r:id="rId59"/>
    <p:sldId id="904" r:id="rId60"/>
  </p:sldIdLst>
  <p:sldSz cx="9906000" cy="6858000" type="A4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FFF00"/>
    <a:srgbClr val="FFFF99"/>
    <a:srgbClr val="FFFF66"/>
    <a:srgbClr val="FADA09"/>
    <a:srgbClr val="FFCC00"/>
    <a:srgbClr val="FFC000"/>
    <a:srgbClr val="7F7F7F"/>
    <a:srgbClr val="254061"/>
    <a:srgbClr val="FAC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97" autoAdjust="0"/>
    <p:restoredTop sz="96902" autoAdjust="0"/>
  </p:normalViewPr>
  <p:slideViewPr>
    <p:cSldViewPr>
      <p:cViewPr varScale="1">
        <p:scale>
          <a:sx n="64" d="100"/>
          <a:sy n="64" d="100"/>
        </p:scale>
        <p:origin x="902" y="46"/>
      </p:cViewPr>
      <p:guideLst>
        <p:guide orient="horz" pos="2160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5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Wahyu%20Mulyana\Documents\BAPPENAS_SAPOLA%20042014\Penduduk%20Perkotaan%20dan%20Perdesaan%201970_2035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Sheet1!$H$6</c:f>
              <c:strCache>
                <c:ptCount val="1"/>
                <c:pt idx="0">
                  <c:v>% Penduduk Perkotaan</c:v>
                </c:pt>
              </c:strCache>
            </c:strRef>
          </c:tx>
          <c:spPr>
            <a:solidFill>
              <a:srgbClr val="C0504D"/>
            </a:solidFill>
            <a:ln>
              <a:solidFill>
                <a:schemeClr val="accent4">
                  <a:lumMod val="75000"/>
                </a:scheme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504D"/>
              </a:solidFill>
              <a:ln>
                <a:solidFill>
                  <a:schemeClr val="accent4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8C-483A-B508-FA48FC5385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Sheet1!$I$5:$R$5</c:f>
              <c:numCache>
                <c:formatCode>General</c:formatCode>
                <c:ptCount val="10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</c:numCache>
            </c:numRef>
          </c:cat>
          <c:val>
            <c:numRef>
              <c:f>Sheet1!$I$6:$R$6</c:f>
              <c:numCache>
                <c:formatCode>0.0_);\(0.0\)</c:formatCode>
                <c:ptCount val="10"/>
                <c:pt idx="0">
                  <c:v>17.2</c:v>
                </c:pt>
                <c:pt idx="1">
                  <c:v>22.4</c:v>
                </c:pt>
                <c:pt idx="2">
                  <c:v>30.9</c:v>
                </c:pt>
                <c:pt idx="3">
                  <c:v>42.2</c:v>
                </c:pt>
                <c:pt idx="4" formatCode="General">
                  <c:v>49.8</c:v>
                </c:pt>
                <c:pt idx="5" formatCode="General">
                  <c:v>53.3</c:v>
                </c:pt>
                <c:pt idx="6" formatCode="General">
                  <c:v>56.7</c:v>
                </c:pt>
                <c:pt idx="7" formatCode="General">
                  <c:v>60</c:v>
                </c:pt>
                <c:pt idx="8" formatCode="General">
                  <c:v>63.4</c:v>
                </c:pt>
                <c:pt idx="9" formatCode="General">
                  <c:v>66.599999999999994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8C-483A-B508-FA48FC53852A}"/>
            </c:ext>
          </c:extLst>
        </c:ser>
        <c:ser>
          <c:idx val="1"/>
          <c:order val="1"/>
          <c:tx>
            <c:strRef>
              <c:f>Sheet1!$H$7</c:f>
              <c:strCache>
                <c:ptCount val="1"/>
                <c:pt idx="0">
                  <c:v>% Penduduk Perdesaan</c:v>
                </c:pt>
              </c:strCache>
            </c:strRef>
          </c:tx>
          <c:spPr>
            <a:solidFill>
              <a:srgbClr val="8064A2">
                <a:lumMod val="50000"/>
              </a:srgbClr>
            </a:solidFill>
            <a:ln>
              <a:noFill/>
            </a:ln>
            <a:effectLst/>
          </c:spPr>
          <c:invertIfNegative val="0"/>
          <c:cat>
            <c:numRef>
              <c:f>Sheet1!$I$5:$R$5</c:f>
              <c:numCache>
                <c:formatCode>General</c:formatCode>
                <c:ptCount val="10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</c:numCache>
            </c:numRef>
          </c:cat>
          <c:val>
            <c:numRef>
              <c:f>Sheet1!$I$7:$R$7</c:f>
              <c:numCache>
                <c:formatCode>0.0_);\(0.0\)</c:formatCode>
                <c:ptCount val="10"/>
                <c:pt idx="0">
                  <c:v>82.8</c:v>
                </c:pt>
                <c:pt idx="1">
                  <c:v>77.599999999999994</c:v>
                </c:pt>
                <c:pt idx="2">
                  <c:v>69.099999999999994</c:v>
                </c:pt>
                <c:pt idx="3">
                  <c:v>57.8</c:v>
                </c:pt>
                <c:pt idx="4" formatCode="General">
                  <c:v>50.2</c:v>
                </c:pt>
                <c:pt idx="5" formatCode="General">
                  <c:v>46.7</c:v>
                </c:pt>
                <c:pt idx="6" formatCode="General">
                  <c:v>43.3</c:v>
                </c:pt>
                <c:pt idx="7" formatCode="General">
                  <c:v>40</c:v>
                </c:pt>
                <c:pt idx="8" formatCode="General">
                  <c:v>36.6</c:v>
                </c:pt>
                <c:pt idx="9" formatCode="General">
                  <c:v>33.400000000000006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08C-483A-B508-FA48FC5385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901312"/>
        <c:axId val="43902848"/>
      </c:barChart>
      <c:lineChart>
        <c:grouping val="standard"/>
        <c:varyColors val="0"/>
        <c:ser>
          <c:idx val="2"/>
          <c:order val="2"/>
          <c:tx>
            <c:strRef>
              <c:f>Sheet1!$H$8</c:f>
              <c:strCache>
                <c:ptCount val="1"/>
                <c:pt idx="0">
                  <c:v>Jumlah Penduduk Perkotaan</c:v>
                </c:pt>
              </c:strCache>
            </c:strRef>
          </c:tx>
          <c:spPr>
            <a:ln w="3175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0504D">
                  <a:lumMod val="20000"/>
                  <a:lumOff val="80000"/>
                </a:srgbClr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Sheet1!$I$5:$R$5</c:f>
              <c:numCache>
                <c:formatCode>General</c:formatCode>
                <c:ptCount val="10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</c:numCache>
            </c:numRef>
          </c:cat>
          <c:val>
            <c:numRef>
              <c:f>Sheet1!$I$8:$R$8</c:f>
              <c:numCache>
                <c:formatCode>_(* #,##0_);_(* \(#,##0\);_(* "-"_);_(@_)</c:formatCode>
                <c:ptCount val="10"/>
                <c:pt idx="0">
                  <c:v>20500000</c:v>
                </c:pt>
                <c:pt idx="1">
                  <c:v>32800000</c:v>
                </c:pt>
                <c:pt idx="2">
                  <c:v>55500000</c:v>
                </c:pt>
                <c:pt idx="3">
                  <c:v>85800000</c:v>
                </c:pt>
                <c:pt idx="4">
                  <c:v>118782362.40000002</c:v>
                </c:pt>
                <c:pt idx="5">
                  <c:v>136161086.09999996</c:v>
                </c:pt>
                <c:pt idx="6">
                  <c:v>153694648.80000001</c:v>
                </c:pt>
                <c:pt idx="7">
                  <c:v>170897400</c:v>
                </c:pt>
                <c:pt idx="8">
                  <c:v>187920833.40000001</c:v>
                </c:pt>
                <c:pt idx="9">
                  <c:v>203564498.40000001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08C-483A-B508-FA48FC53852A}"/>
            </c:ext>
          </c:extLst>
        </c:ser>
        <c:ser>
          <c:idx val="3"/>
          <c:order val="3"/>
          <c:tx>
            <c:strRef>
              <c:f>Sheet1!$H$9</c:f>
              <c:strCache>
                <c:ptCount val="1"/>
                <c:pt idx="0">
                  <c:v>Jumlah Penduduk Perdesaan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8064A2">
                  <a:lumMod val="60000"/>
                  <a:lumOff val="40000"/>
                </a:srgbClr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Sheet1!$I$5:$R$5</c:f>
              <c:numCache>
                <c:formatCode>General</c:formatCode>
                <c:ptCount val="10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2010</c:v>
                </c:pt>
                <c:pt idx="5">
                  <c:v>2015</c:v>
                </c:pt>
                <c:pt idx="6">
                  <c:v>2020</c:v>
                </c:pt>
                <c:pt idx="7">
                  <c:v>2025</c:v>
                </c:pt>
                <c:pt idx="8">
                  <c:v>2030</c:v>
                </c:pt>
                <c:pt idx="9">
                  <c:v>2035</c:v>
                </c:pt>
              </c:numCache>
            </c:numRef>
          </c:cat>
          <c:val>
            <c:numRef>
              <c:f>Sheet1!$I$9:$R$9</c:f>
              <c:numCache>
                <c:formatCode>_(* #,##0_);_(* \(#,##0\);_(* "-"_);_(@_)</c:formatCode>
                <c:ptCount val="10"/>
                <c:pt idx="0">
                  <c:v>98900000</c:v>
                </c:pt>
                <c:pt idx="1">
                  <c:v>114100000</c:v>
                </c:pt>
                <c:pt idx="2">
                  <c:v>123800000</c:v>
                </c:pt>
                <c:pt idx="3">
                  <c:v>117700000</c:v>
                </c:pt>
                <c:pt idx="4">
                  <c:v>119736437.59999999</c:v>
                </c:pt>
                <c:pt idx="5">
                  <c:v>119300613.90000002</c:v>
                </c:pt>
                <c:pt idx="6">
                  <c:v>117371751.2</c:v>
                </c:pt>
                <c:pt idx="7">
                  <c:v>113931600</c:v>
                </c:pt>
                <c:pt idx="8">
                  <c:v>108484266.59999999</c:v>
                </c:pt>
                <c:pt idx="9">
                  <c:v>102087901.60000001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08C-483A-B508-FA48FC5385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242816"/>
        <c:axId val="44240896"/>
      </c:lineChart>
      <c:catAx>
        <c:axId val="4390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902848"/>
        <c:crosses val="autoZero"/>
        <c:auto val="1"/>
        <c:lblAlgn val="ctr"/>
        <c:lblOffset val="100"/>
        <c:noMultiLvlLbl val="0"/>
      </c:catAx>
      <c:valAx>
        <c:axId val="43902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d-ID" sz="900" b="0"/>
                  <a:t>Persentase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_);\(0.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901312"/>
        <c:crosses val="autoZero"/>
        <c:crossBetween val="between"/>
      </c:valAx>
      <c:valAx>
        <c:axId val="4424089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900"/>
                  <a:t>Ju</a:t>
                </a:r>
                <a:r>
                  <a:rPr lang="id-ID" sz="900"/>
                  <a:t>ta Jiwa</a:t>
                </a:r>
                <a:endParaRPr lang="en-US" sz="900"/>
              </a:p>
            </c:rich>
          </c:tx>
          <c:layout>
            <c:manualLayout>
              <c:xMode val="edge"/>
              <c:yMode val="edge"/>
              <c:x val="0.95958191230779322"/>
              <c:y val="0.3537139183883194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_(* #,##0_);_(* \(#,##0\);_(* &quot;-&quot;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242816"/>
        <c:crosses val="max"/>
        <c:crossBetween val="between"/>
      </c:valAx>
      <c:catAx>
        <c:axId val="442428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4240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eg"/><Relationship Id="rId1" Type="http://schemas.openxmlformats.org/officeDocument/2006/relationships/image" Target="../media/image65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eg"/><Relationship Id="rId1" Type="http://schemas.openxmlformats.org/officeDocument/2006/relationships/image" Target="../media/image65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84D348-485E-48CA-B5C7-15C3AB103715}" type="doc">
      <dgm:prSet loTypeId="urn:microsoft.com/office/officeart/2005/8/layout/radial5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2E1622C1-C470-49C9-93CD-4B96DB1C9DB9}">
      <dgm:prSet phldrT="[Text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r>
            <a:rPr lang="id-ID" sz="1400" b="1" dirty="0">
              <a:solidFill>
                <a:schemeClr val="bg1"/>
              </a:solidFill>
              <a:latin typeface="Arial Narrow" pitchFamily="34" charset="0"/>
            </a:rPr>
            <a:t>UU </a:t>
          </a:r>
        </a:p>
        <a:p>
          <a:r>
            <a:rPr lang="id-ID" sz="1400" b="1" dirty="0">
              <a:solidFill>
                <a:schemeClr val="bg1"/>
              </a:solidFill>
              <a:latin typeface="Arial Narrow" pitchFamily="34" charset="0"/>
            </a:rPr>
            <a:t>1/2011</a:t>
          </a:r>
        </a:p>
        <a:p>
          <a:r>
            <a:rPr lang="id-ID" sz="1400" b="1" dirty="0">
              <a:solidFill>
                <a:schemeClr val="bg1"/>
              </a:solidFill>
              <a:latin typeface="Arial Narrow" pitchFamily="34" charset="0"/>
            </a:rPr>
            <a:t>P</a:t>
          </a:r>
          <a:r>
            <a:rPr lang="en-AU" sz="1400" b="1" dirty="0" err="1">
              <a:solidFill>
                <a:schemeClr val="bg1"/>
              </a:solidFill>
              <a:latin typeface="Arial Narrow" pitchFamily="34" charset="0"/>
            </a:rPr>
            <a:t>erumahan</a:t>
          </a:r>
          <a:r>
            <a:rPr lang="en-AU" sz="1400" b="1" dirty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AU" sz="1400" b="1" dirty="0" err="1">
              <a:solidFill>
                <a:schemeClr val="bg1"/>
              </a:solidFill>
              <a:latin typeface="Arial Narrow" pitchFamily="34" charset="0"/>
            </a:rPr>
            <a:t>dan</a:t>
          </a:r>
          <a:r>
            <a:rPr lang="en-AU" sz="1400" b="1" dirty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AU" sz="1400" b="1" dirty="0" err="1">
              <a:solidFill>
                <a:schemeClr val="bg1"/>
              </a:solidFill>
              <a:latin typeface="Arial Narrow" pitchFamily="34" charset="0"/>
            </a:rPr>
            <a:t>Kawasan</a:t>
          </a:r>
          <a:r>
            <a:rPr lang="en-AU" sz="1400" b="1" dirty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AU" sz="1400" b="1" dirty="0" err="1">
              <a:solidFill>
                <a:schemeClr val="bg1"/>
              </a:solidFill>
              <a:latin typeface="Arial Narrow" pitchFamily="34" charset="0"/>
            </a:rPr>
            <a:t>Permukiman</a:t>
          </a:r>
          <a:endParaRPr lang="id-ID" sz="1400" b="1" dirty="0">
            <a:solidFill>
              <a:schemeClr val="bg1"/>
            </a:solidFill>
            <a:latin typeface="Arial Narrow" pitchFamily="34" charset="0"/>
          </a:endParaRPr>
        </a:p>
      </dgm:t>
    </dgm:pt>
    <dgm:pt modelId="{F3DFAA5B-D1A9-4633-8723-8D66A5FD2934}" type="parTrans" cxnId="{F105DCF8-B22E-4079-B4F9-CBA11F1A6602}">
      <dgm:prSet/>
      <dgm:spPr/>
      <dgm:t>
        <a:bodyPr/>
        <a:lstStyle/>
        <a:p>
          <a:endParaRPr lang="id-ID" sz="1100">
            <a:solidFill>
              <a:schemeClr val="tx1"/>
            </a:solidFill>
            <a:latin typeface="Arial Narrow" pitchFamily="34" charset="0"/>
          </a:endParaRPr>
        </a:p>
      </dgm:t>
    </dgm:pt>
    <dgm:pt modelId="{FDCA2CD2-44E5-49D4-8905-AB1870CE6A16}" type="sibTrans" cxnId="{F105DCF8-B22E-4079-B4F9-CBA11F1A6602}">
      <dgm:prSet/>
      <dgm:spPr/>
      <dgm:t>
        <a:bodyPr/>
        <a:lstStyle/>
        <a:p>
          <a:endParaRPr lang="id-ID" sz="1100">
            <a:solidFill>
              <a:schemeClr val="tx1"/>
            </a:solidFill>
            <a:latin typeface="Arial Narrow" pitchFamily="34" charset="0"/>
          </a:endParaRPr>
        </a:p>
      </dgm:t>
    </dgm:pt>
    <dgm:pt modelId="{94B3323F-FE84-4AB7-9BCA-2FF574D4614B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UU 32/2009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Perlindungan</a:t>
          </a:r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dan</a:t>
          </a:r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Pengelolaan</a:t>
          </a:r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 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Lingkungan</a:t>
          </a:r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Hidup</a:t>
          </a:r>
          <a:endParaRPr lang="id-ID" sz="1600" dirty="0">
            <a:solidFill>
              <a:srgbClr val="000000"/>
            </a:solidFill>
            <a:latin typeface="Arial Narrow" pitchFamily="34" charset="0"/>
          </a:endParaRPr>
        </a:p>
      </dgm:t>
    </dgm:pt>
    <dgm:pt modelId="{8127CB5F-1145-450F-A9B0-699B521ABC89}" type="parTrans" cxnId="{65327F71-5C4A-4C23-9E87-1D013BBDE313}">
      <dgm:prSet custT="1"/>
      <dgm:spPr/>
      <dgm:t>
        <a:bodyPr/>
        <a:lstStyle/>
        <a:p>
          <a:endParaRPr lang="id-ID" sz="1100">
            <a:solidFill>
              <a:schemeClr val="tx1"/>
            </a:solidFill>
            <a:latin typeface="Arial Narrow" pitchFamily="34" charset="0"/>
          </a:endParaRPr>
        </a:p>
      </dgm:t>
    </dgm:pt>
    <dgm:pt modelId="{1FB4D7DD-02C6-483D-AC8C-A728D43F7B5C}" type="sibTrans" cxnId="{65327F71-5C4A-4C23-9E87-1D013BBDE313}">
      <dgm:prSet/>
      <dgm:spPr/>
      <dgm:t>
        <a:bodyPr/>
        <a:lstStyle/>
        <a:p>
          <a:endParaRPr lang="id-ID" sz="1100">
            <a:solidFill>
              <a:schemeClr val="tx1"/>
            </a:solidFill>
            <a:latin typeface="Arial Narrow" pitchFamily="34" charset="0"/>
          </a:endParaRPr>
        </a:p>
      </dgm:t>
    </dgm:pt>
    <dgm:pt modelId="{C2AA8FEF-D25D-4BEB-A607-60EE325E847A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id-ID" sz="1600" b="1" u="sng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Kewilayahan</a:t>
          </a:r>
          <a:endParaRPr lang="id-ID" sz="1600" b="1" u="sng" dirty="0">
            <a:solidFill>
              <a:srgbClr val="000000"/>
            </a:solidFill>
            <a:latin typeface="Arial Narrow" pitchFamily="34" charset="0"/>
          </a:endParaRPr>
        </a:p>
      </dgm:t>
    </dgm:pt>
    <dgm:pt modelId="{1574E89F-5475-4ABA-A712-F913D3221265}" type="parTrans" cxnId="{7023FE46-8665-4423-938A-2C84ED1C39B1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endParaRPr lang="id-ID">
            <a:latin typeface="Arial Narrow" pitchFamily="34" charset="0"/>
          </a:endParaRPr>
        </a:p>
      </dgm:t>
    </dgm:pt>
    <dgm:pt modelId="{87D53809-C7DC-428B-904C-9D5ECB997996}" type="sibTrans" cxnId="{7023FE46-8665-4423-938A-2C84ED1C39B1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01AD55F2-EB2B-45CC-86C2-E59DE7814600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id-ID" sz="1600" b="1" u="sng" dirty="0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Lingkungan Hidup</a:t>
          </a:r>
          <a:endParaRPr lang="id-ID" sz="1600" b="1" u="sng" dirty="0">
            <a:solidFill>
              <a:srgbClr val="000000"/>
            </a:solidFill>
            <a:latin typeface="Arial Narrow" pitchFamily="34" charset="0"/>
          </a:endParaRPr>
        </a:p>
      </dgm:t>
    </dgm:pt>
    <dgm:pt modelId="{92E87D77-0B3B-4C24-AFE4-C21CBC213E94}" type="parTrans" cxnId="{0D383447-8C5A-4319-9B61-08B93C62648A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endParaRPr lang="id-ID">
            <a:latin typeface="Arial Narrow" pitchFamily="34" charset="0"/>
          </a:endParaRPr>
        </a:p>
      </dgm:t>
    </dgm:pt>
    <dgm:pt modelId="{B48F4D32-BFE0-4D15-9718-5D19E126F3D8}" type="sibTrans" cxnId="{0D383447-8C5A-4319-9B61-08B93C62648A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8FDAFB0E-7487-4159-A068-9AF3817BFC58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id-ID" sz="1600" b="1" u="sng" dirty="0">
              <a:solidFill>
                <a:srgbClr val="000000"/>
              </a:solidFill>
              <a:latin typeface="Arial Narrow" pitchFamily="34" charset="0"/>
            </a:rPr>
            <a:t>Tata Kepemerintahan</a:t>
          </a:r>
        </a:p>
      </dgm:t>
    </dgm:pt>
    <dgm:pt modelId="{4D5CA6CF-79EA-43B4-9F98-C1B941B7CDD4}" type="parTrans" cxnId="{3CDCCE32-B7C6-4115-95A4-B004BE53AD71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endParaRPr lang="id-ID">
            <a:latin typeface="Arial Narrow" pitchFamily="34" charset="0"/>
          </a:endParaRPr>
        </a:p>
      </dgm:t>
    </dgm:pt>
    <dgm:pt modelId="{F520045E-0DCB-4FBC-A0EC-F250C1D6813C}" type="sibTrans" cxnId="{3CDCCE32-B7C6-4115-95A4-B004BE53AD71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1EB9C687-2569-4C3B-8BF0-3F60BF4AC4EF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1600" dirty="0">
              <a:solidFill>
                <a:srgbClr val="000000"/>
              </a:solidFill>
              <a:latin typeface="Arial Narrow" pitchFamily="34" charset="0"/>
              <a:sym typeface="Calibri" pitchFamily="34" charset="0"/>
            </a:rPr>
            <a:t>UU 23/2014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  <a:sym typeface="Calibri" pitchFamily="34" charset="0"/>
            </a:rPr>
            <a:t>Pemerintahan</a:t>
          </a:r>
          <a:r>
            <a:rPr lang="en-US" sz="1600" dirty="0">
              <a:solidFill>
                <a:srgbClr val="000000"/>
              </a:solidFill>
              <a:latin typeface="Arial Narrow" pitchFamily="34" charset="0"/>
              <a:sym typeface="Calibri" pitchFamily="34" charset="0"/>
            </a:rPr>
            <a:t> Daerah</a:t>
          </a:r>
          <a:endParaRPr lang="id-ID" sz="1600" dirty="0">
            <a:solidFill>
              <a:srgbClr val="000000"/>
            </a:solidFill>
            <a:latin typeface="Arial Narrow" pitchFamily="34" charset="0"/>
          </a:endParaRPr>
        </a:p>
      </dgm:t>
    </dgm:pt>
    <dgm:pt modelId="{594150D6-0FC2-462F-94CF-1956D6271314}" type="parTrans" cxnId="{A135B96C-6D10-4699-BE90-215F01A65732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43969F94-C3DA-4D39-9BC3-AC1B130DCA14}" type="sibTrans" cxnId="{A135B96C-6D10-4699-BE90-215F01A65732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92412E77-CB37-45FB-A521-CB32C82BD972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1600" dirty="0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UU 26/2007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Penataan</a:t>
          </a:r>
          <a:r>
            <a:rPr lang="en-US" sz="1600" dirty="0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Ruang</a:t>
          </a:r>
          <a:endParaRPr lang="id-ID" sz="1600" dirty="0">
            <a:solidFill>
              <a:srgbClr val="000000"/>
            </a:solidFill>
            <a:latin typeface="Arial Narrow" pitchFamily="34" charset="0"/>
          </a:endParaRPr>
        </a:p>
      </dgm:t>
    </dgm:pt>
    <dgm:pt modelId="{FF16D462-6204-4C3B-B513-A24033E4F877}" type="parTrans" cxnId="{5607D869-7F28-4174-AE55-669BD37D264E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E876BC45-6734-4B0E-8F02-A749FF9CEDC6}" type="sibTrans" cxnId="{5607D869-7F28-4174-AE55-669BD37D264E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D338D85A-F53F-4135-88A4-D2D431E35DC5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id-ID" sz="1600" b="1" u="sng" dirty="0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Sektor</a:t>
          </a:r>
          <a:endParaRPr lang="id-ID" sz="1600" b="1" u="sng" dirty="0">
            <a:solidFill>
              <a:srgbClr val="000000"/>
            </a:solidFill>
            <a:latin typeface="Arial Narrow" pitchFamily="34" charset="0"/>
          </a:endParaRPr>
        </a:p>
      </dgm:t>
    </dgm:pt>
    <dgm:pt modelId="{A7C653F0-A065-4778-9A22-1D7DCBBF4736}" type="parTrans" cxnId="{429C6B40-29A2-481C-8DF3-C8DE1CB64636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endParaRPr lang="id-ID">
            <a:latin typeface="Arial Narrow" pitchFamily="34" charset="0"/>
          </a:endParaRPr>
        </a:p>
      </dgm:t>
    </dgm:pt>
    <dgm:pt modelId="{91DA2371-EA59-4673-B48E-4572BD40CDD8}" type="sibTrans" cxnId="{429C6B40-29A2-481C-8DF3-C8DE1CB64636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7EE87CE6-41AE-4406-9DD5-8461A6A7E782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UU 28/2002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Bangunan</a:t>
          </a:r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Gedung</a:t>
          </a:r>
          <a:endParaRPr lang="id-ID" sz="1600" dirty="0">
            <a:solidFill>
              <a:srgbClr val="000000"/>
            </a:solidFill>
            <a:latin typeface="Arial Narrow" pitchFamily="34" charset="0"/>
          </a:endParaRPr>
        </a:p>
      </dgm:t>
    </dgm:pt>
    <dgm:pt modelId="{864CE446-07BD-490E-8FD5-F84662CEB73A}" type="parTrans" cxnId="{71C53B9D-FEDE-4188-9FCB-EBC76B738A5B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54729E9C-9C17-4739-9BBE-133CDDEDED26}" type="sibTrans" cxnId="{71C53B9D-FEDE-4188-9FCB-EBC76B738A5B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B011DAFA-53D9-4D87-9CD8-C5FEC45D1FBC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UU 38/2004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Jalan</a:t>
          </a:r>
          <a:endParaRPr lang="id-ID" sz="1600" dirty="0">
            <a:solidFill>
              <a:srgbClr val="000000"/>
            </a:solidFill>
            <a:latin typeface="Arial Narrow" pitchFamily="34" charset="0"/>
          </a:endParaRPr>
        </a:p>
      </dgm:t>
    </dgm:pt>
    <dgm:pt modelId="{CABD08E6-853D-40D9-977B-D61E1D9CF335}" type="parTrans" cxnId="{588A9951-AACD-4263-A10D-BD569F117B07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4BF6D00C-B19D-4B4B-9786-BCA04CABC66F}" type="sibTrans" cxnId="{588A9951-AACD-4263-A10D-BD569F117B07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AAFFEEB0-A162-423D-AAEE-60A8ACCBC503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UU 11/1974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Pengairan</a:t>
          </a:r>
          <a:endParaRPr lang="id-ID" sz="1600" dirty="0">
            <a:solidFill>
              <a:srgbClr val="000000"/>
            </a:solidFill>
            <a:latin typeface="Arial Narrow" pitchFamily="34" charset="0"/>
          </a:endParaRPr>
        </a:p>
      </dgm:t>
    </dgm:pt>
    <dgm:pt modelId="{FCAF407C-1318-44F3-ADF9-C913664C3F3B}" type="parTrans" cxnId="{B327461B-FA07-478B-BE10-B985F3EFBF85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27C35BEE-9950-4BDD-91F7-CB47E9DB7701}" type="sibTrans" cxnId="{B327461B-FA07-478B-BE10-B985F3EFBF85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57D80222-DE4E-4006-A948-B565ED310C05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UU 18/2008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Pengelolaan</a:t>
          </a:r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Sampah</a:t>
          </a:r>
          <a:endParaRPr lang="id-ID" sz="1600" dirty="0">
            <a:solidFill>
              <a:srgbClr val="000000"/>
            </a:solidFill>
            <a:latin typeface="Arial Narrow" pitchFamily="34" charset="0"/>
          </a:endParaRPr>
        </a:p>
      </dgm:t>
    </dgm:pt>
    <dgm:pt modelId="{BCA0A865-CE9A-4CC7-9986-D05AD3135E67}" type="parTrans" cxnId="{D5005CAB-3EB4-453C-B92D-E1D263825EFE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FA117361-F100-41E8-A352-0771F8584B24}" type="sibTrans" cxnId="{D5005CAB-3EB4-453C-B92D-E1D263825EFE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B70D1715-CE1B-427A-ADA7-31427B02A6AB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UU 20/2011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Rumah</a:t>
          </a:r>
          <a:r>
            <a:rPr lang="en-US" sz="16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dirty="0" err="1">
              <a:solidFill>
                <a:srgbClr val="000000"/>
              </a:solidFill>
              <a:latin typeface="Arial Narrow" pitchFamily="34" charset="0"/>
            </a:rPr>
            <a:t>Susun</a:t>
          </a:r>
          <a:endParaRPr lang="id-ID" sz="1600" dirty="0">
            <a:solidFill>
              <a:srgbClr val="000000"/>
            </a:solidFill>
            <a:latin typeface="Arial Narrow" pitchFamily="34" charset="0"/>
          </a:endParaRPr>
        </a:p>
      </dgm:t>
    </dgm:pt>
    <dgm:pt modelId="{BCCB0379-7DC3-41D7-A8A7-28D644A572C7}" type="parTrans" cxnId="{E8D57933-2CB2-4424-A097-38537492150E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461A087D-D3DD-4152-BA06-F5717AB659D7}" type="sibTrans" cxnId="{E8D57933-2CB2-4424-A097-38537492150E}">
      <dgm:prSet/>
      <dgm:spPr/>
      <dgm:t>
        <a:bodyPr/>
        <a:lstStyle/>
        <a:p>
          <a:endParaRPr lang="id-ID">
            <a:latin typeface="Arial Narrow" pitchFamily="34" charset="0"/>
          </a:endParaRPr>
        </a:p>
      </dgm:t>
    </dgm:pt>
    <dgm:pt modelId="{DDA521E5-8B0B-4A74-BDC3-67A39642A22B}" type="pres">
      <dgm:prSet presAssocID="{D584D348-485E-48CA-B5C7-15C3AB103715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5BEEE0C-DAB4-45EC-BA01-960806A41B0E}" type="pres">
      <dgm:prSet presAssocID="{2E1622C1-C470-49C9-93CD-4B96DB1C9DB9}" presName="centerShape" presStyleLbl="node0" presStyleIdx="0" presStyleCnt="1" custScaleX="125000" custScaleY="126636" custLinFactNeighborY="438"/>
      <dgm:spPr/>
    </dgm:pt>
    <dgm:pt modelId="{D8ABC3C1-D493-4BEF-8AD7-9D98800C3C40}" type="pres">
      <dgm:prSet presAssocID="{1574E89F-5475-4ABA-A712-F913D3221265}" presName="parTrans" presStyleLbl="sibTrans2D1" presStyleIdx="0" presStyleCnt="4"/>
      <dgm:spPr/>
    </dgm:pt>
    <dgm:pt modelId="{FE9CF080-F1B4-46B8-A98A-035EF3162C35}" type="pres">
      <dgm:prSet presAssocID="{1574E89F-5475-4ABA-A712-F913D3221265}" presName="connectorText" presStyleLbl="sibTrans2D1" presStyleIdx="0" presStyleCnt="4"/>
      <dgm:spPr/>
    </dgm:pt>
    <dgm:pt modelId="{FC40082A-E9BE-4B72-967C-3E5E581E006E}" type="pres">
      <dgm:prSet presAssocID="{C2AA8FEF-D25D-4BEB-A607-60EE325E847A}" presName="node" presStyleLbl="node1" presStyleIdx="0" presStyleCnt="4" custScaleX="121590" custScaleY="109096" custRadScaleRad="100020" custRadScaleInc="2578">
        <dgm:presLayoutVars>
          <dgm:bulletEnabled val="1"/>
        </dgm:presLayoutVars>
      </dgm:prSet>
      <dgm:spPr/>
    </dgm:pt>
    <dgm:pt modelId="{5A59F95D-37D7-4D4E-8F6B-CCC68931F9DD}" type="pres">
      <dgm:prSet presAssocID="{4D5CA6CF-79EA-43B4-9F98-C1B941B7CDD4}" presName="parTrans" presStyleLbl="sibTrans2D1" presStyleIdx="1" presStyleCnt="4"/>
      <dgm:spPr/>
    </dgm:pt>
    <dgm:pt modelId="{3B66E5EE-03A7-4343-BA11-FF269FA1E322}" type="pres">
      <dgm:prSet presAssocID="{4D5CA6CF-79EA-43B4-9F98-C1B941B7CDD4}" presName="connectorText" presStyleLbl="sibTrans2D1" presStyleIdx="1" presStyleCnt="4"/>
      <dgm:spPr/>
    </dgm:pt>
    <dgm:pt modelId="{CA38ADBC-FBB1-47B6-A348-E2CDB00104A0}" type="pres">
      <dgm:prSet presAssocID="{8FDAFB0E-7487-4159-A068-9AF3817BFC58}" presName="node" presStyleLbl="node1" presStyleIdx="1" presStyleCnt="4" custScaleX="157763" custScaleY="139296" custRadScaleRad="123260" custRadScaleInc="1776">
        <dgm:presLayoutVars>
          <dgm:bulletEnabled val="1"/>
        </dgm:presLayoutVars>
      </dgm:prSet>
      <dgm:spPr/>
    </dgm:pt>
    <dgm:pt modelId="{9FCDEC94-C625-4AA2-A4F8-2CE159B2AA3C}" type="pres">
      <dgm:prSet presAssocID="{92E87D77-0B3B-4C24-AFE4-C21CBC213E94}" presName="parTrans" presStyleLbl="sibTrans2D1" presStyleIdx="2" presStyleCnt="4"/>
      <dgm:spPr/>
    </dgm:pt>
    <dgm:pt modelId="{9854251C-86A5-4654-B26A-3B4A69FAB911}" type="pres">
      <dgm:prSet presAssocID="{92E87D77-0B3B-4C24-AFE4-C21CBC213E94}" presName="connectorText" presStyleLbl="sibTrans2D1" presStyleIdx="2" presStyleCnt="4"/>
      <dgm:spPr/>
    </dgm:pt>
    <dgm:pt modelId="{CAAAFC1C-FAB9-44C5-86F6-4B1D60339A2F}" type="pres">
      <dgm:prSet presAssocID="{01AD55F2-EB2B-45CC-86C2-E59DE7814600}" presName="node" presStyleLbl="node1" presStyleIdx="2" presStyleCnt="4" custScaleX="160958" custScaleY="104610" custRadScaleRad="103361">
        <dgm:presLayoutVars>
          <dgm:bulletEnabled val="1"/>
        </dgm:presLayoutVars>
      </dgm:prSet>
      <dgm:spPr/>
    </dgm:pt>
    <dgm:pt modelId="{BB73FB1C-E734-4A78-AE18-AA09E3C4C444}" type="pres">
      <dgm:prSet presAssocID="{A7C653F0-A065-4778-9A22-1D7DCBBF4736}" presName="parTrans" presStyleLbl="sibTrans2D1" presStyleIdx="3" presStyleCnt="4"/>
      <dgm:spPr/>
    </dgm:pt>
    <dgm:pt modelId="{23D55097-F5D6-4C23-ADC4-157DB2ED180C}" type="pres">
      <dgm:prSet presAssocID="{A7C653F0-A065-4778-9A22-1D7DCBBF4736}" presName="connectorText" presStyleLbl="sibTrans2D1" presStyleIdx="3" presStyleCnt="4"/>
      <dgm:spPr/>
    </dgm:pt>
    <dgm:pt modelId="{CB904B3B-BDE6-4398-9D9B-CDAA80751E90}" type="pres">
      <dgm:prSet presAssocID="{D338D85A-F53F-4135-88A4-D2D431E35DC5}" presName="node" presStyleLbl="node1" presStyleIdx="3" presStyleCnt="4" custScaleX="229965" custScaleY="220695" custRadScaleRad="140036">
        <dgm:presLayoutVars>
          <dgm:bulletEnabled val="1"/>
        </dgm:presLayoutVars>
      </dgm:prSet>
      <dgm:spPr/>
    </dgm:pt>
  </dgm:ptLst>
  <dgm:cxnLst>
    <dgm:cxn modelId="{38CA2000-934B-4211-B95B-2BA1E46DE9E1}" type="presOf" srcId="{57D80222-DE4E-4006-A948-B565ED310C05}" destId="{CB904B3B-BDE6-4398-9D9B-CDAA80751E90}" srcOrd="0" destOrd="4" presId="urn:microsoft.com/office/officeart/2005/8/layout/radial5"/>
    <dgm:cxn modelId="{5A44C904-60D1-46C9-8A7E-2F5533E52A58}" type="presOf" srcId="{92412E77-CB37-45FB-A521-CB32C82BD972}" destId="{FC40082A-E9BE-4B72-967C-3E5E581E006E}" srcOrd="0" destOrd="1" presId="urn:microsoft.com/office/officeart/2005/8/layout/radial5"/>
    <dgm:cxn modelId="{B327461B-FA07-478B-BE10-B985F3EFBF85}" srcId="{D338D85A-F53F-4135-88A4-D2D431E35DC5}" destId="{AAFFEEB0-A162-423D-AAEE-60A8ACCBC503}" srcOrd="2" destOrd="0" parTransId="{FCAF407C-1318-44F3-ADF9-C913664C3F3B}" sibTransId="{27C35BEE-9950-4BDD-91F7-CB47E9DB7701}"/>
    <dgm:cxn modelId="{43A1BD1D-63EE-4CED-91F3-1995462C97A8}" type="presOf" srcId="{8FDAFB0E-7487-4159-A068-9AF3817BFC58}" destId="{CA38ADBC-FBB1-47B6-A348-E2CDB00104A0}" srcOrd="0" destOrd="0" presId="urn:microsoft.com/office/officeart/2005/8/layout/radial5"/>
    <dgm:cxn modelId="{B71FA01F-2BBC-4500-9F67-29584B143BA9}" type="presOf" srcId="{2E1622C1-C470-49C9-93CD-4B96DB1C9DB9}" destId="{35BEEE0C-DAB4-45EC-BA01-960806A41B0E}" srcOrd="0" destOrd="0" presId="urn:microsoft.com/office/officeart/2005/8/layout/radial5"/>
    <dgm:cxn modelId="{EAC2A824-9B75-467F-A829-524DE640480F}" type="presOf" srcId="{1574E89F-5475-4ABA-A712-F913D3221265}" destId="{D8ABC3C1-D493-4BEF-8AD7-9D98800C3C40}" srcOrd="0" destOrd="0" presId="urn:microsoft.com/office/officeart/2005/8/layout/radial5"/>
    <dgm:cxn modelId="{57FA232A-90B9-424C-91B5-CEE8FB33FA39}" type="presOf" srcId="{1EB9C687-2569-4C3B-8BF0-3F60BF4AC4EF}" destId="{CA38ADBC-FBB1-47B6-A348-E2CDB00104A0}" srcOrd="0" destOrd="1" presId="urn:microsoft.com/office/officeart/2005/8/layout/radial5"/>
    <dgm:cxn modelId="{8F044F2F-1EAB-4017-9092-635E3B4E20D6}" type="presOf" srcId="{A7C653F0-A065-4778-9A22-1D7DCBBF4736}" destId="{23D55097-F5D6-4C23-ADC4-157DB2ED180C}" srcOrd="1" destOrd="0" presId="urn:microsoft.com/office/officeart/2005/8/layout/radial5"/>
    <dgm:cxn modelId="{3CDCCE32-B7C6-4115-95A4-B004BE53AD71}" srcId="{2E1622C1-C470-49C9-93CD-4B96DB1C9DB9}" destId="{8FDAFB0E-7487-4159-A068-9AF3817BFC58}" srcOrd="1" destOrd="0" parTransId="{4D5CA6CF-79EA-43B4-9F98-C1B941B7CDD4}" sibTransId="{F520045E-0DCB-4FBC-A0EC-F250C1D6813C}"/>
    <dgm:cxn modelId="{E8D57933-2CB2-4424-A097-38537492150E}" srcId="{D338D85A-F53F-4135-88A4-D2D431E35DC5}" destId="{B70D1715-CE1B-427A-ADA7-31427B02A6AB}" srcOrd="4" destOrd="0" parTransId="{BCCB0379-7DC3-41D7-A8A7-28D644A572C7}" sibTransId="{461A087D-D3DD-4152-BA06-F5717AB659D7}"/>
    <dgm:cxn modelId="{429C6B40-29A2-481C-8DF3-C8DE1CB64636}" srcId="{2E1622C1-C470-49C9-93CD-4B96DB1C9DB9}" destId="{D338D85A-F53F-4135-88A4-D2D431E35DC5}" srcOrd="3" destOrd="0" parTransId="{A7C653F0-A065-4778-9A22-1D7DCBBF4736}" sibTransId="{91DA2371-EA59-4673-B48E-4572BD40CDD8}"/>
    <dgm:cxn modelId="{C3317D64-02EA-4640-908B-F2F100ADC083}" type="presOf" srcId="{01AD55F2-EB2B-45CC-86C2-E59DE7814600}" destId="{CAAAFC1C-FAB9-44C5-86F6-4B1D60339A2F}" srcOrd="0" destOrd="0" presId="urn:microsoft.com/office/officeart/2005/8/layout/radial5"/>
    <dgm:cxn modelId="{C4917C66-28A5-407F-B5E8-48FD50C1DC87}" type="presOf" srcId="{D584D348-485E-48CA-B5C7-15C3AB103715}" destId="{DDA521E5-8B0B-4A74-BDC3-67A39642A22B}" srcOrd="0" destOrd="0" presId="urn:microsoft.com/office/officeart/2005/8/layout/radial5"/>
    <dgm:cxn modelId="{7023FE46-8665-4423-938A-2C84ED1C39B1}" srcId="{2E1622C1-C470-49C9-93CD-4B96DB1C9DB9}" destId="{C2AA8FEF-D25D-4BEB-A607-60EE325E847A}" srcOrd="0" destOrd="0" parTransId="{1574E89F-5475-4ABA-A712-F913D3221265}" sibTransId="{87D53809-C7DC-428B-904C-9D5ECB997996}"/>
    <dgm:cxn modelId="{0D383447-8C5A-4319-9B61-08B93C62648A}" srcId="{2E1622C1-C470-49C9-93CD-4B96DB1C9DB9}" destId="{01AD55F2-EB2B-45CC-86C2-E59DE7814600}" srcOrd="2" destOrd="0" parTransId="{92E87D77-0B3B-4C24-AFE4-C21CBC213E94}" sibTransId="{B48F4D32-BFE0-4D15-9718-5D19E126F3D8}"/>
    <dgm:cxn modelId="{5607D869-7F28-4174-AE55-669BD37D264E}" srcId="{C2AA8FEF-D25D-4BEB-A607-60EE325E847A}" destId="{92412E77-CB37-45FB-A521-CB32C82BD972}" srcOrd="0" destOrd="0" parTransId="{FF16D462-6204-4C3B-B513-A24033E4F877}" sibTransId="{E876BC45-6734-4B0E-8F02-A749FF9CEDC6}"/>
    <dgm:cxn modelId="{A135B96C-6D10-4699-BE90-215F01A65732}" srcId="{8FDAFB0E-7487-4159-A068-9AF3817BFC58}" destId="{1EB9C687-2569-4C3B-8BF0-3F60BF4AC4EF}" srcOrd="0" destOrd="0" parTransId="{594150D6-0FC2-462F-94CF-1956D6271314}" sibTransId="{43969F94-C3DA-4D39-9BC3-AC1B130DCA14}"/>
    <dgm:cxn modelId="{65327F71-5C4A-4C23-9E87-1D013BBDE313}" srcId="{01AD55F2-EB2B-45CC-86C2-E59DE7814600}" destId="{94B3323F-FE84-4AB7-9BCA-2FF574D4614B}" srcOrd="0" destOrd="0" parTransId="{8127CB5F-1145-450F-A9B0-699B521ABC89}" sibTransId="{1FB4D7DD-02C6-483D-AC8C-A728D43F7B5C}"/>
    <dgm:cxn modelId="{588A9951-AACD-4263-A10D-BD569F117B07}" srcId="{D338D85A-F53F-4135-88A4-D2D431E35DC5}" destId="{B011DAFA-53D9-4D87-9CD8-C5FEC45D1FBC}" srcOrd="1" destOrd="0" parTransId="{CABD08E6-853D-40D9-977B-D61E1D9CF335}" sibTransId="{4BF6D00C-B19D-4B4B-9786-BCA04CABC66F}"/>
    <dgm:cxn modelId="{9AEFFF72-4DF8-4F91-B4D7-41E359BC1302}" type="presOf" srcId="{AAFFEEB0-A162-423D-AAEE-60A8ACCBC503}" destId="{CB904B3B-BDE6-4398-9D9B-CDAA80751E90}" srcOrd="0" destOrd="3" presId="urn:microsoft.com/office/officeart/2005/8/layout/radial5"/>
    <dgm:cxn modelId="{6590E577-B1BC-45D3-8087-6B5632683AFA}" type="presOf" srcId="{92E87D77-0B3B-4C24-AFE4-C21CBC213E94}" destId="{9854251C-86A5-4654-B26A-3B4A69FAB911}" srcOrd="1" destOrd="0" presId="urn:microsoft.com/office/officeart/2005/8/layout/radial5"/>
    <dgm:cxn modelId="{5730987C-54F2-40C9-B95C-E265DF188C26}" type="presOf" srcId="{1574E89F-5475-4ABA-A712-F913D3221265}" destId="{FE9CF080-F1B4-46B8-A98A-035EF3162C35}" srcOrd="1" destOrd="0" presId="urn:microsoft.com/office/officeart/2005/8/layout/radial5"/>
    <dgm:cxn modelId="{5DC23385-A15E-429F-9133-51EB904A9050}" type="presOf" srcId="{B011DAFA-53D9-4D87-9CD8-C5FEC45D1FBC}" destId="{CB904B3B-BDE6-4398-9D9B-CDAA80751E90}" srcOrd="0" destOrd="2" presId="urn:microsoft.com/office/officeart/2005/8/layout/radial5"/>
    <dgm:cxn modelId="{184BF48E-D8EA-4DDF-AC5E-19615F7852CC}" type="presOf" srcId="{94B3323F-FE84-4AB7-9BCA-2FF574D4614B}" destId="{CAAAFC1C-FAB9-44C5-86F6-4B1D60339A2F}" srcOrd="0" destOrd="1" presId="urn:microsoft.com/office/officeart/2005/8/layout/radial5"/>
    <dgm:cxn modelId="{CE4B1590-B9F5-4C32-A401-F300FC5B714C}" type="presOf" srcId="{C2AA8FEF-D25D-4BEB-A607-60EE325E847A}" destId="{FC40082A-E9BE-4B72-967C-3E5E581E006E}" srcOrd="0" destOrd="0" presId="urn:microsoft.com/office/officeart/2005/8/layout/radial5"/>
    <dgm:cxn modelId="{71C53B9D-FEDE-4188-9FCB-EBC76B738A5B}" srcId="{D338D85A-F53F-4135-88A4-D2D431E35DC5}" destId="{7EE87CE6-41AE-4406-9DD5-8461A6A7E782}" srcOrd="0" destOrd="0" parTransId="{864CE446-07BD-490E-8FD5-F84662CEB73A}" sibTransId="{54729E9C-9C17-4739-9BBE-133CDDEDED26}"/>
    <dgm:cxn modelId="{91B9109E-ED28-4AB0-869E-A8A69B2C6BC6}" type="presOf" srcId="{D338D85A-F53F-4135-88A4-D2D431E35DC5}" destId="{CB904B3B-BDE6-4398-9D9B-CDAA80751E90}" srcOrd="0" destOrd="0" presId="urn:microsoft.com/office/officeart/2005/8/layout/radial5"/>
    <dgm:cxn modelId="{6EDD76A0-F796-40FD-94A9-705475763A0F}" type="presOf" srcId="{92E87D77-0B3B-4C24-AFE4-C21CBC213E94}" destId="{9FCDEC94-C625-4AA2-A4F8-2CE159B2AA3C}" srcOrd="0" destOrd="0" presId="urn:microsoft.com/office/officeart/2005/8/layout/radial5"/>
    <dgm:cxn modelId="{5DCF8CAA-4C72-402D-802B-F929E48A3B8F}" type="presOf" srcId="{A7C653F0-A065-4778-9A22-1D7DCBBF4736}" destId="{BB73FB1C-E734-4A78-AE18-AA09E3C4C444}" srcOrd="0" destOrd="0" presId="urn:microsoft.com/office/officeart/2005/8/layout/radial5"/>
    <dgm:cxn modelId="{D5005CAB-3EB4-453C-B92D-E1D263825EFE}" srcId="{D338D85A-F53F-4135-88A4-D2D431E35DC5}" destId="{57D80222-DE4E-4006-A948-B565ED310C05}" srcOrd="3" destOrd="0" parTransId="{BCA0A865-CE9A-4CC7-9986-D05AD3135E67}" sibTransId="{FA117361-F100-41E8-A352-0771F8584B24}"/>
    <dgm:cxn modelId="{5B8F63D6-8FCE-4F44-9024-49DDD4F2F154}" type="presOf" srcId="{7EE87CE6-41AE-4406-9DD5-8461A6A7E782}" destId="{CB904B3B-BDE6-4398-9D9B-CDAA80751E90}" srcOrd="0" destOrd="1" presId="urn:microsoft.com/office/officeart/2005/8/layout/radial5"/>
    <dgm:cxn modelId="{BFA5D6EB-64EF-4F89-BB20-ABF48DCC2DF6}" type="presOf" srcId="{B70D1715-CE1B-427A-ADA7-31427B02A6AB}" destId="{CB904B3B-BDE6-4398-9D9B-CDAA80751E90}" srcOrd="0" destOrd="5" presId="urn:microsoft.com/office/officeart/2005/8/layout/radial5"/>
    <dgm:cxn modelId="{DF4BDBEE-174F-44F5-8E4D-96679F09AFF3}" type="presOf" srcId="{4D5CA6CF-79EA-43B4-9F98-C1B941B7CDD4}" destId="{3B66E5EE-03A7-4343-BA11-FF269FA1E322}" srcOrd="1" destOrd="0" presId="urn:microsoft.com/office/officeart/2005/8/layout/radial5"/>
    <dgm:cxn modelId="{F105DCF8-B22E-4079-B4F9-CBA11F1A6602}" srcId="{D584D348-485E-48CA-B5C7-15C3AB103715}" destId="{2E1622C1-C470-49C9-93CD-4B96DB1C9DB9}" srcOrd="0" destOrd="0" parTransId="{F3DFAA5B-D1A9-4633-8723-8D66A5FD2934}" sibTransId="{FDCA2CD2-44E5-49D4-8905-AB1870CE6A16}"/>
    <dgm:cxn modelId="{5A7D4FFC-41D2-44D4-817E-E15BCB9EABAF}" type="presOf" srcId="{4D5CA6CF-79EA-43B4-9F98-C1B941B7CDD4}" destId="{5A59F95D-37D7-4D4E-8F6B-CCC68931F9DD}" srcOrd="0" destOrd="0" presId="urn:microsoft.com/office/officeart/2005/8/layout/radial5"/>
    <dgm:cxn modelId="{EBFFE82F-EAE7-4E03-8256-C2244F1FDEA5}" type="presParOf" srcId="{DDA521E5-8B0B-4A74-BDC3-67A39642A22B}" destId="{35BEEE0C-DAB4-45EC-BA01-960806A41B0E}" srcOrd="0" destOrd="0" presId="urn:microsoft.com/office/officeart/2005/8/layout/radial5"/>
    <dgm:cxn modelId="{01C8E488-D301-485C-B365-189657A24219}" type="presParOf" srcId="{DDA521E5-8B0B-4A74-BDC3-67A39642A22B}" destId="{D8ABC3C1-D493-4BEF-8AD7-9D98800C3C40}" srcOrd="1" destOrd="0" presId="urn:microsoft.com/office/officeart/2005/8/layout/radial5"/>
    <dgm:cxn modelId="{07DC57AE-1D39-4809-981E-CB9AF6F191C0}" type="presParOf" srcId="{D8ABC3C1-D493-4BEF-8AD7-9D98800C3C40}" destId="{FE9CF080-F1B4-46B8-A98A-035EF3162C35}" srcOrd="0" destOrd="0" presId="urn:microsoft.com/office/officeart/2005/8/layout/radial5"/>
    <dgm:cxn modelId="{8217E9E6-1E9E-46DA-98B7-B86EE5C98CC2}" type="presParOf" srcId="{DDA521E5-8B0B-4A74-BDC3-67A39642A22B}" destId="{FC40082A-E9BE-4B72-967C-3E5E581E006E}" srcOrd="2" destOrd="0" presId="urn:microsoft.com/office/officeart/2005/8/layout/radial5"/>
    <dgm:cxn modelId="{B068AA68-B63E-4F0F-8508-6B13C5116AE7}" type="presParOf" srcId="{DDA521E5-8B0B-4A74-BDC3-67A39642A22B}" destId="{5A59F95D-37D7-4D4E-8F6B-CCC68931F9DD}" srcOrd="3" destOrd="0" presId="urn:microsoft.com/office/officeart/2005/8/layout/radial5"/>
    <dgm:cxn modelId="{A0D79A2A-295A-45C8-9B99-3DCB22A23613}" type="presParOf" srcId="{5A59F95D-37D7-4D4E-8F6B-CCC68931F9DD}" destId="{3B66E5EE-03A7-4343-BA11-FF269FA1E322}" srcOrd="0" destOrd="0" presId="urn:microsoft.com/office/officeart/2005/8/layout/radial5"/>
    <dgm:cxn modelId="{8F89FEF8-161A-4DDA-981C-489187B2CEAC}" type="presParOf" srcId="{DDA521E5-8B0B-4A74-BDC3-67A39642A22B}" destId="{CA38ADBC-FBB1-47B6-A348-E2CDB00104A0}" srcOrd="4" destOrd="0" presId="urn:microsoft.com/office/officeart/2005/8/layout/radial5"/>
    <dgm:cxn modelId="{50757D1F-9133-4B76-B297-7808B08C772C}" type="presParOf" srcId="{DDA521E5-8B0B-4A74-BDC3-67A39642A22B}" destId="{9FCDEC94-C625-4AA2-A4F8-2CE159B2AA3C}" srcOrd="5" destOrd="0" presId="urn:microsoft.com/office/officeart/2005/8/layout/radial5"/>
    <dgm:cxn modelId="{9B07AB98-4079-4E8C-B1CB-015C6EF77D63}" type="presParOf" srcId="{9FCDEC94-C625-4AA2-A4F8-2CE159B2AA3C}" destId="{9854251C-86A5-4654-B26A-3B4A69FAB911}" srcOrd="0" destOrd="0" presId="urn:microsoft.com/office/officeart/2005/8/layout/radial5"/>
    <dgm:cxn modelId="{E2E64246-FA22-4E6D-AEAB-1CE8A216AC45}" type="presParOf" srcId="{DDA521E5-8B0B-4A74-BDC3-67A39642A22B}" destId="{CAAAFC1C-FAB9-44C5-86F6-4B1D60339A2F}" srcOrd="6" destOrd="0" presId="urn:microsoft.com/office/officeart/2005/8/layout/radial5"/>
    <dgm:cxn modelId="{27ADDA10-FCC7-4861-98D2-0749798F8EA3}" type="presParOf" srcId="{DDA521E5-8B0B-4A74-BDC3-67A39642A22B}" destId="{BB73FB1C-E734-4A78-AE18-AA09E3C4C444}" srcOrd="7" destOrd="0" presId="urn:microsoft.com/office/officeart/2005/8/layout/radial5"/>
    <dgm:cxn modelId="{53A05098-6496-49A3-B20A-3AFE54DE3603}" type="presParOf" srcId="{BB73FB1C-E734-4A78-AE18-AA09E3C4C444}" destId="{23D55097-F5D6-4C23-ADC4-157DB2ED180C}" srcOrd="0" destOrd="0" presId="urn:microsoft.com/office/officeart/2005/8/layout/radial5"/>
    <dgm:cxn modelId="{5F6423B2-BA59-40C3-B05E-279CA75889FB}" type="presParOf" srcId="{DDA521E5-8B0B-4A74-BDC3-67A39642A22B}" destId="{CB904B3B-BDE6-4398-9D9B-CDAA80751E90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275619-1E29-4F0B-B184-A729619CC141}" type="doc">
      <dgm:prSet loTypeId="urn:microsoft.com/office/officeart/2005/8/layout/hList7" loCatId="list" qsTypeId="urn:microsoft.com/office/officeart/2005/8/quickstyle/simple1" qsCatId="simple" csTypeId="urn:microsoft.com/office/officeart/2005/8/colors/accent6_5" csCatId="accent6" phldr="1"/>
      <dgm:spPr/>
    </dgm:pt>
    <dgm:pt modelId="{DFF9EC7C-0DB1-489C-80D9-028FB75AB0D6}">
      <dgm:prSet phldrT="[Text]" custT="1"/>
      <dgm:spPr>
        <a:solidFill>
          <a:srgbClr val="FADA09"/>
        </a:solidFill>
      </dgm:spPr>
      <dgm:t>
        <a:bodyPr/>
        <a:lstStyle/>
        <a:p>
          <a:r>
            <a:rPr lang="en-US" sz="1000" b="1" dirty="0">
              <a:solidFill>
                <a:srgbClr val="254061"/>
              </a:solidFill>
            </a:rPr>
            <a:t>(KP) </a:t>
          </a:r>
          <a:r>
            <a:rPr lang="en-US" sz="1000" b="1" dirty="0" err="1">
              <a:solidFill>
                <a:srgbClr val="254061"/>
              </a:solidFill>
            </a:rPr>
            <a:t>Kawasan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permukiman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dirty="0" err="1">
              <a:solidFill>
                <a:srgbClr val="254061"/>
              </a:solidFill>
            </a:rPr>
            <a:t>adalah</a:t>
          </a:r>
          <a:r>
            <a:rPr lang="en-US" sz="1000" dirty="0">
              <a:solidFill>
                <a:srgbClr val="254061"/>
              </a:solidFill>
            </a:rPr>
            <a:t> </a:t>
          </a:r>
          <a:r>
            <a:rPr lang="en-US" sz="1000" dirty="0" err="1">
              <a:solidFill>
                <a:srgbClr val="254061"/>
              </a:solidFill>
            </a:rPr>
            <a:t>bagian</a:t>
          </a:r>
          <a:r>
            <a:rPr lang="en-US" sz="1000" dirty="0">
              <a:solidFill>
                <a:srgbClr val="254061"/>
              </a:solidFill>
            </a:rPr>
            <a:t> </a:t>
          </a:r>
          <a:r>
            <a:rPr lang="en-US" sz="1000" dirty="0" err="1">
              <a:solidFill>
                <a:srgbClr val="254061"/>
              </a:solidFill>
            </a:rPr>
            <a:t>dari</a:t>
          </a:r>
          <a:r>
            <a:rPr lang="en-US" sz="1000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lingkungan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hidup</a:t>
          </a:r>
          <a:r>
            <a:rPr lang="en-US" sz="1000" b="1" dirty="0">
              <a:solidFill>
                <a:srgbClr val="254061"/>
              </a:solidFill>
            </a:rPr>
            <a:t> di </a:t>
          </a:r>
          <a:r>
            <a:rPr lang="en-US" sz="1000" b="1" dirty="0" err="1">
              <a:solidFill>
                <a:srgbClr val="254061"/>
              </a:solidFill>
            </a:rPr>
            <a:t>luar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kawasan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lindung</a:t>
          </a:r>
          <a:r>
            <a:rPr lang="en-US" sz="1000" dirty="0">
              <a:solidFill>
                <a:srgbClr val="254061"/>
              </a:solidFill>
            </a:rPr>
            <a:t>, </a:t>
          </a:r>
          <a:r>
            <a:rPr lang="en-US" sz="1000" dirty="0" err="1">
              <a:solidFill>
                <a:srgbClr val="254061"/>
              </a:solidFill>
            </a:rPr>
            <a:t>baik</a:t>
          </a:r>
          <a:r>
            <a:rPr lang="en-US" sz="1000" dirty="0">
              <a:solidFill>
                <a:srgbClr val="254061"/>
              </a:solidFill>
            </a:rPr>
            <a:t> </a:t>
          </a:r>
          <a:r>
            <a:rPr lang="en-US" sz="1000" dirty="0" err="1">
              <a:solidFill>
                <a:srgbClr val="254061"/>
              </a:solidFill>
            </a:rPr>
            <a:t>berupa</a:t>
          </a:r>
          <a:r>
            <a:rPr lang="en-US" sz="1000" dirty="0">
              <a:solidFill>
                <a:srgbClr val="254061"/>
              </a:solidFill>
            </a:rPr>
            <a:t> </a:t>
          </a:r>
          <a:r>
            <a:rPr lang="en-US" sz="1000" dirty="0" err="1">
              <a:solidFill>
                <a:srgbClr val="254061"/>
              </a:solidFill>
            </a:rPr>
            <a:t>kawasan</a:t>
          </a:r>
          <a:r>
            <a:rPr lang="en-US" sz="1000" dirty="0">
              <a:solidFill>
                <a:srgbClr val="254061"/>
              </a:solidFill>
            </a:rPr>
            <a:t> </a:t>
          </a:r>
          <a:r>
            <a:rPr lang="en-US" sz="1000" dirty="0" err="1">
              <a:solidFill>
                <a:srgbClr val="254061"/>
              </a:solidFill>
            </a:rPr>
            <a:t>perkotaan</a:t>
          </a:r>
          <a:r>
            <a:rPr lang="en-US" sz="1000" dirty="0">
              <a:solidFill>
                <a:srgbClr val="254061"/>
              </a:solidFill>
            </a:rPr>
            <a:t> </a:t>
          </a:r>
          <a:r>
            <a:rPr lang="en-US" sz="1000" dirty="0" err="1">
              <a:solidFill>
                <a:srgbClr val="254061"/>
              </a:solidFill>
            </a:rPr>
            <a:t>maupun</a:t>
          </a:r>
          <a:r>
            <a:rPr lang="en-US" sz="1000" dirty="0">
              <a:solidFill>
                <a:srgbClr val="254061"/>
              </a:solidFill>
            </a:rPr>
            <a:t> </a:t>
          </a:r>
          <a:r>
            <a:rPr lang="en-US" sz="1000" dirty="0" err="1">
              <a:solidFill>
                <a:srgbClr val="254061"/>
              </a:solidFill>
            </a:rPr>
            <a:t>perdesaan</a:t>
          </a:r>
          <a:r>
            <a:rPr lang="en-US" sz="1000" dirty="0">
              <a:solidFill>
                <a:srgbClr val="254061"/>
              </a:solidFill>
            </a:rPr>
            <a:t>, yang </a:t>
          </a:r>
          <a:r>
            <a:rPr lang="en-US" sz="1000" b="1" dirty="0" err="1">
              <a:solidFill>
                <a:srgbClr val="254061"/>
              </a:solidFill>
            </a:rPr>
            <a:t>berfungsi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sebagai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lingkungan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tempat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tinggal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atau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lingkungan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hunian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dan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tempat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kegiatan</a:t>
          </a:r>
          <a:r>
            <a:rPr lang="en-US" sz="1000" b="1" dirty="0">
              <a:solidFill>
                <a:srgbClr val="254061"/>
              </a:solidFill>
            </a:rPr>
            <a:t> yang </a:t>
          </a:r>
          <a:r>
            <a:rPr lang="en-US" sz="1000" b="1" dirty="0" err="1">
              <a:solidFill>
                <a:srgbClr val="254061"/>
              </a:solidFill>
            </a:rPr>
            <a:t>mendukung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perikehidupan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dan</a:t>
          </a:r>
          <a:r>
            <a:rPr lang="en-US" sz="1000" b="1" dirty="0">
              <a:solidFill>
                <a:srgbClr val="254061"/>
              </a:solidFill>
            </a:rPr>
            <a:t> </a:t>
          </a:r>
          <a:r>
            <a:rPr lang="en-US" sz="1000" b="1" dirty="0" err="1">
              <a:solidFill>
                <a:srgbClr val="254061"/>
              </a:solidFill>
            </a:rPr>
            <a:t>penghidupan</a:t>
          </a:r>
          <a:r>
            <a:rPr lang="en-US" sz="1000" b="1" dirty="0">
              <a:solidFill>
                <a:srgbClr val="254061"/>
              </a:solidFill>
            </a:rPr>
            <a:t>.</a:t>
          </a:r>
          <a:endParaRPr lang="en-US" sz="1000" dirty="0">
            <a:solidFill>
              <a:srgbClr val="254061"/>
            </a:solidFill>
          </a:endParaRPr>
        </a:p>
      </dgm:t>
    </dgm:pt>
    <dgm:pt modelId="{FA815B0A-BC29-4730-BB87-BD29BC5B0142}" type="parTrans" cxnId="{9822CC00-5EA3-407A-A064-9486FCF0FFC5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E08D4E35-7277-4CA6-9560-C596AD6AC10C}" type="sibTrans" cxnId="{9822CC00-5EA3-407A-A064-9486FCF0FFC5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77F61934-B34E-4C0A-8BD6-DA18937985AC}">
      <dgm:prSet custT="1"/>
      <dgm:spPr>
        <a:solidFill>
          <a:srgbClr val="FADA09"/>
        </a:solidFill>
      </dgm:spPr>
      <dgm:t>
        <a:bodyPr/>
        <a:lstStyle/>
        <a:p>
          <a:r>
            <a:rPr lang="sv-SE" sz="1000" b="1">
              <a:solidFill>
                <a:srgbClr val="254061"/>
              </a:solidFill>
            </a:rPr>
            <a:t>(LH) Lingkungan hunian </a:t>
          </a:r>
          <a:r>
            <a:rPr lang="sv-SE" sz="1000">
              <a:solidFill>
                <a:srgbClr val="254061"/>
              </a:solidFill>
            </a:rPr>
            <a:t>adalah bagian dari kawasan </a:t>
          </a:r>
          <a:r>
            <a:rPr lang="en-US" sz="1000">
              <a:solidFill>
                <a:srgbClr val="254061"/>
              </a:solidFill>
            </a:rPr>
            <a:t>permukiman yang terdiri atas lebih dari satu satuan permukiman.</a:t>
          </a:r>
          <a:endParaRPr lang="en-US" sz="1000" dirty="0">
            <a:solidFill>
              <a:srgbClr val="254061"/>
            </a:solidFill>
          </a:endParaRPr>
        </a:p>
      </dgm:t>
    </dgm:pt>
    <dgm:pt modelId="{C603B0BD-3C41-4D95-A72E-DFD4046E032F}" type="parTrans" cxnId="{FCD1985C-7660-4452-9E7E-DFFF3AFA52AD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4228C217-DA88-427B-A2BE-98981A55A1C9}" type="sibTrans" cxnId="{FCD1985C-7660-4452-9E7E-DFFF3AFA52AD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96F899F0-2AE2-444A-ABCB-DFE3E11D4660}">
      <dgm:prSet custT="1"/>
      <dgm:spPr>
        <a:solidFill>
          <a:srgbClr val="FADA09"/>
        </a:solidFill>
      </dgm:spPr>
      <dgm:t>
        <a:bodyPr/>
        <a:lstStyle/>
        <a:p>
          <a:r>
            <a:rPr lang="sv-SE" sz="1000" b="1">
              <a:solidFill>
                <a:srgbClr val="254061"/>
              </a:solidFill>
            </a:rPr>
            <a:t>(P) Permukiman</a:t>
          </a:r>
          <a:r>
            <a:rPr lang="sv-SE" sz="1000">
              <a:solidFill>
                <a:srgbClr val="254061"/>
              </a:solidFill>
            </a:rPr>
            <a:t> adalah </a:t>
          </a:r>
          <a:r>
            <a:rPr lang="sv-SE" sz="1000" b="1">
              <a:solidFill>
                <a:srgbClr val="254061"/>
              </a:solidFill>
            </a:rPr>
            <a:t>bagian dari lingkungan hunian </a:t>
          </a:r>
          <a:r>
            <a:rPr lang="fi-FI" sz="1000" b="1">
              <a:solidFill>
                <a:srgbClr val="254061"/>
              </a:solidFill>
            </a:rPr>
            <a:t>yang terdiri atas lebih dari satu satuan perumahan </a:t>
          </a:r>
          <a:r>
            <a:rPr lang="en-US" sz="1000">
              <a:solidFill>
                <a:srgbClr val="254061"/>
              </a:solidFill>
            </a:rPr>
            <a:t>yang mempunyai prasarana, sarana, utilitas umum, </a:t>
          </a:r>
          <a:r>
            <a:rPr lang="it-IT" sz="1000">
              <a:solidFill>
                <a:srgbClr val="254061"/>
              </a:solidFill>
            </a:rPr>
            <a:t>serta mempunyai penunjang kegiatan fungsi lain di </a:t>
          </a:r>
          <a:r>
            <a:rPr lang="fi-FI" sz="1000">
              <a:solidFill>
                <a:srgbClr val="254061"/>
              </a:solidFill>
            </a:rPr>
            <a:t>kawasan perkotaan atau kawasan perdesaan.</a:t>
          </a:r>
          <a:endParaRPr lang="fi-FI" sz="1000" dirty="0">
            <a:solidFill>
              <a:srgbClr val="254061"/>
            </a:solidFill>
          </a:endParaRPr>
        </a:p>
      </dgm:t>
    </dgm:pt>
    <dgm:pt modelId="{154E4DB0-6235-4AFD-9EAC-DBC7FCBEC6B3}" type="parTrans" cxnId="{E89EC314-F7DA-4DF3-BCEC-D4B4A3D519BE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58580442-B8D1-482C-B4F8-C1C4132DAE6B}" type="sibTrans" cxnId="{E89EC314-F7DA-4DF3-BCEC-D4B4A3D519BE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59FD9868-3E41-4B13-9BAC-04D6DACF333B}">
      <dgm:prSet custT="1"/>
      <dgm:spPr>
        <a:solidFill>
          <a:srgbClr val="FADA09"/>
        </a:solidFill>
      </dgm:spPr>
      <dgm:t>
        <a:bodyPr/>
        <a:lstStyle/>
        <a:p>
          <a:r>
            <a:rPr lang="en-US" sz="1000" b="1">
              <a:solidFill>
                <a:srgbClr val="254061"/>
              </a:solidFill>
            </a:rPr>
            <a:t>(SP) Perumahan/Satuan Perumahan</a:t>
          </a:r>
          <a:r>
            <a:rPr lang="en-US" sz="1000">
              <a:solidFill>
                <a:srgbClr val="254061"/>
              </a:solidFill>
            </a:rPr>
            <a:t> adalah </a:t>
          </a:r>
          <a:r>
            <a:rPr lang="en-US" sz="1000" b="1">
              <a:solidFill>
                <a:srgbClr val="254061"/>
              </a:solidFill>
            </a:rPr>
            <a:t>kumpulan rumah </a:t>
          </a:r>
          <a:r>
            <a:rPr lang="en-US" sz="1000">
              <a:solidFill>
                <a:srgbClr val="254061"/>
              </a:solidFill>
            </a:rPr>
            <a:t>sebagai bagian </a:t>
          </a:r>
          <a:r>
            <a:rPr lang="fi-FI" sz="1000">
              <a:solidFill>
                <a:srgbClr val="254061"/>
              </a:solidFill>
            </a:rPr>
            <a:t>dari permukiman, baik perkotaan maupun perdesaan, </a:t>
          </a:r>
          <a:r>
            <a:rPr lang="en-US" sz="1000">
              <a:solidFill>
                <a:srgbClr val="254061"/>
              </a:solidFill>
            </a:rPr>
            <a:t>yang dilengkapi dengan prasarana, sarana, dan utilitas umum sebagai hasil upaya pemenuhan rumah yang layak huni</a:t>
          </a:r>
          <a:endParaRPr lang="en-US" sz="1000" dirty="0">
            <a:solidFill>
              <a:srgbClr val="254061"/>
            </a:solidFill>
          </a:endParaRPr>
        </a:p>
      </dgm:t>
    </dgm:pt>
    <dgm:pt modelId="{D544626B-125B-4C6E-B2CD-90A95EDC9E77}" type="parTrans" cxnId="{BD8E773E-C9A0-4466-A1A7-778A871FAFF5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9DF02645-C7C2-4C18-8E13-805F1F09772F}" type="sibTrans" cxnId="{BD8E773E-C9A0-4466-A1A7-778A871FAFF5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56C4EDF3-3F64-4D3F-87B9-DBC1AD15F347}">
      <dgm:prSet custT="1"/>
      <dgm:spPr>
        <a:solidFill>
          <a:srgbClr val="FADA09"/>
        </a:solidFill>
      </dgm:spPr>
      <dgm:t>
        <a:bodyPr/>
        <a:lstStyle/>
        <a:p>
          <a:r>
            <a:rPr lang="en-US" sz="1000" b="1">
              <a:solidFill>
                <a:srgbClr val="254061"/>
              </a:solidFill>
            </a:rPr>
            <a:t>(R) Rumah</a:t>
          </a:r>
          <a:r>
            <a:rPr lang="en-US" sz="1000">
              <a:solidFill>
                <a:srgbClr val="254061"/>
              </a:solidFill>
            </a:rPr>
            <a:t> adalah bangunan gedung yang berfungsi </a:t>
          </a:r>
          <a:r>
            <a:rPr lang="sv-SE" sz="1000">
              <a:solidFill>
                <a:srgbClr val="254061"/>
              </a:solidFill>
            </a:rPr>
            <a:t>sebagai tempat tinggal yang layak huni, sarana </a:t>
          </a:r>
          <a:r>
            <a:rPr lang="en-US" sz="1000">
              <a:solidFill>
                <a:srgbClr val="254061"/>
              </a:solidFill>
            </a:rPr>
            <a:t>pembinaan keluarga, cerminan harkat dan martabat </a:t>
          </a:r>
          <a:r>
            <a:rPr lang="sv-SE" sz="1000">
              <a:solidFill>
                <a:srgbClr val="254061"/>
              </a:solidFill>
            </a:rPr>
            <a:t>penghuninya, serta aset bagi pemiliknya</a:t>
          </a:r>
          <a:endParaRPr lang="en-US" sz="1000" dirty="0">
            <a:solidFill>
              <a:srgbClr val="254061"/>
            </a:solidFill>
          </a:endParaRPr>
        </a:p>
      </dgm:t>
    </dgm:pt>
    <dgm:pt modelId="{BB03170F-92BC-49B7-8891-EF05CBB162F0}" type="parTrans" cxnId="{323D4265-F020-449C-83C7-F861B22DB7C4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3F1917CD-0991-4E8C-BE27-1B1B1AC3411C}" type="sibTrans" cxnId="{323D4265-F020-449C-83C7-F861B22DB7C4}">
      <dgm:prSet/>
      <dgm:spPr/>
      <dgm:t>
        <a:bodyPr/>
        <a:lstStyle/>
        <a:p>
          <a:endParaRPr lang="en-US" sz="2400">
            <a:solidFill>
              <a:schemeClr val="bg1"/>
            </a:solidFill>
          </a:endParaRPr>
        </a:p>
      </dgm:t>
    </dgm:pt>
    <dgm:pt modelId="{AB62F727-4849-417B-8136-3235C0B914F1}" type="pres">
      <dgm:prSet presAssocID="{70275619-1E29-4F0B-B184-A729619CC141}" presName="Name0" presStyleCnt="0">
        <dgm:presLayoutVars>
          <dgm:dir/>
          <dgm:resizeHandles val="exact"/>
        </dgm:presLayoutVars>
      </dgm:prSet>
      <dgm:spPr/>
    </dgm:pt>
    <dgm:pt modelId="{97B3F86C-866D-4C98-AB23-DEAC54C0D21B}" type="pres">
      <dgm:prSet presAssocID="{70275619-1E29-4F0B-B184-A729619CC141}" presName="fgShape" presStyleLbl="fgShp" presStyleIdx="0" presStyleCnt="1" custLinFactNeighborX="306" custLinFactNeighborY="85578"/>
      <dgm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dgm:spPr>
    </dgm:pt>
    <dgm:pt modelId="{5CC79F8A-D542-4DDC-BF29-0701CC5D23F3}" type="pres">
      <dgm:prSet presAssocID="{70275619-1E29-4F0B-B184-A729619CC141}" presName="linComp" presStyleCnt="0"/>
      <dgm:spPr/>
    </dgm:pt>
    <dgm:pt modelId="{83733822-492A-4BFF-8247-B7287032D079}" type="pres">
      <dgm:prSet presAssocID="{DFF9EC7C-0DB1-489C-80D9-028FB75AB0D6}" presName="compNode" presStyleCnt="0"/>
      <dgm:spPr/>
    </dgm:pt>
    <dgm:pt modelId="{0D2F15EE-B2FD-4F22-8599-7E3B1AD5351F}" type="pres">
      <dgm:prSet presAssocID="{DFF9EC7C-0DB1-489C-80D9-028FB75AB0D6}" presName="bkgdShape" presStyleLbl="node1" presStyleIdx="0" presStyleCnt="5"/>
      <dgm:spPr/>
    </dgm:pt>
    <dgm:pt modelId="{781B3EC1-AF5A-44FD-9FC8-BD7BDF5C85BD}" type="pres">
      <dgm:prSet presAssocID="{DFF9EC7C-0DB1-489C-80D9-028FB75AB0D6}" presName="nodeTx" presStyleLbl="node1" presStyleIdx="0" presStyleCnt="5">
        <dgm:presLayoutVars>
          <dgm:bulletEnabled val="1"/>
        </dgm:presLayoutVars>
      </dgm:prSet>
      <dgm:spPr/>
    </dgm:pt>
    <dgm:pt modelId="{1BB0DF47-8B98-4D86-9D92-DB5BCDC14639}" type="pres">
      <dgm:prSet presAssocID="{DFF9EC7C-0DB1-489C-80D9-028FB75AB0D6}" presName="invisiNode" presStyleLbl="node1" presStyleIdx="0" presStyleCnt="5"/>
      <dgm:spPr/>
    </dgm:pt>
    <dgm:pt modelId="{628F5D21-CB87-409F-A894-0C3C74C1EF4D}" type="pres">
      <dgm:prSet presAssocID="{DFF9EC7C-0DB1-489C-80D9-028FB75AB0D6}" presName="imagNode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5A3EE419-D2E3-4758-A07F-AE09E4AC1124}" type="pres">
      <dgm:prSet presAssocID="{E08D4E35-7277-4CA6-9560-C596AD6AC10C}" presName="sibTrans" presStyleLbl="sibTrans2D1" presStyleIdx="0" presStyleCnt="0"/>
      <dgm:spPr/>
    </dgm:pt>
    <dgm:pt modelId="{0AEB57BE-624D-46C6-AB75-B37404183C5A}" type="pres">
      <dgm:prSet presAssocID="{77F61934-B34E-4C0A-8BD6-DA18937985AC}" presName="compNode" presStyleCnt="0"/>
      <dgm:spPr/>
    </dgm:pt>
    <dgm:pt modelId="{E01A947E-73C4-4E9D-B1C0-C8DA1439694D}" type="pres">
      <dgm:prSet presAssocID="{77F61934-B34E-4C0A-8BD6-DA18937985AC}" presName="bkgdShape" presStyleLbl="node1" presStyleIdx="1" presStyleCnt="5"/>
      <dgm:spPr/>
    </dgm:pt>
    <dgm:pt modelId="{63498D4A-F9C6-45F7-8AB8-0D01AADFDD88}" type="pres">
      <dgm:prSet presAssocID="{77F61934-B34E-4C0A-8BD6-DA18937985AC}" presName="nodeTx" presStyleLbl="node1" presStyleIdx="1" presStyleCnt="5">
        <dgm:presLayoutVars>
          <dgm:bulletEnabled val="1"/>
        </dgm:presLayoutVars>
      </dgm:prSet>
      <dgm:spPr/>
    </dgm:pt>
    <dgm:pt modelId="{DF72B72F-B543-478A-92B9-5EB9CC2C0B54}" type="pres">
      <dgm:prSet presAssocID="{77F61934-B34E-4C0A-8BD6-DA18937985AC}" presName="invisiNode" presStyleLbl="node1" presStyleIdx="1" presStyleCnt="5"/>
      <dgm:spPr/>
    </dgm:pt>
    <dgm:pt modelId="{E8FDAE9F-9DD6-453E-B3EB-7FDA553D74A1}" type="pres">
      <dgm:prSet presAssocID="{77F61934-B34E-4C0A-8BD6-DA18937985AC}" presName="imagNode" presStyleLbl="fgImgPlace1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875BC686-DC38-4F3A-B355-4DDBD1264BEF}" type="pres">
      <dgm:prSet presAssocID="{4228C217-DA88-427B-A2BE-98981A55A1C9}" presName="sibTrans" presStyleLbl="sibTrans2D1" presStyleIdx="0" presStyleCnt="0"/>
      <dgm:spPr/>
    </dgm:pt>
    <dgm:pt modelId="{7A31C9B5-0140-4CCC-B864-7FB326C9921D}" type="pres">
      <dgm:prSet presAssocID="{96F899F0-2AE2-444A-ABCB-DFE3E11D4660}" presName="compNode" presStyleCnt="0"/>
      <dgm:spPr/>
    </dgm:pt>
    <dgm:pt modelId="{76F2511F-F3ED-4EFD-9CCC-070CE5FE6044}" type="pres">
      <dgm:prSet presAssocID="{96F899F0-2AE2-444A-ABCB-DFE3E11D4660}" presName="bkgdShape" presStyleLbl="node1" presStyleIdx="2" presStyleCnt="5"/>
      <dgm:spPr/>
    </dgm:pt>
    <dgm:pt modelId="{4FBDB662-9BC4-4172-B5A0-0989495709E5}" type="pres">
      <dgm:prSet presAssocID="{96F899F0-2AE2-444A-ABCB-DFE3E11D4660}" presName="nodeTx" presStyleLbl="node1" presStyleIdx="2" presStyleCnt="5">
        <dgm:presLayoutVars>
          <dgm:bulletEnabled val="1"/>
        </dgm:presLayoutVars>
      </dgm:prSet>
      <dgm:spPr/>
    </dgm:pt>
    <dgm:pt modelId="{C40D5694-F7C0-460A-8818-CC240FF8E66F}" type="pres">
      <dgm:prSet presAssocID="{96F899F0-2AE2-444A-ABCB-DFE3E11D4660}" presName="invisiNode" presStyleLbl="node1" presStyleIdx="2" presStyleCnt="5"/>
      <dgm:spPr/>
    </dgm:pt>
    <dgm:pt modelId="{01F22F54-3B28-4FEF-9310-7DD2E36F6432}" type="pres">
      <dgm:prSet presAssocID="{96F899F0-2AE2-444A-ABCB-DFE3E11D4660}" presName="imagNode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</dgm:spPr>
    </dgm:pt>
    <dgm:pt modelId="{AD10BAB5-DC62-4A56-A7A4-C52C3F6BF514}" type="pres">
      <dgm:prSet presAssocID="{58580442-B8D1-482C-B4F8-C1C4132DAE6B}" presName="sibTrans" presStyleLbl="sibTrans2D1" presStyleIdx="0" presStyleCnt="0"/>
      <dgm:spPr/>
    </dgm:pt>
    <dgm:pt modelId="{1FDE68C9-4A9F-4563-B5F5-565051EA5379}" type="pres">
      <dgm:prSet presAssocID="{59FD9868-3E41-4B13-9BAC-04D6DACF333B}" presName="compNode" presStyleCnt="0"/>
      <dgm:spPr/>
    </dgm:pt>
    <dgm:pt modelId="{E095212D-815A-4E32-B803-C841AAF51A4D}" type="pres">
      <dgm:prSet presAssocID="{59FD9868-3E41-4B13-9BAC-04D6DACF333B}" presName="bkgdShape" presStyleLbl="node1" presStyleIdx="3" presStyleCnt="5"/>
      <dgm:spPr/>
    </dgm:pt>
    <dgm:pt modelId="{8A7A7FF1-CFF5-4C4C-AC36-3D39C5A12791}" type="pres">
      <dgm:prSet presAssocID="{59FD9868-3E41-4B13-9BAC-04D6DACF333B}" presName="nodeTx" presStyleLbl="node1" presStyleIdx="3" presStyleCnt="5">
        <dgm:presLayoutVars>
          <dgm:bulletEnabled val="1"/>
        </dgm:presLayoutVars>
      </dgm:prSet>
      <dgm:spPr/>
    </dgm:pt>
    <dgm:pt modelId="{5969E77F-B8DF-40F4-9086-68017555A4D0}" type="pres">
      <dgm:prSet presAssocID="{59FD9868-3E41-4B13-9BAC-04D6DACF333B}" presName="invisiNode" presStyleLbl="node1" presStyleIdx="3" presStyleCnt="5"/>
      <dgm:spPr/>
    </dgm:pt>
    <dgm:pt modelId="{DF95FAA8-1516-4B49-A9C4-AB90559FDA3E}" type="pres">
      <dgm:prSet presAssocID="{59FD9868-3E41-4B13-9BAC-04D6DACF333B}" presName="imagNode" presStyleLbl="fgImgPlace1" presStyleIdx="3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0A692424-B0B2-4BC4-97B8-B3C3144F4A91}" type="pres">
      <dgm:prSet presAssocID="{9DF02645-C7C2-4C18-8E13-805F1F09772F}" presName="sibTrans" presStyleLbl="sibTrans2D1" presStyleIdx="0" presStyleCnt="0"/>
      <dgm:spPr/>
    </dgm:pt>
    <dgm:pt modelId="{A19E6F61-D433-4F17-AC1B-3980CF0DD8E2}" type="pres">
      <dgm:prSet presAssocID="{56C4EDF3-3F64-4D3F-87B9-DBC1AD15F347}" presName="compNode" presStyleCnt="0"/>
      <dgm:spPr/>
    </dgm:pt>
    <dgm:pt modelId="{B51FF272-7AB5-4126-912D-214AAE60C77B}" type="pres">
      <dgm:prSet presAssocID="{56C4EDF3-3F64-4D3F-87B9-DBC1AD15F347}" presName="bkgdShape" presStyleLbl="node1" presStyleIdx="4" presStyleCnt="5" custLinFactNeighborX="-1234" custLinFactNeighborY="-6372"/>
      <dgm:spPr/>
    </dgm:pt>
    <dgm:pt modelId="{F19CFCE8-A1FE-4ACD-9162-CBFBDB2F1E8F}" type="pres">
      <dgm:prSet presAssocID="{56C4EDF3-3F64-4D3F-87B9-DBC1AD15F347}" presName="nodeTx" presStyleLbl="node1" presStyleIdx="4" presStyleCnt="5">
        <dgm:presLayoutVars>
          <dgm:bulletEnabled val="1"/>
        </dgm:presLayoutVars>
      </dgm:prSet>
      <dgm:spPr/>
    </dgm:pt>
    <dgm:pt modelId="{878C371F-4482-42B2-97BC-6112F0B4E397}" type="pres">
      <dgm:prSet presAssocID="{56C4EDF3-3F64-4D3F-87B9-DBC1AD15F347}" presName="invisiNode" presStyleLbl="node1" presStyleIdx="4" presStyleCnt="5"/>
      <dgm:spPr/>
    </dgm:pt>
    <dgm:pt modelId="{B2FD3D01-AA3B-41EA-BF34-437E0D377FC3}" type="pres">
      <dgm:prSet presAssocID="{56C4EDF3-3F64-4D3F-87B9-DBC1AD15F347}" presName="imagNode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</dgm:ptLst>
  <dgm:cxnLst>
    <dgm:cxn modelId="{9822CC00-5EA3-407A-A064-9486FCF0FFC5}" srcId="{70275619-1E29-4F0B-B184-A729619CC141}" destId="{DFF9EC7C-0DB1-489C-80D9-028FB75AB0D6}" srcOrd="0" destOrd="0" parTransId="{FA815B0A-BC29-4730-BB87-BD29BC5B0142}" sibTransId="{E08D4E35-7277-4CA6-9560-C596AD6AC10C}"/>
    <dgm:cxn modelId="{E89EC314-F7DA-4DF3-BCEC-D4B4A3D519BE}" srcId="{70275619-1E29-4F0B-B184-A729619CC141}" destId="{96F899F0-2AE2-444A-ABCB-DFE3E11D4660}" srcOrd="2" destOrd="0" parTransId="{154E4DB0-6235-4AFD-9EAC-DBC7FCBEC6B3}" sibTransId="{58580442-B8D1-482C-B4F8-C1C4132DAE6B}"/>
    <dgm:cxn modelId="{6C646D1B-A71E-42D5-96DC-08E343F7B615}" type="presOf" srcId="{96F899F0-2AE2-444A-ABCB-DFE3E11D4660}" destId="{76F2511F-F3ED-4EFD-9CCC-070CE5FE6044}" srcOrd="0" destOrd="0" presId="urn:microsoft.com/office/officeart/2005/8/layout/hList7"/>
    <dgm:cxn modelId="{82132A22-EA12-4180-B12D-6A8BF045B8FE}" type="presOf" srcId="{77F61934-B34E-4C0A-8BD6-DA18937985AC}" destId="{E01A947E-73C4-4E9D-B1C0-C8DA1439694D}" srcOrd="0" destOrd="0" presId="urn:microsoft.com/office/officeart/2005/8/layout/hList7"/>
    <dgm:cxn modelId="{18BEDA22-74DE-4119-8655-74D81735498F}" type="presOf" srcId="{DFF9EC7C-0DB1-489C-80D9-028FB75AB0D6}" destId="{0D2F15EE-B2FD-4F22-8599-7E3B1AD5351F}" srcOrd="0" destOrd="0" presId="urn:microsoft.com/office/officeart/2005/8/layout/hList7"/>
    <dgm:cxn modelId="{34C77324-EB24-4B70-B5DE-B2A12F0CD88A}" type="presOf" srcId="{77F61934-B34E-4C0A-8BD6-DA18937985AC}" destId="{63498D4A-F9C6-45F7-8AB8-0D01AADFDD88}" srcOrd="1" destOrd="0" presId="urn:microsoft.com/office/officeart/2005/8/layout/hList7"/>
    <dgm:cxn modelId="{22C16B2D-2771-4154-BAC4-A9C52AC44B6F}" type="presOf" srcId="{70275619-1E29-4F0B-B184-A729619CC141}" destId="{AB62F727-4849-417B-8136-3235C0B914F1}" srcOrd="0" destOrd="0" presId="urn:microsoft.com/office/officeart/2005/8/layout/hList7"/>
    <dgm:cxn modelId="{BD8E773E-C9A0-4466-A1A7-778A871FAFF5}" srcId="{70275619-1E29-4F0B-B184-A729619CC141}" destId="{59FD9868-3E41-4B13-9BAC-04D6DACF333B}" srcOrd="3" destOrd="0" parTransId="{D544626B-125B-4C6E-B2CD-90A95EDC9E77}" sibTransId="{9DF02645-C7C2-4C18-8E13-805F1F09772F}"/>
    <dgm:cxn modelId="{FCD1985C-7660-4452-9E7E-DFFF3AFA52AD}" srcId="{70275619-1E29-4F0B-B184-A729619CC141}" destId="{77F61934-B34E-4C0A-8BD6-DA18937985AC}" srcOrd="1" destOrd="0" parTransId="{C603B0BD-3C41-4D95-A72E-DFD4046E032F}" sibTransId="{4228C217-DA88-427B-A2BE-98981A55A1C9}"/>
    <dgm:cxn modelId="{3E056B5E-431C-4A88-A8F4-54BD25D1310B}" type="presOf" srcId="{58580442-B8D1-482C-B4F8-C1C4132DAE6B}" destId="{AD10BAB5-DC62-4A56-A7A4-C52C3F6BF514}" srcOrd="0" destOrd="0" presId="urn:microsoft.com/office/officeart/2005/8/layout/hList7"/>
    <dgm:cxn modelId="{13AF0742-DEF3-42D6-B2B2-869BBF2A3614}" type="presOf" srcId="{56C4EDF3-3F64-4D3F-87B9-DBC1AD15F347}" destId="{F19CFCE8-A1FE-4ACD-9162-CBFBDB2F1E8F}" srcOrd="1" destOrd="0" presId="urn:microsoft.com/office/officeart/2005/8/layout/hList7"/>
    <dgm:cxn modelId="{323D4265-F020-449C-83C7-F861B22DB7C4}" srcId="{70275619-1E29-4F0B-B184-A729619CC141}" destId="{56C4EDF3-3F64-4D3F-87B9-DBC1AD15F347}" srcOrd="4" destOrd="0" parTransId="{BB03170F-92BC-49B7-8891-EF05CBB162F0}" sibTransId="{3F1917CD-0991-4E8C-BE27-1B1B1AC3411C}"/>
    <dgm:cxn modelId="{FE242672-DD3B-4083-A717-9B2153E8DBD5}" type="presOf" srcId="{E08D4E35-7277-4CA6-9560-C596AD6AC10C}" destId="{5A3EE419-D2E3-4758-A07F-AE09E4AC1124}" srcOrd="0" destOrd="0" presId="urn:microsoft.com/office/officeart/2005/8/layout/hList7"/>
    <dgm:cxn modelId="{FEF37F56-C627-4A8B-A3C7-A09A6763866C}" type="presOf" srcId="{59FD9868-3E41-4B13-9BAC-04D6DACF333B}" destId="{E095212D-815A-4E32-B803-C841AAF51A4D}" srcOrd="0" destOrd="0" presId="urn:microsoft.com/office/officeart/2005/8/layout/hList7"/>
    <dgm:cxn modelId="{4A7AF47E-02A5-43E6-B091-AA1B6BCAAD1D}" type="presOf" srcId="{56C4EDF3-3F64-4D3F-87B9-DBC1AD15F347}" destId="{B51FF272-7AB5-4126-912D-214AAE60C77B}" srcOrd="0" destOrd="0" presId="urn:microsoft.com/office/officeart/2005/8/layout/hList7"/>
    <dgm:cxn modelId="{11D8169E-227F-4670-93E0-9587FBFB1EB4}" type="presOf" srcId="{4228C217-DA88-427B-A2BE-98981A55A1C9}" destId="{875BC686-DC38-4F3A-B355-4DDBD1264BEF}" srcOrd="0" destOrd="0" presId="urn:microsoft.com/office/officeart/2005/8/layout/hList7"/>
    <dgm:cxn modelId="{80E332C2-5975-4D81-82B4-D4046A41C50F}" type="presOf" srcId="{DFF9EC7C-0DB1-489C-80D9-028FB75AB0D6}" destId="{781B3EC1-AF5A-44FD-9FC8-BD7BDF5C85BD}" srcOrd="1" destOrd="0" presId="urn:microsoft.com/office/officeart/2005/8/layout/hList7"/>
    <dgm:cxn modelId="{3DA9CDDF-A2DC-4757-88E7-A963E7E3CDD0}" type="presOf" srcId="{59FD9868-3E41-4B13-9BAC-04D6DACF333B}" destId="{8A7A7FF1-CFF5-4C4C-AC36-3D39C5A12791}" srcOrd="1" destOrd="0" presId="urn:microsoft.com/office/officeart/2005/8/layout/hList7"/>
    <dgm:cxn modelId="{C6C095ED-DAF2-4E55-986F-7CF43311785A}" type="presOf" srcId="{9DF02645-C7C2-4C18-8E13-805F1F09772F}" destId="{0A692424-B0B2-4BC4-97B8-B3C3144F4A91}" srcOrd="0" destOrd="0" presId="urn:microsoft.com/office/officeart/2005/8/layout/hList7"/>
    <dgm:cxn modelId="{504DDCF8-62BB-444E-A8A9-E26337D91FBC}" type="presOf" srcId="{96F899F0-2AE2-444A-ABCB-DFE3E11D4660}" destId="{4FBDB662-9BC4-4172-B5A0-0989495709E5}" srcOrd="1" destOrd="0" presId="urn:microsoft.com/office/officeart/2005/8/layout/hList7"/>
    <dgm:cxn modelId="{3BB931C8-12EA-4DB5-B96F-CA8B9A2DF0AF}" type="presParOf" srcId="{AB62F727-4849-417B-8136-3235C0B914F1}" destId="{97B3F86C-866D-4C98-AB23-DEAC54C0D21B}" srcOrd="0" destOrd="0" presId="urn:microsoft.com/office/officeart/2005/8/layout/hList7"/>
    <dgm:cxn modelId="{9F657E96-CDBA-474F-BAFA-09C28066E3E6}" type="presParOf" srcId="{AB62F727-4849-417B-8136-3235C0B914F1}" destId="{5CC79F8A-D542-4DDC-BF29-0701CC5D23F3}" srcOrd="1" destOrd="0" presId="urn:microsoft.com/office/officeart/2005/8/layout/hList7"/>
    <dgm:cxn modelId="{B70F73C1-F908-47D4-97D0-8291D64EA0C1}" type="presParOf" srcId="{5CC79F8A-D542-4DDC-BF29-0701CC5D23F3}" destId="{83733822-492A-4BFF-8247-B7287032D079}" srcOrd="0" destOrd="0" presId="urn:microsoft.com/office/officeart/2005/8/layout/hList7"/>
    <dgm:cxn modelId="{B6657A13-90E0-4458-A7D1-7E1EBAE696DC}" type="presParOf" srcId="{83733822-492A-4BFF-8247-B7287032D079}" destId="{0D2F15EE-B2FD-4F22-8599-7E3B1AD5351F}" srcOrd="0" destOrd="0" presId="urn:microsoft.com/office/officeart/2005/8/layout/hList7"/>
    <dgm:cxn modelId="{8784B609-50D3-4536-95C4-3A53E3A3459A}" type="presParOf" srcId="{83733822-492A-4BFF-8247-B7287032D079}" destId="{781B3EC1-AF5A-44FD-9FC8-BD7BDF5C85BD}" srcOrd="1" destOrd="0" presId="urn:microsoft.com/office/officeart/2005/8/layout/hList7"/>
    <dgm:cxn modelId="{F6DE2D3B-E7AD-40A7-917C-86D5F13450AE}" type="presParOf" srcId="{83733822-492A-4BFF-8247-B7287032D079}" destId="{1BB0DF47-8B98-4D86-9D92-DB5BCDC14639}" srcOrd="2" destOrd="0" presId="urn:microsoft.com/office/officeart/2005/8/layout/hList7"/>
    <dgm:cxn modelId="{ACFCFEC5-6518-45EC-950F-275FB2C62CF3}" type="presParOf" srcId="{83733822-492A-4BFF-8247-B7287032D079}" destId="{628F5D21-CB87-409F-A894-0C3C74C1EF4D}" srcOrd="3" destOrd="0" presId="urn:microsoft.com/office/officeart/2005/8/layout/hList7"/>
    <dgm:cxn modelId="{22FEA416-2831-41A8-9DB0-F8C50ECFB158}" type="presParOf" srcId="{5CC79F8A-D542-4DDC-BF29-0701CC5D23F3}" destId="{5A3EE419-D2E3-4758-A07F-AE09E4AC1124}" srcOrd="1" destOrd="0" presId="urn:microsoft.com/office/officeart/2005/8/layout/hList7"/>
    <dgm:cxn modelId="{5AA111A4-78C2-463C-AE81-B7C3ED0B294B}" type="presParOf" srcId="{5CC79F8A-D542-4DDC-BF29-0701CC5D23F3}" destId="{0AEB57BE-624D-46C6-AB75-B37404183C5A}" srcOrd="2" destOrd="0" presId="urn:microsoft.com/office/officeart/2005/8/layout/hList7"/>
    <dgm:cxn modelId="{F6DF3BE0-4979-40E4-BA51-A594C2B54EEF}" type="presParOf" srcId="{0AEB57BE-624D-46C6-AB75-B37404183C5A}" destId="{E01A947E-73C4-4E9D-B1C0-C8DA1439694D}" srcOrd="0" destOrd="0" presId="urn:microsoft.com/office/officeart/2005/8/layout/hList7"/>
    <dgm:cxn modelId="{24132FDF-EEB0-402E-89AE-1CD6A6370779}" type="presParOf" srcId="{0AEB57BE-624D-46C6-AB75-B37404183C5A}" destId="{63498D4A-F9C6-45F7-8AB8-0D01AADFDD88}" srcOrd="1" destOrd="0" presId="urn:microsoft.com/office/officeart/2005/8/layout/hList7"/>
    <dgm:cxn modelId="{4F8DE41D-4920-44E2-9029-9958EE2A26F7}" type="presParOf" srcId="{0AEB57BE-624D-46C6-AB75-B37404183C5A}" destId="{DF72B72F-B543-478A-92B9-5EB9CC2C0B54}" srcOrd="2" destOrd="0" presId="urn:microsoft.com/office/officeart/2005/8/layout/hList7"/>
    <dgm:cxn modelId="{B903B487-88C2-44BC-B975-731021C0B65E}" type="presParOf" srcId="{0AEB57BE-624D-46C6-AB75-B37404183C5A}" destId="{E8FDAE9F-9DD6-453E-B3EB-7FDA553D74A1}" srcOrd="3" destOrd="0" presId="urn:microsoft.com/office/officeart/2005/8/layout/hList7"/>
    <dgm:cxn modelId="{C66CD3D9-C2F2-459B-8F7E-B71B31619485}" type="presParOf" srcId="{5CC79F8A-D542-4DDC-BF29-0701CC5D23F3}" destId="{875BC686-DC38-4F3A-B355-4DDBD1264BEF}" srcOrd="3" destOrd="0" presId="urn:microsoft.com/office/officeart/2005/8/layout/hList7"/>
    <dgm:cxn modelId="{B3EEB1BD-DA0A-4102-AFE8-F554839D5C2E}" type="presParOf" srcId="{5CC79F8A-D542-4DDC-BF29-0701CC5D23F3}" destId="{7A31C9B5-0140-4CCC-B864-7FB326C9921D}" srcOrd="4" destOrd="0" presId="urn:microsoft.com/office/officeart/2005/8/layout/hList7"/>
    <dgm:cxn modelId="{8A26C8A5-0997-4CE4-84C5-8FE98DB5B5AD}" type="presParOf" srcId="{7A31C9B5-0140-4CCC-B864-7FB326C9921D}" destId="{76F2511F-F3ED-4EFD-9CCC-070CE5FE6044}" srcOrd="0" destOrd="0" presId="urn:microsoft.com/office/officeart/2005/8/layout/hList7"/>
    <dgm:cxn modelId="{CDEFC9E9-CADD-4092-BC91-C799A8CA693A}" type="presParOf" srcId="{7A31C9B5-0140-4CCC-B864-7FB326C9921D}" destId="{4FBDB662-9BC4-4172-B5A0-0989495709E5}" srcOrd="1" destOrd="0" presId="urn:microsoft.com/office/officeart/2005/8/layout/hList7"/>
    <dgm:cxn modelId="{168CB5B7-A1F9-47DC-B326-F97E39E8BB11}" type="presParOf" srcId="{7A31C9B5-0140-4CCC-B864-7FB326C9921D}" destId="{C40D5694-F7C0-460A-8818-CC240FF8E66F}" srcOrd="2" destOrd="0" presId="urn:microsoft.com/office/officeart/2005/8/layout/hList7"/>
    <dgm:cxn modelId="{1EA162B2-A797-4AB5-AFA5-AA9498EEF4A6}" type="presParOf" srcId="{7A31C9B5-0140-4CCC-B864-7FB326C9921D}" destId="{01F22F54-3B28-4FEF-9310-7DD2E36F6432}" srcOrd="3" destOrd="0" presId="urn:microsoft.com/office/officeart/2005/8/layout/hList7"/>
    <dgm:cxn modelId="{7B4022D4-B9EA-457D-A3EF-F70D06122BB9}" type="presParOf" srcId="{5CC79F8A-D542-4DDC-BF29-0701CC5D23F3}" destId="{AD10BAB5-DC62-4A56-A7A4-C52C3F6BF514}" srcOrd="5" destOrd="0" presId="urn:microsoft.com/office/officeart/2005/8/layout/hList7"/>
    <dgm:cxn modelId="{024CAB51-89CD-47E5-9B5B-5F8C4BDC371B}" type="presParOf" srcId="{5CC79F8A-D542-4DDC-BF29-0701CC5D23F3}" destId="{1FDE68C9-4A9F-4563-B5F5-565051EA5379}" srcOrd="6" destOrd="0" presId="urn:microsoft.com/office/officeart/2005/8/layout/hList7"/>
    <dgm:cxn modelId="{1EDF917D-50D1-4869-B5C0-E3F0AD04F06E}" type="presParOf" srcId="{1FDE68C9-4A9F-4563-B5F5-565051EA5379}" destId="{E095212D-815A-4E32-B803-C841AAF51A4D}" srcOrd="0" destOrd="0" presId="urn:microsoft.com/office/officeart/2005/8/layout/hList7"/>
    <dgm:cxn modelId="{7D9C086A-D38D-474F-A9A0-D03B5BEEF72D}" type="presParOf" srcId="{1FDE68C9-4A9F-4563-B5F5-565051EA5379}" destId="{8A7A7FF1-CFF5-4C4C-AC36-3D39C5A12791}" srcOrd="1" destOrd="0" presId="urn:microsoft.com/office/officeart/2005/8/layout/hList7"/>
    <dgm:cxn modelId="{A6C049AA-CB69-4C30-89C0-4679AF117C7A}" type="presParOf" srcId="{1FDE68C9-4A9F-4563-B5F5-565051EA5379}" destId="{5969E77F-B8DF-40F4-9086-68017555A4D0}" srcOrd="2" destOrd="0" presId="urn:microsoft.com/office/officeart/2005/8/layout/hList7"/>
    <dgm:cxn modelId="{EE30075C-1428-48B7-914F-19CEE1563A1C}" type="presParOf" srcId="{1FDE68C9-4A9F-4563-B5F5-565051EA5379}" destId="{DF95FAA8-1516-4B49-A9C4-AB90559FDA3E}" srcOrd="3" destOrd="0" presId="urn:microsoft.com/office/officeart/2005/8/layout/hList7"/>
    <dgm:cxn modelId="{BA6E35BC-23C2-46C4-B806-2ADFB4AA625D}" type="presParOf" srcId="{5CC79F8A-D542-4DDC-BF29-0701CC5D23F3}" destId="{0A692424-B0B2-4BC4-97B8-B3C3144F4A91}" srcOrd="7" destOrd="0" presId="urn:microsoft.com/office/officeart/2005/8/layout/hList7"/>
    <dgm:cxn modelId="{813ACAB0-9E65-48D2-A03F-93C89C3831EE}" type="presParOf" srcId="{5CC79F8A-D542-4DDC-BF29-0701CC5D23F3}" destId="{A19E6F61-D433-4F17-AC1B-3980CF0DD8E2}" srcOrd="8" destOrd="0" presId="urn:microsoft.com/office/officeart/2005/8/layout/hList7"/>
    <dgm:cxn modelId="{749A3054-10D2-48BB-814E-4FE9F60CED46}" type="presParOf" srcId="{A19E6F61-D433-4F17-AC1B-3980CF0DD8E2}" destId="{B51FF272-7AB5-4126-912D-214AAE60C77B}" srcOrd="0" destOrd="0" presId="urn:microsoft.com/office/officeart/2005/8/layout/hList7"/>
    <dgm:cxn modelId="{4BE8A20D-D3F1-4263-BAD3-72D28567879C}" type="presParOf" srcId="{A19E6F61-D433-4F17-AC1B-3980CF0DD8E2}" destId="{F19CFCE8-A1FE-4ACD-9162-CBFBDB2F1E8F}" srcOrd="1" destOrd="0" presId="urn:microsoft.com/office/officeart/2005/8/layout/hList7"/>
    <dgm:cxn modelId="{3FDD2026-E083-4D6D-A0C8-B2E3FF9964FC}" type="presParOf" srcId="{A19E6F61-D433-4F17-AC1B-3980CF0DD8E2}" destId="{878C371F-4482-42B2-97BC-6112F0B4E397}" srcOrd="2" destOrd="0" presId="urn:microsoft.com/office/officeart/2005/8/layout/hList7"/>
    <dgm:cxn modelId="{188BB338-A574-49B3-90D9-E74CC025ED05}" type="presParOf" srcId="{A19E6F61-D433-4F17-AC1B-3980CF0DD8E2}" destId="{B2FD3D01-AA3B-41EA-BF34-437E0D377FC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EEE0C-DAB4-45EC-BA01-960806A41B0E}">
      <dsp:nvSpPr>
        <dsp:cNvPr id="0" name=""/>
        <dsp:cNvSpPr/>
      </dsp:nvSpPr>
      <dsp:spPr>
        <a:xfrm>
          <a:off x="3548987" y="1766715"/>
          <a:ext cx="1710137" cy="1732519"/>
        </a:xfrm>
        <a:prstGeom prst="ellipse">
          <a:avLst/>
        </a:prstGeom>
        <a:solidFill>
          <a:schemeClr val="accent1">
            <a:lumMod val="7500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>
              <a:solidFill>
                <a:schemeClr val="bg1"/>
              </a:solidFill>
              <a:latin typeface="Arial Narrow" pitchFamily="34" charset="0"/>
            </a:rPr>
            <a:t>UU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>
              <a:solidFill>
                <a:schemeClr val="bg1"/>
              </a:solidFill>
              <a:latin typeface="Arial Narrow" pitchFamily="34" charset="0"/>
            </a:rPr>
            <a:t>1/2011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>
              <a:solidFill>
                <a:schemeClr val="bg1"/>
              </a:solidFill>
              <a:latin typeface="Arial Narrow" pitchFamily="34" charset="0"/>
            </a:rPr>
            <a:t>P</a:t>
          </a:r>
          <a:r>
            <a:rPr lang="en-AU" sz="1400" b="1" kern="1200" dirty="0" err="1">
              <a:solidFill>
                <a:schemeClr val="bg1"/>
              </a:solidFill>
              <a:latin typeface="Arial Narrow" pitchFamily="34" charset="0"/>
            </a:rPr>
            <a:t>erumahan</a:t>
          </a:r>
          <a:r>
            <a:rPr lang="en-AU" sz="1400" b="1" kern="1200" dirty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AU" sz="1400" b="1" kern="1200" dirty="0" err="1">
              <a:solidFill>
                <a:schemeClr val="bg1"/>
              </a:solidFill>
              <a:latin typeface="Arial Narrow" pitchFamily="34" charset="0"/>
            </a:rPr>
            <a:t>dan</a:t>
          </a:r>
          <a:r>
            <a:rPr lang="en-AU" sz="1400" b="1" kern="1200" dirty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AU" sz="1400" b="1" kern="1200" dirty="0" err="1">
              <a:solidFill>
                <a:schemeClr val="bg1"/>
              </a:solidFill>
              <a:latin typeface="Arial Narrow" pitchFamily="34" charset="0"/>
            </a:rPr>
            <a:t>Kawasan</a:t>
          </a:r>
          <a:r>
            <a:rPr lang="en-AU" sz="1400" b="1" kern="1200" dirty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AU" sz="1400" b="1" kern="1200" dirty="0" err="1">
              <a:solidFill>
                <a:schemeClr val="bg1"/>
              </a:solidFill>
              <a:latin typeface="Arial Narrow" pitchFamily="34" charset="0"/>
            </a:rPr>
            <a:t>Permukiman</a:t>
          </a:r>
          <a:endParaRPr lang="id-ID" sz="1400" b="1" kern="1200" dirty="0">
            <a:solidFill>
              <a:schemeClr val="bg1"/>
            </a:solidFill>
            <a:latin typeface="Arial Narrow" pitchFamily="34" charset="0"/>
          </a:endParaRPr>
        </a:p>
      </dsp:txBody>
      <dsp:txXfrm>
        <a:off x="3799431" y="2020437"/>
        <a:ext cx="1209249" cy="1225075"/>
      </dsp:txXfrm>
    </dsp:sp>
    <dsp:sp modelId="{D8ABC3C1-D493-4BEF-8AD7-9D98800C3C40}">
      <dsp:nvSpPr>
        <dsp:cNvPr id="0" name=""/>
        <dsp:cNvSpPr/>
      </dsp:nvSpPr>
      <dsp:spPr>
        <a:xfrm rot="16269002">
          <a:off x="4340104" y="1379807"/>
          <a:ext cx="168878" cy="4651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2100" kern="1200">
            <a:latin typeface="Arial Narrow" pitchFamily="34" charset="0"/>
          </a:endParaRPr>
        </a:p>
      </dsp:txBody>
      <dsp:txXfrm>
        <a:off x="4364927" y="1498164"/>
        <a:ext cx="118215" cy="279095"/>
      </dsp:txXfrm>
    </dsp:sp>
    <dsp:sp modelId="{FC40082A-E9BE-4B72-967C-3E5E581E006E}">
      <dsp:nvSpPr>
        <dsp:cNvPr id="0" name=""/>
        <dsp:cNvSpPr/>
      </dsp:nvSpPr>
      <dsp:spPr>
        <a:xfrm>
          <a:off x="3611073" y="-44111"/>
          <a:ext cx="1663484" cy="1492553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u="sng" kern="1200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Kewilayahan</a:t>
          </a:r>
          <a:endParaRPr lang="id-ID" sz="1600" b="1" u="sng" kern="1200" dirty="0">
            <a:solidFill>
              <a:srgbClr val="000000"/>
            </a:solidFill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UU 26/2007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Penataan</a:t>
          </a:r>
          <a:r>
            <a:rPr lang="en-US" sz="1600" kern="1200" dirty="0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Ruang</a:t>
          </a:r>
          <a:endParaRPr lang="id-ID" sz="1600" kern="1200" dirty="0">
            <a:solidFill>
              <a:srgbClr val="000000"/>
            </a:solidFill>
            <a:latin typeface="Arial Narrow" pitchFamily="34" charset="0"/>
          </a:endParaRPr>
        </a:p>
      </dsp:txBody>
      <dsp:txXfrm>
        <a:off x="3854685" y="174468"/>
        <a:ext cx="1176260" cy="1055395"/>
      </dsp:txXfrm>
    </dsp:sp>
    <dsp:sp modelId="{5A59F95D-37D7-4D4E-8F6B-CCC68931F9DD}">
      <dsp:nvSpPr>
        <dsp:cNvPr id="0" name=""/>
        <dsp:cNvSpPr/>
      </dsp:nvSpPr>
      <dsp:spPr>
        <a:xfrm rot="23521">
          <a:off x="5352564" y="2407656"/>
          <a:ext cx="225164" cy="4651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2100" kern="1200">
            <a:latin typeface="Arial Narrow" pitchFamily="34" charset="0"/>
          </a:endParaRPr>
        </a:p>
      </dsp:txBody>
      <dsp:txXfrm>
        <a:off x="5352565" y="2500456"/>
        <a:ext cx="157615" cy="279095"/>
      </dsp:txXfrm>
    </dsp:sp>
    <dsp:sp modelId="{CA38ADBC-FBB1-47B6-A348-E2CDB00104A0}">
      <dsp:nvSpPr>
        <dsp:cNvPr id="0" name=""/>
        <dsp:cNvSpPr/>
      </dsp:nvSpPr>
      <dsp:spPr>
        <a:xfrm>
          <a:off x="5683901" y="1696254"/>
          <a:ext cx="2158370" cy="19057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u="sng" kern="1200" dirty="0">
              <a:solidFill>
                <a:srgbClr val="000000"/>
              </a:solidFill>
              <a:latin typeface="Arial Narrow" pitchFamily="34" charset="0"/>
            </a:rPr>
            <a:t>Tata Kepemerintahan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/>
              </a:solidFill>
              <a:latin typeface="Arial Narrow" pitchFamily="34" charset="0"/>
              <a:sym typeface="Calibri" pitchFamily="34" charset="0"/>
            </a:rPr>
            <a:t>UU 23/2014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  <a:sym typeface="Calibri" pitchFamily="34" charset="0"/>
            </a:rPr>
            <a:t>Pemerintahan</a:t>
          </a:r>
          <a:r>
            <a:rPr lang="en-US" sz="1600" kern="1200" dirty="0">
              <a:solidFill>
                <a:srgbClr val="000000"/>
              </a:solidFill>
              <a:latin typeface="Arial Narrow" pitchFamily="34" charset="0"/>
              <a:sym typeface="Calibri" pitchFamily="34" charset="0"/>
            </a:rPr>
            <a:t> Daerah</a:t>
          </a:r>
          <a:endParaRPr lang="id-ID" sz="1600" kern="1200" dirty="0">
            <a:solidFill>
              <a:srgbClr val="000000"/>
            </a:solidFill>
            <a:latin typeface="Arial Narrow" pitchFamily="34" charset="0"/>
          </a:endParaRPr>
        </a:p>
      </dsp:txBody>
      <dsp:txXfrm>
        <a:off x="5999987" y="1975341"/>
        <a:ext cx="1526198" cy="1347548"/>
      </dsp:txXfrm>
    </dsp:sp>
    <dsp:sp modelId="{9FCDEC94-C625-4AA2-A4F8-2CE159B2AA3C}">
      <dsp:nvSpPr>
        <dsp:cNvPr id="0" name=""/>
        <dsp:cNvSpPr/>
      </dsp:nvSpPr>
      <dsp:spPr>
        <a:xfrm rot="5400000">
          <a:off x="4320465" y="3419642"/>
          <a:ext cx="167180" cy="4651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2100" kern="1200">
            <a:latin typeface="Arial Narrow" pitchFamily="34" charset="0"/>
          </a:endParaRPr>
        </a:p>
      </dsp:txBody>
      <dsp:txXfrm>
        <a:off x="4345542" y="3487596"/>
        <a:ext cx="117026" cy="279095"/>
      </dsp:txXfrm>
    </dsp:sp>
    <dsp:sp modelId="{CAAAFC1C-FAB9-44C5-86F6-4B1D60339A2F}">
      <dsp:nvSpPr>
        <dsp:cNvPr id="0" name=""/>
        <dsp:cNvSpPr/>
      </dsp:nvSpPr>
      <dsp:spPr>
        <a:xfrm>
          <a:off x="3303014" y="3814670"/>
          <a:ext cx="2202082" cy="1431179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u="sng" kern="1200" dirty="0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Lingkungan Hidup</a:t>
          </a:r>
          <a:endParaRPr lang="id-ID" sz="1600" b="1" u="sng" kern="1200" dirty="0">
            <a:solidFill>
              <a:srgbClr val="000000"/>
            </a:solidFill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UU 32/2009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Perlindungan</a:t>
          </a: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dan</a:t>
          </a: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Pengelolaan</a:t>
          </a: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 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Lingkungan</a:t>
          </a: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Hidup</a:t>
          </a:r>
          <a:endParaRPr lang="id-ID" sz="1600" kern="1200" dirty="0">
            <a:solidFill>
              <a:srgbClr val="000000"/>
            </a:solidFill>
            <a:latin typeface="Arial Narrow" pitchFamily="34" charset="0"/>
          </a:endParaRPr>
        </a:p>
      </dsp:txBody>
      <dsp:txXfrm>
        <a:off x="3625501" y="4024261"/>
        <a:ext cx="1557108" cy="1011997"/>
      </dsp:txXfrm>
    </dsp:sp>
    <dsp:sp modelId="{BB73FB1C-E734-4A78-AE18-AA09E3C4C444}">
      <dsp:nvSpPr>
        <dsp:cNvPr id="0" name=""/>
        <dsp:cNvSpPr/>
      </dsp:nvSpPr>
      <dsp:spPr>
        <a:xfrm rot="10821505">
          <a:off x="3359809" y="2394282"/>
          <a:ext cx="133698" cy="4651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2100" kern="1200">
            <a:latin typeface="Arial Narrow" pitchFamily="34" charset="0"/>
          </a:endParaRPr>
        </a:p>
      </dsp:txBody>
      <dsp:txXfrm rot="10800000">
        <a:off x="3399918" y="2487438"/>
        <a:ext cx="93589" cy="279095"/>
      </dsp:txXfrm>
    </dsp:sp>
    <dsp:sp modelId="{CB904B3B-BDE6-4398-9D9B-CDAA80751E90}">
      <dsp:nvSpPr>
        <dsp:cNvPr id="0" name=""/>
        <dsp:cNvSpPr/>
      </dsp:nvSpPr>
      <dsp:spPr>
        <a:xfrm>
          <a:off x="150606" y="1106532"/>
          <a:ext cx="3146173" cy="3019349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u="sng" kern="1200" dirty="0">
              <a:solidFill>
                <a:srgbClr val="000000"/>
              </a:solidFill>
              <a:latin typeface="Arial Narrow" pitchFamily="34" charset="0"/>
              <a:cs typeface="Arial" pitchFamily="34" charset="0"/>
              <a:sym typeface="Arial" pitchFamily="34" charset="0"/>
            </a:rPr>
            <a:t>Sektor</a:t>
          </a:r>
          <a:endParaRPr lang="id-ID" sz="1600" b="1" u="sng" kern="1200" dirty="0">
            <a:solidFill>
              <a:srgbClr val="000000"/>
            </a:solidFill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UU 28/2002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Bangunan</a:t>
          </a: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Gedung</a:t>
          </a:r>
          <a:endParaRPr lang="id-ID" sz="1600" kern="1200" dirty="0">
            <a:solidFill>
              <a:srgbClr val="000000"/>
            </a:solidFill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UU 38/2004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Jalan</a:t>
          </a:r>
          <a:endParaRPr lang="id-ID" sz="1600" kern="1200" dirty="0">
            <a:solidFill>
              <a:srgbClr val="000000"/>
            </a:solidFill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UU 11/1974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Pengairan</a:t>
          </a:r>
          <a:endParaRPr lang="id-ID" sz="1600" kern="1200" dirty="0">
            <a:solidFill>
              <a:srgbClr val="000000"/>
            </a:solidFill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UU 18/2008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Pengelolaan</a:t>
          </a: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Sampah</a:t>
          </a:r>
          <a:endParaRPr lang="id-ID" sz="1600" kern="1200" dirty="0">
            <a:solidFill>
              <a:srgbClr val="000000"/>
            </a:solidFill>
            <a:latin typeface="Arial Narrow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UU 20/2011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Rumah</a:t>
          </a:r>
          <a:r>
            <a:rPr lang="en-US" sz="1600" kern="1200" dirty="0">
              <a:solidFill>
                <a:srgbClr val="000000"/>
              </a:solidFill>
              <a:latin typeface="Arial Narrow" pitchFamily="34" charset="0"/>
            </a:rPr>
            <a:t> </a:t>
          </a:r>
          <a:r>
            <a:rPr lang="en-US" sz="1600" kern="1200" dirty="0" err="1">
              <a:solidFill>
                <a:srgbClr val="000000"/>
              </a:solidFill>
              <a:latin typeface="Arial Narrow" pitchFamily="34" charset="0"/>
            </a:rPr>
            <a:t>Susun</a:t>
          </a:r>
          <a:endParaRPr lang="id-ID" sz="1600" kern="1200" dirty="0">
            <a:solidFill>
              <a:srgbClr val="000000"/>
            </a:solidFill>
            <a:latin typeface="Arial Narrow" pitchFamily="34" charset="0"/>
          </a:endParaRPr>
        </a:p>
      </dsp:txBody>
      <dsp:txXfrm>
        <a:off x="611352" y="1548705"/>
        <a:ext cx="2224681" cy="21350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2F15EE-B2FD-4F22-8599-7E3B1AD5351F}">
      <dsp:nvSpPr>
        <dsp:cNvPr id="0" name=""/>
        <dsp:cNvSpPr/>
      </dsp:nvSpPr>
      <dsp:spPr>
        <a:xfrm>
          <a:off x="0" y="0"/>
          <a:ext cx="1599063" cy="4400803"/>
        </a:xfrm>
        <a:prstGeom prst="roundRect">
          <a:avLst>
            <a:gd name="adj" fmla="val 10000"/>
          </a:avLst>
        </a:prstGeom>
        <a:solidFill>
          <a:srgbClr val="FADA0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rgbClr val="254061"/>
              </a:solidFill>
            </a:rPr>
            <a:t>(KP) </a:t>
          </a:r>
          <a:r>
            <a:rPr lang="en-US" sz="1000" b="1" kern="1200" dirty="0" err="1">
              <a:solidFill>
                <a:srgbClr val="254061"/>
              </a:solidFill>
            </a:rPr>
            <a:t>Kawasan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permukiman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kern="1200" dirty="0" err="1">
              <a:solidFill>
                <a:srgbClr val="254061"/>
              </a:solidFill>
            </a:rPr>
            <a:t>adalah</a:t>
          </a:r>
          <a:r>
            <a:rPr lang="en-US" sz="1000" kern="1200" dirty="0">
              <a:solidFill>
                <a:srgbClr val="254061"/>
              </a:solidFill>
            </a:rPr>
            <a:t> </a:t>
          </a:r>
          <a:r>
            <a:rPr lang="en-US" sz="1000" kern="1200" dirty="0" err="1">
              <a:solidFill>
                <a:srgbClr val="254061"/>
              </a:solidFill>
            </a:rPr>
            <a:t>bagian</a:t>
          </a:r>
          <a:r>
            <a:rPr lang="en-US" sz="1000" kern="1200" dirty="0">
              <a:solidFill>
                <a:srgbClr val="254061"/>
              </a:solidFill>
            </a:rPr>
            <a:t> </a:t>
          </a:r>
          <a:r>
            <a:rPr lang="en-US" sz="1000" kern="1200" dirty="0" err="1">
              <a:solidFill>
                <a:srgbClr val="254061"/>
              </a:solidFill>
            </a:rPr>
            <a:t>dari</a:t>
          </a:r>
          <a:r>
            <a:rPr lang="en-US" sz="1000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lingkungan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hidup</a:t>
          </a:r>
          <a:r>
            <a:rPr lang="en-US" sz="1000" b="1" kern="1200" dirty="0">
              <a:solidFill>
                <a:srgbClr val="254061"/>
              </a:solidFill>
            </a:rPr>
            <a:t> di </a:t>
          </a:r>
          <a:r>
            <a:rPr lang="en-US" sz="1000" b="1" kern="1200" dirty="0" err="1">
              <a:solidFill>
                <a:srgbClr val="254061"/>
              </a:solidFill>
            </a:rPr>
            <a:t>luar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kawasan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lindung</a:t>
          </a:r>
          <a:r>
            <a:rPr lang="en-US" sz="1000" kern="1200" dirty="0">
              <a:solidFill>
                <a:srgbClr val="254061"/>
              </a:solidFill>
            </a:rPr>
            <a:t>, </a:t>
          </a:r>
          <a:r>
            <a:rPr lang="en-US" sz="1000" kern="1200" dirty="0" err="1">
              <a:solidFill>
                <a:srgbClr val="254061"/>
              </a:solidFill>
            </a:rPr>
            <a:t>baik</a:t>
          </a:r>
          <a:r>
            <a:rPr lang="en-US" sz="1000" kern="1200" dirty="0">
              <a:solidFill>
                <a:srgbClr val="254061"/>
              </a:solidFill>
            </a:rPr>
            <a:t> </a:t>
          </a:r>
          <a:r>
            <a:rPr lang="en-US" sz="1000" kern="1200" dirty="0" err="1">
              <a:solidFill>
                <a:srgbClr val="254061"/>
              </a:solidFill>
            </a:rPr>
            <a:t>berupa</a:t>
          </a:r>
          <a:r>
            <a:rPr lang="en-US" sz="1000" kern="1200" dirty="0">
              <a:solidFill>
                <a:srgbClr val="254061"/>
              </a:solidFill>
            </a:rPr>
            <a:t> </a:t>
          </a:r>
          <a:r>
            <a:rPr lang="en-US" sz="1000" kern="1200" dirty="0" err="1">
              <a:solidFill>
                <a:srgbClr val="254061"/>
              </a:solidFill>
            </a:rPr>
            <a:t>kawasan</a:t>
          </a:r>
          <a:r>
            <a:rPr lang="en-US" sz="1000" kern="1200" dirty="0">
              <a:solidFill>
                <a:srgbClr val="254061"/>
              </a:solidFill>
            </a:rPr>
            <a:t> </a:t>
          </a:r>
          <a:r>
            <a:rPr lang="en-US" sz="1000" kern="1200" dirty="0" err="1">
              <a:solidFill>
                <a:srgbClr val="254061"/>
              </a:solidFill>
            </a:rPr>
            <a:t>perkotaan</a:t>
          </a:r>
          <a:r>
            <a:rPr lang="en-US" sz="1000" kern="1200" dirty="0">
              <a:solidFill>
                <a:srgbClr val="254061"/>
              </a:solidFill>
            </a:rPr>
            <a:t> </a:t>
          </a:r>
          <a:r>
            <a:rPr lang="en-US" sz="1000" kern="1200" dirty="0" err="1">
              <a:solidFill>
                <a:srgbClr val="254061"/>
              </a:solidFill>
            </a:rPr>
            <a:t>maupun</a:t>
          </a:r>
          <a:r>
            <a:rPr lang="en-US" sz="1000" kern="1200" dirty="0">
              <a:solidFill>
                <a:srgbClr val="254061"/>
              </a:solidFill>
            </a:rPr>
            <a:t> </a:t>
          </a:r>
          <a:r>
            <a:rPr lang="en-US" sz="1000" kern="1200" dirty="0" err="1">
              <a:solidFill>
                <a:srgbClr val="254061"/>
              </a:solidFill>
            </a:rPr>
            <a:t>perdesaan</a:t>
          </a:r>
          <a:r>
            <a:rPr lang="en-US" sz="1000" kern="1200" dirty="0">
              <a:solidFill>
                <a:srgbClr val="254061"/>
              </a:solidFill>
            </a:rPr>
            <a:t>, yang </a:t>
          </a:r>
          <a:r>
            <a:rPr lang="en-US" sz="1000" b="1" kern="1200" dirty="0" err="1">
              <a:solidFill>
                <a:srgbClr val="254061"/>
              </a:solidFill>
            </a:rPr>
            <a:t>berfungsi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sebagai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lingkungan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tempat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tinggal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atau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lingkungan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hunian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dan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tempat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kegiatan</a:t>
          </a:r>
          <a:r>
            <a:rPr lang="en-US" sz="1000" b="1" kern="1200" dirty="0">
              <a:solidFill>
                <a:srgbClr val="254061"/>
              </a:solidFill>
            </a:rPr>
            <a:t> yang </a:t>
          </a:r>
          <a:r>
            <a:rPr lang="en-US" sz="1000" b="1" kern="1200" dirty="0" err="1">
              <a:solidFill>
                <a:srgbClr val="254061"/>
              </a:solidFill>
            </a:rPr>
            <a:t>mendukung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perikehidupan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dan</a:t>
          </a:r>
          <a:r>
            <a:rPr lang="en-US" sz="1000" b="1" kern="1200" dirty="0">
              <a:solidFill>
                <a:srgbClr val="254061"/>
              </a:solidFill>
            </a:rPr>
            <a:t> </a:t>
          </a:r>
          <a:r>
            <a:rPr lang="en-US" sz="1000" b="1" kern="1200" dirty="0" err="1">
              <a:solidFill>
                <a:srgbClr val="254061"/>
              </a:solidFill>
            </a:rPr>
            <a:t>penghidupan</a:t>
          </a:r>
          <a:r>
            <a:rPr lang="en-US" sz="1000" b="1" kern="1200" dirty="0">
              <a:solidFill>
                <a:srgbClr val="254061"/>
              </a:solidFill>
            </a:rPr>
            <a:t>.</a:t>
          </a:r>
          <a:endParaRPr lang="en-US" sz="1000" kern="1200" dirty="0">
            <a:solidFill>
              <a:srgbClr val="254061"/>
            </a:solidFill>
          </a:endParaRPr>
        </a:p>
      </dsp:txBody>
      <dsp:txXfrm>
        <a:off x="0" y="1760321"/>
        <a:ext cx="1599063" cy="1760321"/>
      </dsp:txXfrm>
    </dsp:sp>
    <dsp:sp modelId="{628F5D21-CB87-409F-A894-0C3C74C1EF4D}">
      <dsp:nvSpPr>
        <dsp:cNvPr id="0" name=""/>
        <dsp:cNvSpPr/>
      </dsp:nvSpPr>
      <dsp:spPr>
        <a:xfrm>
          <a:off x="66798" y="264048"/>
          <a:ext cx="1465467" cy="146546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1A947E-73C4-4E9D-B1C0-C8DA1439694D}">
      <dsp:nvSpPr>
        <dsp:cNvPr id="0" name=""/>
        <dsp:cNvSpPr/>
      </dsp:nvSpPr>
      <dsp:spPr>
        <a:xfrm>
          <a:off x="1647035" y="0"/>
          <a:ext cx="1599063" cy="4400803"/>
        </a:xfrm>
        <a:prstGeom prst="roundRect">
          <a:avLst>
            <a:gd name="adj" fmla="val 10000"/>
          </a:avLst>
        </a:prstGeom>
        <a:solidFill>
          <a:srgbClr val="FADA0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000" b="1" kern="1200">
              <a:solidFill>
                <a:srgbClr val="254061"/>
              </a:solidFill>
            </a:rPr>
            <a:t>(LH) Lingkungan hunian </a:t>
          </a:r>
          <a:r>
            <a:rPr lang="sv-SE" sz="1000" kern="1200">
              <a:solidFill>
                <a:srgbClr val="254061"/>
              </a:solidFill>
            </a:rPr>
            <a:t>adalah bagian dari kawasan </a:t>
          </a:r>
          <a:r>
            <a:rPr lang="en-US" sz="1000" kern="1200">
              <a:solidFill>
                <a:srgbClr val="254061"/>
              </a:solidFill>
            </a:rPr>
            <a:t>permukiman yang terdiri atas lebih dari satu satuan permukiman.</a:t>
          </a:r>
          <a:endParaRPr lang="en-US" sz="1000" kern="1200" dirty="0">
            <a:solidFill>
              <a:srgbClr val="254061"/>
            </a:solidFill>
          </a:endParaRPr>
        </a:p>
      </dsp:txBody>
      <dsp:txXfrm>
        <a:off x="1647035" y="1760321"/>
        <a:ext cx="1599063" cy="1760321"/>
      </dsp:txXfrm>
    </dsp:sp>
    <dsp:sp modelId="{E8FDAE9F-9DD6-453E-B3EB-7FDA553D74A1}">
      <dsp:nvSpPr>
        <dsp:cNvPr id="0" name=""/>
        <dsp:cNvSpPr/>
      </dsp:nvSpPr>
      <dsp:spPr>
        <a:xfrm>
          <a:off x="1713834" y="264048"/>
          <a:ext cx="1465467" cy="146546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F2511F-F3ED-4EFD-9CCC-070CE5FE6044}">
      <dsp:nvSpPr>
        <dsp:cNvPr id="0" name=""/>
        <dsp:cNvSpPr/>
      </dsp:nvSpPr>
      <dsp:spPr>
        <a:xfrm>
          <a:off x="3294071" y="0"/>
          <a:ext cx="1599063" cy="4400803"/>
        </a:xfrm>
        <a:prstGeom prst="roundRect">
          <a:avLst>
            <a:gd name="adj" fmla="val 10000"/>
          </a:avLst>
        </a:prstGeom>
        <a:solidFill>
          <a:srgbClr val="FADA0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000" b="1" kern="1200">
              <a:solidFill>
                <a:srgbClr val="254061"/>
              </a:solidFill>
            </a:rPr>
            <a:t>(P) Permukiman</a:t>
          </a:r>
          <a:r>
            <a:rPr lang="sv-SE" sz="1000" kern="1200">
              <a:solidFill>
                <a:srgbClr val="254061"/>
              </a:solidFill>
            </a:rPr>
            <a:t> adalah </a:t>
          </a:r>
          <a:r>
            <a:rPr lang="sv-SE" sz="1000" b="1" kern="1200">
              <a:solidFill>
                <a:srgbClr val="254061"/>
              </a:solidFill>
            </a:rPr>
            <a:t>bagian dari lingkungan hunian </a:t>
          </a:r>
          <a:r>
            <a:rPr lang="fi-FI" sz="1000" b="1" kern="1200">
              <a:solidFill>
                <a:srgbClr val="254061"/>
              </a:solidFill>
            </a:rPr>
            <a:t>yang terdiri atas lebih dari satu satuan perumahan </a:t>
          </a:r>
          <a:r>
            <a:rPr lang="en-US" sz="1000" kern="1200">
              <a:solidFill>
                <a:srgbClr val="254061"/>
              </a:solidFill>
            </a:rPr>
            <a:t>yang mempunyai prasarana, sarana, utilitas umum, </a:t>
          </a:r>
          <a:r>
            <a:rPr lang="it-IT" sz="1000" kern="1200">
              <a:solidFill>
                <a:srgbClr val="254061"/>
              </a:solidFill>
            </a:rPr>
            <a:t>serta mempunyai penunjang kegiatan fungsi lain di </a:t>
          </a:r>
          <a:r>
            <a:rPr lang="fi-FI" sz="1000" kern="1200">
              <a:solidFill>
                <a:srgbClr val="254061"/>
              </a:solidFill>
            </a:rPr>
            <a:t>kawasan perkotaan atau kawasan perdesaan.</a:t>
          </a:r>
          <a:endParaRPr lang="fi-FI" sz="1000" kern="1200" dirty="0">
            <a:solidFill>
              <a:srgbClr val="254061"/>
            </a:solidFill>
          </a:endParaRPr>
        </a:p>
      </dsp:txBody>
      <dsp:txXfrm>
        <a:off x="3294071" y="1760321"/>
        <a:ext cx="1599063" cy="1760321"/>
      </dsp:txXfrm>
    </dsp:sp>
    <dsp:sp modelId="{01F22F54-3B28-4FEF-9310-7DD2E36F6432}">
      <dsp:nvSpPr>
        <dsp:cNvPr id="0" name=""/>
        <dsp:cNvSpPr/>
      </dsp:nvSpPr>
      <dsp:spPr>
        <a:xfrm>
          <a:off x="3360869" y="264048"/>
          <a:ext cx="1465467" cy="146546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95212D-815A-4E32-B803-C841AAF51A4D}">
      <dsp:nvSpPr>
        <dsp:cNvPr id="0" name=""/>
        <dsp:cNvSpPr/>
      </dsp:nvSpPr>
      <dsp:spPr>
        <a:xfrm>
          <a:off x="4941107" y="0"/>
          <a:ext cx="1599063" cy="4400803"/>
        </a:xfrm>
        <a:prstGeom prst="roundRect">
          <a:avLst>
            <a:gd name="adj" fmla="val 10000"/>
          </a:avLst>
        </a:prstGeom>
        <a:solidFill>
          <a:srgbClr val="FADA0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>
              <a:solidFill>
                <a:srgbClr val="254061"/>
              </a:solidFill>
            </a:rPr>
            <a:t>(SP) Perumahan/Satuan Perumahan</a:t>
          </a:r>
          <a:r>
            <a:rPr lang="en-US" sz="1000" kern="1200">
              <a:solidFill>
                <a:srgbClr val="254061"/>
              </a:solidFill>
            </a:rPr>
            <a:t> adalah </a:t>
          </a:r>
          <a:r>
            <a:rPr lang="en-US" sz="1000" b="1" kern="1200">
              <a:solidFill>
                <a:srgbClr val="254061"/>
              </a:solidFill>
            </a:rPr>
            <a:t>kumpulan rumah </a:t>
          </a:r>
          <a:r>
            <a:rPr lang="en-US" sz="1000" kern="1200">
              <a:solidFill>
                <a:srgbClr val="254061"/>
              </a:solidFill>
            </a:rPr>
            <a:t>sebagai bagian </a:t>
          </a:r>
          <a:r>
            <a:rPr lang="fi-FI" sz="1000" kern="1200">
              <a:solidFill>
                <a:srgbClr val="254061"/>
              </a:solidFill>
            </a:rPr>
            <a:t>dari permukiman, baik perkotaan maupun perdesaan, </a:t>
          </a:r>
          <a:r>
            <a:rPr lang="en-US" sz="1000" kern="1200">
              <a:solidFill>
                <a:srgbClr val="254061"/>
              </a:solidFill>
            </a:rPr>
            <a:t>yang dilengkapi dengan prasarana, sarana, dan utilitas umum sebagai hasil upaya pemenuhan rumah yang layak huni</a:t>
          </a:r>
          <a:endParaRPr lang="en-US" sz="1000" kern="1200" dirty="0">
            <a:solidFill>
              <a:srgbClr val="254061"/>
            </a:solidFill>
          </a:endParaRPr>
        </a:p>
      </dsp:txBody>
      <dsp:txXfrm>
        <a:off x="4941107" y="1760321"/>
        <a:ext cx="1599063" cy="1760321"/>
      </dsp:txXfrm>
    </dsp:sp>
    <dsp:sp modelId="{DF95FAA8-1516-4B49-A9C4-AB90559FDA3E}">
      <dsp:nvSpPr>
        <dsp:cNvPr id="0" name=""/>
        <dsp:cNvSpPr/>
      </dsp:nvSpPr>
      <dsp:spPr>
        <a:xfrm>
          <a:off x="5007905" y="264048"/>
          <a:ext cx="1465467" cy="1465467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1FF272-7AB5-4126-912D-214AAE60C77B}">
      <dsp:nvSpPr>
        <dsp:cNvPr id="0" name=""/>
        <dsp:cNvSpPr/>
      </dsp:nvSpPr>
      <dsp:spPr>
        <a:xfrm>
          <a:off x="6568410" y="0"/>
          <a:ext cx="1599063" cy="4400803"/>
        </a:xfrm>
        <a:prstGeom prst="roundRect">
          <a:avLst>
            <a:gd name="adj" fmla="val 10000"/>
          </a:avLst>
        </a:prstGeom>
        <a:solidFill>
          <a:srgbClr val="FADA0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>
              <a:solidFill>
                <a:srgbClr val="254061"/>
              </a:solidFill>
            </a:rPr>
            <a:t>(R) Rumah</a:t>
          </a:r>
          <a:r>
            <a:rPr lang="en-US" sz="1000" kern="1200">
              <a:solidFill>
                <a:srgbClr val="254061"/>
              </a:solidFill>
            </a:rPr>
            <a:t> adalah bangunan gedung yang berfungsi </a:t>
          </a:r>
          <a:r>
            <a:rPr lang="sv-SE" sz="1000" kern="1200">
              <a:solidFill>
                <a:srgbClr val="254061"/>
              </a:solidFill>
            </a:rPr>
            <a:t>sebagai tempat tinggal yang layak huni, sarana </a:t>
          </a:r>
          <a:r>
            <a:rPr lang="en-US" sz="1000" kern="1200">
              <a:solidFill>
                <a:srgbClr val="254061"/>
              </a:solidFill>
            </a:rPr>
            <a:t>pembinaan keluarga, cerminan harkat dan martabat </a:t>
          </a:r>
          <a:r>
            <a:rPr lang="sv-SE" sz="1000" kern="1200">
              <a:solidFill>
                <a:srgbClr val="254061"/>
              </a:solidFill>
            </a:rPr>
            <a:t>penghuninya, serta aset bagi pemiliknya</a:t>
          </a:r>
          <a:endParaRPr lang="en-US" sz="1000" kern="1200" dirty="0">
            <a:solidFill>
              <a:srgbClr val="254061"/>
            </a:solidFill>
          </a:endParaRPr>
        </a:p>
      </dsp:txBody>
      <dsp:txXfrm>
        <a:off x="6568410" y="1760321"/>
        <a:ext cx="1599063" cy="1760321"/>
      </dsp:txXfrm>
    </dsp:sp>
    <dsp:sp modelId="{B2FD3D01-AA3B-41EA-BF34-437E0D377FC3}">
      <dsp:nvSpPr>
        <dsp:cNvPr id="0" name=""/>
        <dsp:cNvSpPr/>
      </dsp:nvSpPr>
      <dsp:spPr>
        <a:xfrm>
          <a:off x="6654941" y="264048"/>
          <a:ext cx="1465467" cy="1465467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B3F86C-866D-4C98-AB23-DEAC54C0D21B}">
      <dsp:nvSpPr>
        <dsp:cNvPr id="0" name=""/>
        <dsp:cNvSpPr/>
      </dsp:nvSpPr>
      <dsp:spPr>
        <a:xfrm>
          <a:off x="350536" y="3740682"/>
          <a:ext cx="7532230" cy="660120"/>
        </a:xfrm>
        <a:prstGeom prst="leftRightArrow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1000D-B6F7-4568-827A-03753EFF001D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888C6-E9E3-4B3C-BA3B-A437B96677E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50293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1C89E-41A6-4C98-8F00-EC648AEA315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299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16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16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16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14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2299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187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162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9147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888C6-E9E3-4B3C-BA3B-A437B96677EF}" type="slidenum">
              <a:rPr lang="id-ID" smtClean="0"/>
              <a:t>30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97122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16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3D9F8CF-5803-46D1-AAAC-C0DFE25A9E0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088A1C7E-015B-4EAE-A877-06C4BF47D66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AE56FF-10CA-4222-B193-BA3FB632C8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16AB6C-F34B-4038-A3CC-50E13526371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16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63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0C7A3-059C-4CFD-9C7D-540CA7850846}" type="slidenum">
              <a:rPr lang="id-ID" smtClean="0"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18958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087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888C6-E9E3-4B3C-BA3B-A437B96677EF}" type="slidenum">
              <a:rPr lang="id-ID" smtClean="0"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0850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16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16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F3D52-625B-404A-8A61-F0BD94FA19F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16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69853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89607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14715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16744-4EBB-4E9B-AF65-1B13ECCC7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EFC92-33AD-4BD7-B9CC-E17AF7C94F6B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41842-71C5-4B75-AEB5-012998443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E751F-4526-4EE7-80DC-68696AEDA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1D123-68F9-472C-8801-F8DDA37D87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0985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E2FAD2-CCB4-4E27-8CC3-1018A1C98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69D0A-D235-450C-9CCE-7629DF7194BB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7EE87-1285-4B21-8A70-E246126C8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1E1C7-5CEF-4C19-B78E-56955EA15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E62CC-A49E-410F-8566-74E0131EF9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0368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34A7E-F5D4-45EB-9792-512B31FD3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7EB5D-D495-4C94-A7A0-067EF00DF749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83E46-2559-4B3C-A869-8E1F915B4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6582F-14AD-4414-A45B-1C7B5CC50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BB4FB-DACB-42A8-B6FD-94DD5DBCD2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433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5219E6-3423-483E-BEB1-99BE9A224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BF41E-A049-4570-9243-58D946C9EF7A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DEEEF5-844A-4B64-BD58-9FAA19F6B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02297D-4C29-4BDC-9467-E3A15CC7C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BBB36B-04DD-4EBD-B960-1F6F0F83EC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43558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C127225-7FF8-491D-A451-053D29D55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6F045-FC84-4FFA-8FDA-4C40608D47E1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5A47DC5-B160-4072-B4E5-B82685F20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1D8407A-9557-49EB-9D95-6B7F34176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D087C-B12C-4565-A1B0-E1AE87D9CD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7321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95F6022-4243-4846-A23B-93855ED1A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63B93-F498-4DBC-8102-ED3109FC31DB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90ACF7C-BC9C-4691-84EA-4A28C5A26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372018A-57F3-4478-8441-5328A3447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73C34-62BC-4FC0-8024-746E591A25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54508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D48826E-792C-4D8E-A2F5-607A6F11A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11D43-6DEA-4F61-A02C-3CB11BC75A1A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2BCC93E-3B7A-4706-A89C-D2FFCE120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725C72-DCF7-44EE-91A8-FB220FE7B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A6F10-6C64-4E3E-A4D8-CD6B56BB3D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6342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07CBA2-AD4F-4F2D-BAA7-F3EBE0D7F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5B588-ED4B-4380-9BCC-1DA67521634D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06E5AC-0375-4906-B77C-A46F5B735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E47D8D-9FF1-4AD3-AA81-DC5E3EFDB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FB11F-3256-4FF6-AD46-65B73863DC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4508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73524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318F831-92AE-48C1-B038-64996E4DB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8E909-84F0-45CE-957C-6A76421BA3C9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7EDCA2-05D7-4DDB-B286-73537C450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4F744AC-9E84-4E28-83AC-8CAFD930A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3CE5E-E3AE-4772-BA7B-8FCC54B5AD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12726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D78894-CCD0-4E51-B517-D628D2C01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988E4-11A7-4C52-B1F5-E743CED3A504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30A65-2C71-4126-9A41-8EC00C5A6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7A54E-DC7D-4228-8C7C-AD29564C0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A87837-0FC3-452B-8701-27660CF419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42325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F3416-C5DB-4932-80BB-4F3B93594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80507-8225-4861-9BAC-7FA8C3C93C64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0C0504-00DF-4831-ADC1-F47D99C8E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55F5B-84EF-495A-AC86-B9082AD06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153326-069A-4583-B14A-35E3E30A10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0551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9">
            <a:extLst>
              <a:ext uri="{FF2B5EF4-FFF2-40B4-BE49-F238E27FC236}">
                <a16:creationId xmlns:a16="http://schemas.microsoft.com/office/drawing/2014/main" id="{F44A70D8-9FE9-44C5-9104-4862B35DA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9515" y="6754814"/>
            <a:ext cx="968243" cy="103187"/>
          </a:xfrm>
          <a:prstGeom prst="rect">
            <a:avLst/>
          </a:prstGeom>
          <a:solidFill>
            <a:srgbClr val="FF9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6" name="Shape 40">
            <a:extLst>
              <a:ext uri="{FF2B5EF4-FFF2-40B4-BE49-F238E27FC236}">
                <a16:creationId xmlns:a16="http://schemas.microsoft.com/office/drawing/2014/main" id="{D743EF43-8476-480E-8F3F-A4333E98C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7758" y="6754814"/>
            <a:ext cx="968242" cy="103187"/>
          </a:xfrm>
          <a:prstGeom prst="rect">
            <a:avLst/>
          </a:prstGeom>
          <a:solidFill>
            <a:srgbClr val="F202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7" name="Shape 41">
            <a:extLst>
              <a:ext uri="{FF2B5EF4-FFF2-40B4-BE49-F238E27FC236}">
                <a16:creationId xmlns:a16="http://schemas.microsoft.com/office/drawing/2014/main" id="{6D874B92-778E-44DF-B275-4A0A3CE6C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754814"/>
            <a:ext cx="968243" cy="103187"/>
          </a:xfrm>
          <a:prstGeom prst="rect">
            <a:avLst/>
          </a:prstGeom>
          <a:solidFill>
            <a:srgbClr val="7EC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8" name="Shape 42">
            <a:extLst>
              <a:ext uri="{FF2B5EF4-FFF2-40B4-BE49-F238E27FC236}">
                <a16:creationId xmlns:a16="http://schemas.microsoft.com/office/drawing/2014/main" id="{97817511-91F7-43C5-B502-83D3FB571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243" y="6754814"/>
            <a:ext cx="7001271" cy="103187"/>
          </a:xfrm>
          <a:prstGeom prst="rect">
            <a:avLst/>
          </a:prstGeom>
          <a:solidFill>
            <a:srgbClr val="218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/>
          </a:p>
        </p:txBody>
      </p: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968175" y="274650"/>
            <a:ext cx="7001150" cy="1143000"/>
          </a:xfrm>
          <a:prstGeom prst="rect">
            <a:avLst/>
          </a:prstGeom>
        </p:spPr>
        <p:txBody>
          <a:bodyPr lIns="91425" tIns="91425" rIns="91425" bIns="91425" anchor="b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968094" y="1600200"/>
            <a:ext cx="3398200" cy="4967700"/>
          </a:xfrm>
          <a:prstGeom prst="rect">
            <a:avLst/>
          </a:prstGeom>
        </p:spPr>
        <p:txBody>
          <a:bodyPr lIns="91425" tIns="91425" rIns="91425" bIns="91425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571076" y="1600200"/>
            <a:ext cx="3398200" cy="4967700"/>
          </a:xfrm>
          <a:prstGeom prst="rect">
            <a:avLst/>
          </a:prstGeom>
        </p:spPr>
        <p:txBody>
          <a:bodyPr lIns="91425" tIns="91425" rIns="91425" bIns="91425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70337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2">
            <a:extLst>
              <a:ext uri="{FF2B5EF4-FFF2-40B4-BE49-F238E27FC236}">
                <a16:creationId xmlns:a16="http://schemas.microsoft.com/office/drawing/2014/main" id="{993D40B4-7886-4B8F-A03A-4D0DAD6BA8D0}"/>
              </a:ext>
            </a:extLst>
          </p:cNvPr>
          <p:cNvSpPr txBox="1"/>
          <p:nvPr userDrawn="1"/>
        </p:nvSpPr>
        <p:spPr>
          <a:xfrm>
            <a:off x="8920560" y="6327775"/>
            <a:ext cx="141023" cy="292100"/>
          </a:xfrm>
          <a:prstGeom prst="rect">
            <a:avLst/>
          </a:prstGeom>
        </p:spPr>
        <p:txBody>
          <a:bodyPr lIns="0" tIns="0" rIns="0" bIns="0"/>
          <a:lstStyle>
            <a:lvl1pPr marL="11113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77">
                <a:solidFill>
                  <a:srgbClr val="FFFFFF"/>
                </a:solidFill>
                <a:latin typeface="Calibri" panose="020F0502020204030204" pitchFamily="34" charset="0"/>
              </a:rPr>
              <a:t>1</a:t>
            </a:r>
            <a:endParaRPr lang="id-ID" sz="1477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0820066-F7A9-4025-A63F-EBEF2F3CCBDB}"/>
              </a:ext>
            </a:extLst>
          </p:cNvPr>
          <p:cNvSpPr txBox="1">
            <a:spLocks/>
          </p:cNvSpPr>
          <p:nvPr userDrawn="1"/>
        </p:nvSpPr>
        <p:spPr bwMode="auto">
          <a:xfrm>
            <a:off x="7580842" y="6553200"/>
            <a:ext cx="232515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397" tIns="42198" rIns="84397" bIns="42198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CF0F2438-EC07-40F2-93BE-5EF7A681CE44}" type="slidenum">
              <a:rPr lang="en-US" altLang="id-ID" sz="1000" b="1" i="1">
                <a:solidFill>
                  <a:srgbClr val="000000"/>
                </a:solidFill>
                <a:ea typeface="MS PGothic" panose="020B0600070205080204" pitchFamily="34" charset="-128"/>
              </a:rPr>
              <a:pPr algn="r" eaLnBrk="1" hangingPunct="1"/>
              <a:t>‹#›</a:t>
            </a:fld>
            <a:endParaRPr lang="en-US" altLang="id-ID" sz="1000" b="1" i="1">
              <a:solidFill>
                <a:srgbClr val="000000"/>
              </a:solidFill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24878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C30C4AE-D1C6-4175-85B4-FD89A710F0D7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F98A8541-E21A-42C0-A581-2E4599209D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9740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FE0A848-7012-4DCB-9197-493DFE5C40CF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7A08BDE2-1946-4407-87BA-2AFCBDAFF2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511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F18EA2E-5AB9-4C5D-9A27-6742C762CEC5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3A7A758A-FC0A-4E41-98A2-A8AB6B9785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735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52139EA-EFF8-4FAF-9EAD-C6D4D32A1985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8A45716C-C05D-4FDC-8F77-46799C94AF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792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42943B3-84A5-4362-B0E7-C8E08D4EA0B6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438ED95C-0A23-4010-9785-A124381846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576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071014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774CAC8-22A2-4CD0-9AF5-04BC34F8DA94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24BCA9EB-F7C8-43BF-AAAF-655B4CF4D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7270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3514AF1-9B8F-4E9C-BF67-F4B5FAAE1AA5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AC1CE62A-565F-46DD-94A5-0803C29A3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704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A09A59-ECA1-4D8B-811B-EDF8E8D5AECE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B60A445E-6475-4AE3-A602-ECC90851F9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619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A76832-5248-44DD-B016-B8FF82D448AE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BE21BD7E-7024-46F0-B7AE-6EBC249A94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0963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F67129A-5F22-4901-B3F5-F2878D89229C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AAE43A42-ABAB-4A3C-8707-674EED576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133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CA59A87-DDFD-40D7-AC01-D1D9655C5CFE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A45E8601-EB61-4AF9-8C9D-59110CF78E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1194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68765"/>
            <a:ext cx="5257800" cy="1698625"/>
          </a:xfrm>
        </p:spPr>
        <p:txBody>
          <a:bodyPr anchor="b"/>
          <a:lstStyle>
            <a:lvl1pPr algn="l">
              <a:defRPr sz="2954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967385"/>
            <a:ext cx="6997504" cy="1253703"/>
          </a:xfrm>
        </p:spPr>
        <p:txBody>
          <a:bodyPr/>
          <a:lstStyle>
            <a:lvl1pPr marL="0" indent="0" algn="l">
              <a:buNone/>
              <a:defRPr sz="2215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612740" y="4221088"/>
            <a:ext cx="5638800" cy="533400"/>
          </a:xfrm>
        </p:spPr>
        <p:txBody>
          <a:bodyPr/>
          <a:lstStyle>
            <a:lvl1pPr algn="r">
              <a:buNone/>
              <a:defRPr sz="1846" b="1">
                <a:solidFill>
                  <a:schemeClr val="tx2"/>
                </a:solidFill>
              </a:defRPr>
            </a:lvl1pPr>
            <a:lvl2pPr algn="r">
              <a:buNone/>
              <a:defRPr sz="1662" b="1">
                <a:solidFill>
                  <a:schemeClr val="tx2"/>
                </a:solidFill>
              </a:defRPr>
            </a:lvl2pPr>
            <a:lvl3pPr algn="r">
              <a:buNone/>
              <a:defRPr sz="1477" b="1">
                <a:solidFill>
                  <a:schemeClr val="tx2"/>
                </a:solidFill>
              </a:defRPr>
            </a:lvl3pPr>
            <a:lvl4pPr algn="r">
              <a:buNone/>
              <a:defRPr sz="1292" b="1">
                <a:solidFill>
                  <a:schemeClr val="tx2"/>
                </a:solidFill>
              </a:defRPr>
            </a:lvl4pPr>
            <a:lvl5pPr algn="r">
              <a:buNone/>
              <a:defRPr sz="1292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CD8FBC1-EEF6-44D6-B95C-3227621B9376}" type="datetime1">
              <a:rPr lang="id-ID"/>
              <a:pPr>
                <a:defRPr/>
              </a:pPr>
              <a:t>16/07/2019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fld id="{54213800-D939-4F58-BCDE-0C8C91DEAAE3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7564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9"/>
          <p:cNvSpPr>
            <a:spLocks noChangeArrowheads="1"/>
          </p:cNvSpPr>
          <p:nvPr/>
        </p:nvSpPr>
        <p:spPr bwMode="auto">
          <a:xfrm>
            <a:off x="7969515" y="6754814"/>
            <a:ext cx="968243" cy="103187"/>
          </a:xfrm>
          <a:prstGeom prst="rect">
            <a:avLst/>
          </a:prstGeom>
          <a:solidFill>
            <a:srgbClr val="FF9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6" name="Shape 40"/>
          <p:cNvSpPr>
            <a:spLocks noChangeArrowheads="1"/>
          </p:cNvSpPr>
          <p:nvPr/>
        </p:nvSpPr>
        <p:spPr bwMode="auto">
          <a:xfrm>
            <a:off x="8937758" y="6754814"/>
            <a:ext cx="968242" cy="103187"/>
          </a:xfrm>
          <a:prstGeom prst="rect">
            <a:avLst/>
          </a:prstGeom>
          <a:solidFill>
            <a:srgbClr val="F202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" name="Shape 41"/>
          <p:cNvSpPr>
            <a:spLocks noChangeArrowheads="1"/>
          </p:cNvSpPr>
          <p:nvPr/>
        </p:nvSpPr>
        <p:spPr bwMode="auto">
          <a:xfrm>
            <a:off x="1" y="6754814"/>
            <a:ext cx="968243" cy="103187"/>
          </a:xfrm>
          <a:prstGeom prst="rect">
            <a:avLst/>
          </a:prstGeom>
          <a:solidFill>
            <a:srgbClr val="7EC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8" name="Shape 42"/>
          <p:cNvSpPr>
            <a:spLocks noChangeArrowheads="1"/>
          </p:cNvSpPr>
          <p:nvPr/>
        </p:nvSpPr>
        <p:spPr bwMode="auto">
          <a:xfrm>
            <a:off x="968243" y="6754814"/>
            <a:ext cx="7001271" cy="103187"/>
          </a:xfrm>
          <a:prstGeom prst="rect">
            <a:avLst/>
          </a:prstGeom>
          <a:solidFill>
            <a:srgbClr val="218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968175" y="274650"/>
            <a:ext cx="7001150" cy="1143000"/>
          </a:xfrm>
          <a:prstGeom prst="rect">
            <a:avLst/>
          </a:prstGeom>
        </p:spPr>
        <p:txBody>
          <a:bodyPr lIns="91425" tIns="91425" rIns="91425" bIns="91425" anchor="b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968094" y="1600200"/>
            <a:ext cx="3398200" cy="4967700"/>
          </a:xfrm>
          <a:prstGeom prst="rect">
            <a:avLst/>
          </a:prstGeom>
        </p:spPr>
        <p:txBody>
          <a:bodyPr lIns="91425" tIns="91425" rIns="91425" bIns="91425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571076" y="1600200"/>
            <a:ext cx="3398200" cy="4967700"/>
          </a:xfrm>
          <a:prstGeom prst="rect">
            <a:avLst/>
          </a:prstGeom>
        </p:spPr>
        <p:txBody>
          <a:bodyPr lIns="91425" tIns="91425" rIns="91425" bIns="91425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13263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6194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667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53071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9152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0630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5867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8376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242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1327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7589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9112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5697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1" y="2130433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3" y="3886200"/>
            <a:ext cx="69342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CF02F-C84C-4CB0-A3C9-648EB3E8B34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4E5EC-C020-44F8-B647-59EB71AB84A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239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94148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8EDE1-4EE9-498C-A02E-8EEAD0AEAAB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37044-6586-4EB5-B825-2FA54BEFF7F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5156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1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F7069-39AD-4EFC-B43B-E63A67D35E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71D81-6071-4D7A-9B1E-829F5CFC0A6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0994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7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2A74D-8D0C-4734-890F-6C641F26543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21938-CFCB-4B21-99F7-B46DC5425E9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2370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86566-F9AA-4702-A7ED-45D264A43F3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42313-4420-4CBE-B5B4-1D1570FE824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9585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730CF-3B16-4A3D-9A24-D02124C238B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7ED77-B2A3-448E-811A-697DD367818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3930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67D37-FB2D-431E-8368-E061440ECB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517A-D950-420E-A0F9-841E34FE677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3904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9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7" y="273058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9" y="143511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BF375-4323-4968-BA38-5F6687B8750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4B37F-0769-423E-AFE1-547D53835DA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3818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6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6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6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356E8-DEAC-48D8-8A5B-67809BC73D1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38467-22EF-4661-8277-F6C822A4C65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5386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9C090-B989-4303-ADC5-22A72FDAA6E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FFA81-B1DC-4896-A1AB-C9627F8B880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1392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7" y="274645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5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98C7A-78B1-4193-9156-7122E3AA13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49AA2-5DE6-4799-AD58-1CF47E24696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203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974510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9"/>
          <p:cNvSpPr>
            <a:spLocks noChangeArrowheads="1"/>
          </p:cNvSpPr>
          <p:nvPr/>
        </p:nvSpPr>
        <p:spPr bwMode="auto">
          <a:xfrm>
            <a:off x="7969515" y="6754814"/>
            <a:ext cx="968243" cy="103187"/>
          </a:xfrm>
          <a:prstGeom prst="rect">
            <a:avLst/>
          </a:prstGeom>
          <a:solidFill>
            <a:srgbClr val="FF9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6" name="Shape 40"/>
          <p:cNvSpPr>
            <a:spLocks noChangeArrowheads="1"/>
          </p:cNvSpPr>
          <p:nvPr/>
        </p:nvSpPr>
        <p:spPr bwMode="auto">
          <a:xfrm>
            <a:off x="8937758" y="6754814"/>
            <a:ext cx="968242" cy="103187"/>
          </a:xfrm>
          <a:prstGeom prst="rect">
            <a:avLst/>
          </a:prstGeom>
          <a:solidFill>
            <a:srgbClr val="F202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7" name="Shape 41"/>
          <p:cNvSpPr>
            <a:spLocks noChangeArrowheads="1"/>
          </p:cNvSpPr>
          <p:nvPr/>
        </p:nvSpPr>
        <p:spPr bwMode="auto">
          <a:xfrm>
            <a:off x="1" y="6754814"/>
            <a:ext cx="968243" cy="103187"/>
          </a:xfrm>
          <a:prstGeom prst="rect">
            <a:avLst/>
          </a:prstGeom>
          <a:solidFill>
            <a:srgbClr val="7EC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8" name="Shape 42"/>
          <p:cNvSpPr>
            <a:spLocks noChangeArrowheads="1"/>
          </p:cNvSpPr>
          <p:nvPr/>
        </p:nvSpPr>
        <p:spPr bwMode="auto">
          <a:xfrm>
            <a:off x="968243" y="6754814"/>
            <a:ext cx="7001271" cy="103187"/>
          </a:xfrm>
          <a:prstGeom prst="rect">
            <a:avLst/>
          </a:prstGeom>
          <a:solidFill>
            <a:srgbClr val="218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968175" y="274650"/>
            <a:ext cx="7001150" cy="1143000"/>
          </a:xfrm>
          <a:prstGeom prst="rect">
            <a:avLst/>
          </a:prstGeom>
        </p:spPr>
        <p:txBody>
          <a:bodyPr lIns="91425" tIns="91425" rIns="91425" bIns="91425" anchor="b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968102" y="1600200"/>
            <a:ext cx="3398201" cy="4967700"/>
          </a:xfrm>
          <a:prstGeom prst="rect">
            <a:avLst/>
          </a:prstGeom>
        </p:spPr>
        <p:txBody>
          <a:bodyPr lIns="91425" tIns="91425" rIns="91425" bIns="91425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571084" y="1600200"/>
            <a:ext cx="3398201" cy="4967700"/>
          </a:xfrm>
          <a:prstGeom prst="rect">
            <a:avLst/>
          </a:prstGeom>
        </p:spPr>
        <p:txBody>
          <a:bodyPr lIns="91425" tIns="91425" rIns="91425" bIns="91425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581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04740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8437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44215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B7504-8986-462C-B2B9-5ACE0CE0F4B5}" type="datetimeFigureOut">
              <a:rPr lang="id-ID" smtClean="0"/>
              <a:t>16/07/2019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41728-A586-4067-86D6-9C8CE36F7EB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82667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0FE009E-497A-488A-B80A-8A0E1E585C4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6E559A3-BB36-4C0E-BA0D-28384A3928E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9C92D-C525-48B6-92B6-92AF93D3D3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8009C0-C910-465D-B67C-F0CF4068A221}" type="datetimeFigureOut">
              <a:rPr lang="en-US"/>
              <a:pPr>
                <a:defRPr/>
              </a:pPr>
              <a:t>7/16/2019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1CDA9-1FF7-4ABE-B0A3-1BE983DEB3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7A0FC4-CB2A-46DC-BBEF-C1251B60F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2819049-06B8-46FF-9F54-F87495B2CB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7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6AF4E3-EBCA-4BC9-BA2B-6D1C3CD7DE2A}" type="datetimeFigureOut">
              <a:rPr lang="en-US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7/16/2019</a:t>
            </a:fld>
            <a:endParaRPr lang="en-US"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4296CE-2E67-406B-A52D-810FEB44B40C}" type="slidenum">
              <a:rPr lang="en-US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7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6DFEF-C168-48B7-A7C8-D1DFF62F95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5C6CE-0C5F-472D-820E-E6797734F71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28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5967B1-98AA-489C-AE71-5FE31B7D18B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60C202-291D-49BE-B894-D87CF7DFAD4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825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4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9.xml"/><Relationship Id="rId6" Type="http://schemas.microsoft.com/office/2007/relationships/hdphoto" Target="../media/hdphoto3.wdp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microsoft.com/office/2007/relationships/hdphoto" Target="../media/hdphoto5.wdp"/><Relationship Id="rId4" Type="http://schemas.openxmlformats.org/officeDocument/2006/relationships/image" Target="../media/image18.pn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26" Type="http://schemas.openxmlformats.org/officeDocument/2006/relationships/image" Target="../media/image54.png"/><Relationship Id="rId3" Type="http://schemas.openxmlformats.org/officeDocument/2006/relationships/image" Target="../media/image31.png"/><Relationship Id="rId21" Type="http://schemas.openxmlformats.org/officeDocument/2006/relationships/image" Target="../media/image49.png"/><Relationship Id="rId34" Type="http://schemas.openxmlformats.org/officeDocument/2006/relationships/image" Target="../media/image62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33" Type="http://schemas.openxmlformats.org/officeDocument/2006/relationships/image" Target="../media/image6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32" Type="http://schemas.openxmlformats.org/officeDocument/2006/relationships/image" Target="../media/image60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6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31" Type="http://schemas.openxmlformats.org/officeDocument/2006/relationships/image" Target="../media/image59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Relationship Id="rId27" Type="http://schemas.openxmlformats.org/officeDocument/2006/relationships/image" Target="../media/image55.png"/><Relationship Id="rId30" Type="http://schemas.openxmlformats.org/officeDocument/2006/relationships/image" Target="../media/image58.png"/><Relationship Id="rId35" Type="http://schemas.openxmlformats.org/officeDocument/2006/relationships/image" Target="../media/image63.png"/><Relationship Id="rId8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4.jp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3" Type="http://schemas.openxmlformats.org/officeDocument/2006/relationships/image" Target="../media/image72.png"/><Relationship Id="rId21" Type="http://schemas.openxmlformats.org/officeDocument/2006/relationships/image" Target="../media/image90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" Type="http://schemas.openxmlformats.org/officeDocument/2006/relationships/image" Target="../media/image71.png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5" Type="http://schemas.openxmlformats.org/officeDocument/2006/relationships/image" Target="../media/image84.png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microsoft.com/office/2007/relationships/hdphoto" Target="../media/hdphoto10.wdp"/><Relationship Id="rId3" Type="http://schemas.openxmlformats.org/officeDocument/2006/relationships/image" Target="../media/image98.jpeg"/><Relationship Id="rId7" Type="http://schemas.microsoft.com/office/2007/relationships/hdphoto" Target="../media/hdphoto7.wdp"/><Relationship Id="rId12" Type="http://schemas.openxmlformats.org/officeDocument/2006/relationships/image" Target="../media/image103.png"/><Relationship Id="rId2" Type="http://schemas.openxmlformats.org/officeDocument/2006/relationships/image" Target="../media/image97.jpeg"/><Relationship Id="rId16" Type="http://schemas.openxmlformats.org/officeDocument/2006/relationships/image" Target="../media/image10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5" Type="http://schemas.microsoft.com/office/2007/relationships/hdphoto" Target="../media/hdphoto11.wdp"/><Relationship Id="rId10" Type="http://schemas.openxmlformats.org/officeDocument/2006/relationships/image" Target="../media/image102.png"/><Relationship Id="rId4" Type="http://schemas.openxmlformats.org/officeDocument/2006/relationships/image" Target="../media/image99.png"/><Relationship Id="rId9" Type="http://schemas.microsoft.com/office/2007/relationships/hdphoto" Target="../media/hdphoto8.wdp"/><Relationship Id="rId14" Type="http://schemas.openxmlformats.org/officeDocument/2006/relationships/image" Target="../media/image10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107.png"/><Relationship Id="rId7" Type="http://schemas.openxmlformats.org/officeDocument/2006/relationships/image" Target="../media/image111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10" Type="http://schemas.openxmlformats.org/officeDocument/2006/relationships/image" Target="../media/image121.jpeg"/><Relationship Id="rId4" Type="http://schemas.openxmlformats.org/officeDocument/2006/relationships/image" Target="../media/image115.jpeg"/><Relationship Id="rId9" Type="http://schemas.openxmlformats.org/officeDocument/2006/relationships/image" Target="../media/image12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3.jpeg"/><Relationship Id="rId7" Type="http://schemas.openxmlformats.org/officeDocument/2006/relationships/image" Target="../media/image127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Relationship Id="rId9" Type="http://schemas.openxmlformats.org/officeDocument/2006/relationships/image" Target="../media/image12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3" Type="http://schemas.openxmlformats.org/officeDocument/2006/relationships/image" Target="../media/image130.jpeg"/><Relationship Id="rId7" Type="http://schemas.openxmlformats.org/officeDocument/2006/relationships/image" Target="../media/image134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3" Type="http://schemas.openxmlformats.org/officeDocument/2006/relationships/image" Target="../media/image130.jpeg"/><Relationship Id="rId7" Type="http://schemas.openxmlformats.org/officeDocument/2006/relationships/image" Target="../media/image134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3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4.wd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213817" y="6506722"/>
            <a:ext cx="9713445" cy="142924"/>
          </a:xfrm>
          <a:prstGeom prst="rect">
            <a:avLst/>
          </a:prstGeom>
          <a:solidFill>
            <a:srgbClr val="FADA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-10633" y="1184134"/>
            <a:ext cx="9927265" cy="2639403"/>
            <a:chOff x="0" y="2613936"/>
            <a:chExt cx="10254111" cy="3171911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" t="6161" r="-216" b="11345"/>
            <a:stretch/>
          </p:blipFill>
          <p:spPr>
            <a:xfrm>
              <a:off x="0" y="2613936"/>
              <a:ext cx="7441962" cy="317191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439"/>
            <a:stretch/>
          </p:blipFill>
          <p:spPr>
            <a:xfrm>
              <a:off x="4491619" y="2613937"/>
              <a:ext cx="5762492" cy="3171732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9551" y="179724"/>
            <a:ext cx="9896449" cy="89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sz="32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32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sz="32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sz="32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(PSU)</a:t>
            </a:r>
          </a:p>
          <a:p>
            <a:pPr algn="ctr">
              <a:lnSpc>
                <a:spcPct val="80000"/>
              </a:lnSpc>
            </a:pPr>
            <a:r>
              <a:rPr lang="en-US" sz="32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yang </a:t>
            </a:r>
            <a:r>
              <a:rPr lang="en-US" sz="3200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Standar</a:t>
            </a:r>
            <a:r>
              <a:rPr lang="en-US" sz="32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32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Layak</a:t>
            </a:r>
            <a:endParaRPr lang="en-US" sz="3200" b="1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-69238" y="3893003"/>
            <a:ext cx="10014822" cy="2038224"/>
          </a:xfrm>
          <a:prstGeom prst="rect">
            <a:avLst/>
          </a:prstGeom>
          <a:noFill/>
        </p:spPr>
        <p:txBody>
          <a:bodyPr wrap="square" lIns="75412" tIns="37706" rIns="75412" bIns="37706">
            <a:spAutoFit/>
          </a:bodyPr>
          <a:lstStyle/>
          <a:p>
            <a:pPr algn="ctr">
              <a:spcAft>
                <a:spcPts val="100"/>
              </a:spcAft>
              <a:defRPr/>
            </a:pPr>
            <a:r>
              <a:rPr lang="en-US" sz="1200" b="1" cap="all" dirty="0" err="1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Disampaikan</a:t>
            </a:r>
            <a:r>
              <a:rPr lang="en-US" sz="1200" b="1" cap="all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oleh:</a:t>
            </a:r>
            <a:endParaRPr lang="id-ID" sz="1200" b="1" cap="all" dirty="0">
              <a:ln w="9000" cmpd="sng">
                <a:noFill/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00"/>
              </a:spcAft>
              <a:defRPr/>
            </a:pPr>
            <a:endParaRPr lang="en-US" sz="1200" b="1" cap="all" dirty="0">
              <a:ln w="9000" cmpd="sng">
                <a:noFill/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00"/>
              </a:spcAft>
              <a:defRPr/>
            </a:pPr>
            <a:r>
              <a:rPr lang="en-US" sz="1200" b="1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DR. TAUFAN MADIASWORO</a:t>
            </a:r>
            <a:r>
              <a:rPr lang="en-US" sz="1200" b="1" cap="all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, ST., MT.</a:t>
            </a:r>
          </a:p>
          <a:p>
            <a:pPr algn="ctr">
              <a:spcAft>
                <a:spcPts val="100"/>
              </a:spcAft>
              <a:defRPr/>
            </a:pPr>
            <a:r>
              <a:rPr lang="en-US" sz="1200" b="1" dirty="0" err="1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Kasubdit</a:t>
            </a:r>
            <a:r>
              <a:rPr lang="en-US" sz="1200" b="1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Standardisasi</a:t>
            </a:r>
            <a:r>
              <a:rPr lang="en-US" sz="1200" b="1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200" b="1" dirty="0" err="1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Kelembagaan</a:t>
            </a:r>
            <a:endParaRPr lang="en-US" sz="1200" b="1" cap="all" dirty="0">
              <a:ln w="9000" cmpd="sng">
                <a:noFill/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00"/>
              </a:spcAft>
              <a:defRPr/>
            </a:pPr>
            <a:r>
              <a:rPr lang="en-US" sz="1200" b="1" dirty="0" err="1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Direktorat</a:t>
            </a:r>
            <a:r>
              <a:rPr lang="en-US" sz="1200" b="1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sz="1200" b="1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Kawasan </a:t>
            </a:r>
            <a:r>
              <a:rPr lang="en-US" sz="1200" b="1" dirty="0" err="1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endParaRPr lang="id-ID" sz="1200" b="1" dirty="0">
              <a:ln w="9000" cmpd="sng">
                <a:noFill/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00"/>
              </a:spcAft>
              <a:defRPr/>
            </a:pPr>
            <a:endParaRPr lang="id-ID" sz="1200" b="1" dirty="0">
              <a:ln w="9000" cmpd="sng">
                <a:noFill/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00"/>
              </a:spcAft>
              <a:defRPr/>
            </a:pPr>
            <a:r>
              <a:rPr lang="id-ID" sz="1200" b="1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PADA </a:t>
            </a:r>
            <a:r>
              <a:rPr lang="id-ID" sz="1200" b="1" cap="all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acara</a:t>
            </a:r>
            <a:r>
              <a:rPr lang="en-US" sz="1200" b="1" cap="all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 BIMBINGAN TEKNIS SINKRONISASI PROGRAM KAWASAN PERMUKIMAN DENGAN PUSAT DAN KABUPATEN/KOTA</a:t>
            </a:r>
          </a:p>
          <a:p>
            <a:pPr algn="ctr">
              <a:spcAft>
                <a:spcPts val="100"/>
              </a:spcAft>
              <a:defRPr/>
            </a:pPr>
            <a:r>
              <a:rPr lang="en-US" sz="1200" b="1" cap="all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“TATA CARA PENYERAHAN PRASARANA SARANA UTILITAS UMUM (</a:t>
            </a:r>
            <a:r>
              <a:rPr lang="en-US" sz="1200" b="1" cap="all" dirty="0" err="1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psu</a:t>
            </a:r>
            <a:r>
              <a:rPr lang="en-US" sz="1200" b="1" cap="all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) YANG STANDAR  DAN LAYAK”</a:t>
            </a:r>
            <a:endParaRPr lang="id-ID" sz="1200" b="1" cap="all" dirty="0">
              <a:ln w="9000" cmpd="sng">
                <a:noFill/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00"/>
              </a:spcAft>
              <a:defRPr/>
            </a:pPr>
            <a:endParaRPr lang="id-ID" sz="1200" b="1" cap="all" dirty="0">
              <a:ln w="9000" cmpd="sng">
                <a:noFill/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00"/>
              </a:spcAft>
              <a:defRPr/>
            </a:pPr>
            <a:r>
              <a:rPr lang="id-ID" sz="1200" b="1" cap="all" dirty="0">
                <a:ln w="9000" cmpd="sng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Salatiga, 16 juli 2019</a:t>
            </a:r>
            <a:endParaRPr lang="en-AU" sz="1200" b="1" dirty="0">
              <a:ln w="9000" cmpd="sng">
                <a:noFill/>
                <a:prstDash val="solid"/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" descr="\\SERVER-PRINTER\Folder Share\draft booklet\logopu gede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6736" y="5917621"/>
            <a:ext cx="463195" cy="45051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Rectangle 27"/>
          <p:cNvSpPr/>
          <p:nvPr/>
        </p:nvSpPr>
        <p:spPr>
          <a:xfrm>
            <a:off x="1758758" y="5976973"/>
            <a:ext cx="6398034" cy="472283"/>
          </a:xfrm>
          <a:prstGeom prst="rect">
            <a:avLst/>
          </a:prstGeom>
          <a:noFill/>
        </p:spPr>
        <p:txBody>
          <a:bodyPr wrap="square" lIns="75412" tIns="37706" rIns="75412" bIns="37706">
            <a:spAutoFit/>
          </a:bodyPr>
          <a:lstStyle/>
          <a:p>
            <a:pPr algn="ctr">
              <a:lnSpc>
                <a:spcPct val="70000"/>
              </a:lnSpc>
              <a:defRPr/>
            </a:pPr>
            <a:r>
              <a:rPr lang="id-ID" sz="1200" dirty="0">
                <a:ln w="9000" cmpd="sng">
                  <a:noFill/>
                  <a:prstDash val="solid"/>
                </a:ln>
                <a:cs typeface="Aharoni" pitchFamily="2" charset="-79"/>
              </a:rPr>
              <a:t>Kementerian Pekerjaan Umum Dan Perumahan Rakyat</a:t>
            </a:r>
          </a:p>
          <a:p>
            <a:pPr algn="ctr">
              <a:lnSpc>
                <a:spcPct val="70000"/>
              </a:lnSpc>
              <a:defRPr/>
            </a:pPr>
            <a:r>
              <a:rPr lang="id-ID" sz="1200" dirty="0">
                <a:ln w="9000" cmpd="sng">
                  <a:noFill/>
                  <a:prstDash val="solid"/>
                </a:ln>
                <a:cs typeface="Aharoni" pitchFamily="2" charset="-79"/>
              </a:rPr>
              <a:t>Direktorat Jenderal Cipta Karya</a:t>
            </a:r>
          </a:p>
          <a:p>
            <a:pPr algn="ctr">
              <a:lnSpc>
                <a:spcPct val="70000"/>
              </a:lnSpc>
              <a:defRPr/>
            </a:pPr>
            <a:r>
              <a:rPr lang="id-ID" sz="1200" dirty="0">
                <a:ln w="9000" cmpd="sng">
                  <a:noFill/>
                  <a:prstDash val="solid"/>
                </a:ln>
                <a:cs typeface="Aharoni" pitchFamily="2" charset="-79"/>
              </a:rPr>
              <a:t>Direktorat Pengembangan Kawasan Permukiman</a:t>
            </a:r>
            <a:endParaRPr lang="en-AU" sz="1200" dirty="0">
              <a:ln w="9000" cmpd="sng">
                <a:noFill/>
                <a:prstDash val="solid"/>
              </a:ln>
              <a:cs typeface="Aharoni" pitchFamily="2" charset="-79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FBCE600-BC06-4F8C-A2B6-204506443777}"/>
              </a:ext>
            </a:extLst>
          </p:cNvPr>
          <p:cNvSpPr/>
          <p:nvPr/>
        </p:nvSpPr>
        <p:spPr>
          <a:xfrm>
            <a:off x="0" y="6576336"/>
            <a:ext cx="9927263" cy="28275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7"/>
          </a:p>
        </p:txBody>
      </p:sp>
    </p:spTree>
    <p:extLst>
      <p:ext uri="{BB962C8B-B14F-4D97-AF65-F5344CB8AC3E}">
        <p14:creationId xmlns:p14="http://schemas.microsoft.com/office/powerpoint/2010/main" val="1120181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381001" y="1"/>
            <a:ext cx="9144001" cy="9850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quare721 Cn BT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000" y="85280"/>
            <a:ext cx="8534400" cy="5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quare721 Cn BT" pitchFamily="34" charset="0"/>
                <a:ea typeface="+mn-ea"/>
                <a:cs typeface="Avenir Next Condensed Medium"/>
              </a:rPr>
              <a:t>Kriteria Perumahan Kumuh dan Permukiman Kumuh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384910" y="615755"/>
            <a:ext cx="2911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quare721 Cn BT" pitchFamily="34" charset="0"/>
                <a:ea typeface="PMingLiU" pitchFamily="18" charset="-120"/>
                <a:cs typeface="Arial" pitchFamily="34" charset="0"/>
              </a:rPr>
              <a:t>PP </a:t>
            </a:r>
            <a:r>
              <a:rPr kumimoji="0" lang="id-ID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quare721 Cn BT" pitchFamily="34" charset="0"/>
                <a:ea typeface="PMingLiU" pitchFamily="18" charset="-120"/>
                <a:cs typeface="Arial" pitchFamily="34" charset="0"/>
              </a:rPr>
              <a:t>14/2016</a:t>
            </a:r>
            <a:r>
              <a:rPr kumimoji="0" lang="id-ID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quare721 Cn BT" pitchFamily="34" charset="0"/>
                <a:ea typeface="PMingLiU" pitchFamily="18" charset="-120"/>
                <a:cs typeface="Arial" pitchFamily="34" charset="0"/>
              </a:rPr>
              <a:t> Pasal 108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quare721 Cn BT" pitchFamily="34" charset="0"/>
              <a:ea typeface="+mn-ea"/>
              <a:cs typeface="Arial" pitchFamily="34" charset="0"/>
            </a:endParaRPr>
          </a:p>
        </p:txBody>
      </p:sp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031005"/>
            <a:ext cx="960836" cy="90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13472" y="1076964"/>
            <a:ext cx="938402" cy="83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8780" y="1077445"/>
            <a:ext cx="1016668" cy="805526"/>
          </a:xfrm>
          <a:prstGeom prst="rect">
            <a:avLst/>
          </a:prstGeom>
        </p:spPr>
      </p:pic>
      <p:grpSp>
        <p:nvGrpSpPr>
          <p:cNvPr id="61" name="Group 60"/>
          <p:cNvGrpSpPr/>
          <p:nvPr/>
        </p:nvGrpSpPr>
        <p:grpSpPr>
          <a:xfrm>
            <a:off x="1106519" y="4062753"/>
            <a:ext cx="909739" cy="832604"/>
            <a:chOff x="7075668" y="1429747"/>
            <a:chExt cx="2032836" cy="1895750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5" cstate="email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61" b="100000" l="0" r="100000">
                          <a14:foregroundMark x1="19727" y1="28906" x2="19727" y2="28906"/>
                          <a14:foregroundMark x1="75586" y1="92773" x2="75586" y2="92773"/>
                          <a14:foregroundMark x1="34766" y1="87109" x2="34766" y2="87109"/>
                        </a14:backgroundRemoval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28792" y="1489801"/>
              <a:ext cx="1835696" cy="1835696"/>
            </a:xfrm>
            <a:prstGeom prst="rect">
              <a:avLst/>
            </a:prstGeom>
          </p:spPr>
        </p:pic>
        <p:grpSp>
          <p:nvGrpSpPr>
            <p:cNvPr id="63" name="Group 62"/>
            <p:cNvGrpSpPr/>
            <p:nvPr/>
          </p:nvGrpSpPr>
          <p:grpSpPr>
            <a:xfrm>
              <a:off x="7075668" y="1429747"/>
              <a:ext cx="2032836" cy="743622"/>
              <a:chOff x="6804248" y="1484784"/>
              <a:chExt cx="2032836" cy="743622"/>
            </a:xfrm>
          </p:grpSpPr>
          <p:pic>
            <p:nvPicPr>
              <p:cNvPr id="64" name="Picture 63"/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804248" y="1484784"/>
                <a:ext cx="1512168" cy="743622"/>
              </a:xfrm>
              <a:prstGeom prst="rect">
                <a:avLst/>
              </a:prstGeom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 rotWithShape="1">
              <a:blip r:embed="rId9" cstate="email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306380" y="1484784"/>
                <a:ext cx="530704" cy="743622"/>
              </a:xfrm>
              <a:prstGeom prst="rect">
                <a:avLst/>
              </a:prstGeom>
            </p:spPr>
          </p:pic>
        </p:grpSp>
      </p:grp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2003" y="3962401"/>
            <a:ext cx="858989" cy="93295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626" y="4006264"/>
            <a:ext cx="728248" cy="766169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13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1352" y="3968319"/>
            <a:ext cx="864096" cy="831454"/>
          </a:xfrm>
          <a:prstGeom prst="rect">
            <a:avLst/>
          </a:prstGeom>
          <a:effectLst/>
        </p:spPr>
      </p:pic>
      <p:sp>
        <p:nvSpPr>
          <p:cNvPr id="69" name="Rectangle 68"/>
          <p:cNvSpPr/>
          <p:nvPr/>
        </p:nvSpPr>
        <p:spPr>
          <a:xfrm>
            <a:off x="2820740" y="1981201"/>
            <a:ext cx="21059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Ketidakteraturan bangunan</a:t>
            </a: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tingkat kepadatan tinggi </a:t>
            </a: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kualitas bangunan yang tidak memenuhi syarat</a:t>
            </a:r>
          </a:p>
        </p:txBody>
      </p:sp>
      <p:sp>
        <p:nvSpPr>
          <p:cNvPr id="70" name="Rectangle 69"/>
          <p:cNvSpPr/>
          <p:nvPr/>
        </p:nvSpPr>
        <p:spPr>
          <a:xfrm>
            <a:off x="5151276" y="1986926"/>
            <a:ext cx="21059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Jaringan jalan ling. tidak melayani seluruh ling. Perumahan dan Perkim.</a:t>
            </a: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Kualitas permukaan jalan ling. buruk</a:t>
            </a:r>
          </a:p>
        </p:txBody>
      </p:sp>
      <p:sp>
        <p:nvSpPr>
          <p:cNvPr id="71" name="Rectangle 70"/>
          <p:cNvSpPr/>
          <p:nvPr/>
        </p:nvSpPr>
        <p:spPr>
          <a:xfrm>
            <a:off x="7688566" y="1959667"/>
            <a:ext cx="1800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Tidak terseda</a:t>
            </a: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Tidak mampu mengalirkan limpasan air hujan</a:t>
            </a: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Kualitas  buruk</a:t>
            </a:r>
          </a:p>
        </p:txBody>
      </p:sp>
      <p:sp>
        <p:nvSpPr>
          <p:cNvPr id="72" name="Rectangle 71"/>
          <p:cNvSpPr/>
          <p:nvPr/>
        </p:nvSpPr>
        <p:spPr>
          <a:xfrm>
            <a:off x="637567" y="4927736"/>
            <a:ext cx="21059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Prasarana dan sistem pengelolaan persampahan tidak sesuai persyaratan teknis</a:t>
            </a:r>
          </a:p>
        </p:txBody>
      </p:sp>
      <p:sp>
        <p:nvSpPr>
          <p:cNvPr id="73" name="Rectangle 72"/>
          <p:cNvSpPr/>
          <p:nvPr/>
        </p:nvSpPr>
        <p:spPr>
          <a:xfrm>
            <a:off x="2919028" y="4935009"/>
            <a:ext cx="21059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Prasarana dan sistem pengelolaan air limbah tidak sesuai persyaratan teknis</a:t>
            </a:r>
          </a:p>
        </p:txBody>
      </p:sp>
      <p:sp>
        <p:nvSpPr>
          <p:cNvPr id="74" name="Rectangle 73"/>
          <p:cNvSpPr/>
          <p:nvPr/>
        </p:nvSpPr>
        <p:spPr>
          <a:xfrm>
            <a:off x="5196859" y="4924428"/>
            <a:ext cx="21059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Akses air minum tidak tersedia</a:t>
            </a:r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Kebutuhan individu tidak terpenuhi</a:t>
            </a:r>
          </a:p>
        </p:txBody>
      </p:sp>
      <p:sp>
        <p:nvSpPr>
          <p:cNvPr id="75" name="Rectangle 74"/>
          <p:cNvSpPr/>
          <p:nvPr/>
        </p:nvSpPr>
        <p:spPr>
          <a:xfrm>
            <a:off x="7544549" y="5076401"/>
            <a:ext cx="19449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Prasarana dan sarana proteksi kebakaran tidak tersedia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2505527" y="3293853"/>
            <a:ext cx="698397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2878221" y="3322429"/>
            <a:ext cx="1693780" cy="5099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3548036" y="2971800"/>
            <a:ext cx="360040" cy="3600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2F3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2780093" y="3305946"/>
            <a:ext cx="1895927" cy="50405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quare721 Cn BT" pitchFamily="34" charset="0"/>
                <a:ea typeface="+mn-ea"/>
                <a:cs typeface="+mn-cs"/>
              </a:rPr>
              <a:t>BANGUNAN GEDUNG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5365002" y="3322429"/>
            <a:ext cx="1693780" cy="5099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5266874" y="3305946"/>
            <a:ext cx="1895927" cy="50405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quare721 Cn BT" pitchFamily="34" charset="0"/>
                <a:ea typeface="+mn-ea"/>
                <a:cs typeface="+mn-cs"/>
              </a:rPr>
              <a:t>JALAN LINGKUNGAN</a:t>
            </a:r>
            <a:endParaRPr kumimoji="0" lang="id-ID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quare721 Cn BT" pitchFamily="34" charset="0"/>
              <a:ea typeface="+mn-ea"/>
              <a:cs typeface="+mn-cs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6040760" y="2971800"/>
            <a:ext cx="360040" cy="3600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2F3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7727202" y="3322429"/>
            <a:ext cx="1693780" cy="5099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7629074" y="3305946"/>
            <a:ext cx="1895927" cy="50405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quare721 Cn BT" pitchFamily="34" charset="0"/>
                <a:ea typeface="+mn-ea"/>
                <a:cs typeface="+mn-cs"/>
              </a:rPr>
              <a:t>DRAINASE LINGKUNGAN</a:t>
            </a:r>
            <a:endParaRPr kumimoji="0" lang="id-ID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quare721 Cn BT" pitchFamily="34" charset="0"/>
              <a:ea typeface="+mn-ea"/>
              <a:cs typeface="+mn-cs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8402960" y="2971800"/>
            <a:ext cx="360040" cy="3600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2F3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694159" y="6140042"/>
            <a:ext cx="1693780" cy="5099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>
            <a:off x="381001" y="6116618"/>
            <a:ext cx="9108503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ounded Rectangle 91"/>
          <p:cNvSpPr/>
          <p:nvPr/>
        </p:nvSpPr>
        <p:spPr>
          <a:xfrm>
            <a:off x="609601" y="6145960"/>
            <a:ext cx="1895927" cy="50405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quare721 Cn BT" pitchFamily="34" charset="0"/>
                <a:ea typeface="+mn-ea"/>
                <a:cs typeface="+mn-cs"/>
              </a:rPr>
              <a:t>PENGELOLAAN PERSAMPAHAN</a:t>
            </a:r>
            <a:endParaRPr kumimoji="0" lang="id-ID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quare721 Cn BT" pitchFamily="34" charset="0"/>
              <a:ea typeface="+mn-ea"/>
              <a:cs typeface="+mn-cs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365672" y="5790498"/>
            <a:ext cx="360040" cy="3600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2F3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2893613" y="6140042"/>
            <a:ext cx="1693780" cy="5099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2809055" y="6145960"/>
            <a:ext cx="1895927" cy="50405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quare721 Cn BT" pitchFamily="34" charset="0"/>
                <a:ea typeface="+mn-ea"/>
                <a:cs typeface="+mn-cs"/>
              </a:rPr>
              <a:t>PENGELOLAAN AIR LIMBAH</a:t>
            </a:r>
            <a:endParaRPr kumimoji="0" lang="id-ID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quare721 Cn BT" pitchFamily="34" charset="0"/>
              <a:ea typeface="+mn-ea"/>
              <a:cs typeface="+mn-cs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3565126" y="5790498"/>
            <a:ext cx="360040" cy="3600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2F3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5373890" y="6140042"/>
            <a:ext cx="1693780" cy="5099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6045403" y="5790498"/>
            <a:ext cx="360040" cy="3600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2F3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5257801" y="6145960"/>
            <a:ext cx="1895927" cy="50405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quare721 Cn BT" pitchFamily="34" charset="0"/>
                <a:ea typeface="+mn-ea"/>
                <a:cs typeface="+mn-cs"/>
              </a:rPr>
              <a:t>SISTEM PENYEDIAAN AIR MINUM</a:t>
            </a:r>
            <a:endParaRPr kumimoji="0" lang="id-ID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quare721 Cn BT" pitchFamily="34" charset="0"/>
              <a:ea typeface="+mn-ea"/>
              <a:cs typeface="+mn-cs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7583002" y="6140042"/>
            <a:ext cx="1713398" cy="5099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8264324" y="5790498"/>
            <a:ext cx="360040" cy="3600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2F3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7552874" y="6145960"/>
            <a:ext cx="1810654" cy="50405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quare721 Cn BT" pitchFamily="34" charset="0"/>
                <a:ea typeface="+mn-ea"/>
                <a:cs typeface="+mn-cs"/>
              </a:rPr>
              <a:t>PROTEKSI KEBAKARAN</a:t>
            </a:r>
            <a:endParaRPr kumimoji="0" lang="id-ID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quare721 Cn BT" pitchFamily="34" charset="0"/>
              <a:ea typeface="+mn-ea"/>
              <a:cs typeface="+mn-cs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597992" y="1031005"/>
            <a:ext cx="1907535" cy="280139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609601" y="1168904"/>
            <a:ext cx="1895925" cy="2260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Identifikasi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lokasi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penilaian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lokasi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dilakukan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terhadap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kondisi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kekumuhan</a:t>
            </a:r>
            <a:r>
              <a: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yang meliputi kriteria: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6111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6" y="1117807"/>
            <a:ext cx="4157663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689" y="1116219"/>
            <a:ext cx="4141787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" y="3978482"/>
            <a:ext cx="4191000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498476" y="1106694"/>
            <a:ext cx="3082925" cy="5842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Permukiman Kumuh Atas Air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98476" y="6177170"/>
            <a:ext cx="3844925" cy="5540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</a:t>
            </a: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Permukiman Kumuh Rawan  Bencana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10263" y="1116220"/>
            <a:ext cx="3478212" cy="5238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</a:t>
            </a: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Permukiman Kumuh Dataran Rendah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438203" y="1117601"/>
            <a:ext cx="249927" cy="4970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Arial" charset="0"/>
              </a:rPr>
              <a:t>1</a:t>
            </a:r>
            <a:endParaRPr kumimoji="0" lang="fi-FI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Arial" charset="0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5911040" y="1107527"/>
            <a:ext cx="474263" cy="42559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Arial" charset="0"/>
              </a:rPr>
              <a:t>4</a:t>
            </a:r>
            <a:endParaRPr kumimoji="0" lang="fi-FI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Arial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67996" y="6218269"/>
            <a:ext cx="249927" cy="4970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Arial" charset="0"/>
              </a:rPr>
              <a:t>3</a:t>
            </a:r>
            <a:endParaRPr kumimoji="0" lang="fi-FI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6689" y="4018170"/>
            <a:ext cx="4141787" cy="2714625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6" name="TextBox 45"/>
          <p:cNvSpPr txBox="1"/>
          <p:nvPr/>
        </p:nvSpPr>
        <p:spPr>
          <a:xfrm>
            <a:off x="6237289" y="6215270"/>
            <a:ext cx="3151187" cy="5222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</a:t>
            </a: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Permukiman Kumuh Perbukitan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205405" y="6175790"/>
            <a:ext cx="254313" cy="4970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Arial" charset="0"/>
              </a:rPr>
              <a:t>5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69888" y="518652"/>
            <a:ext cx="9155113" cy="5047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58" tIns="39180" rIns="78358" bIns="3918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KRITERIA DAN TIPOLOGI PERUMAHAN KUMUH &amp; PERMUKIMAN KUMUH </a:t>
            </a:r>
          </a:p>
        </p:txBody>
      </p:sp>
      <p:pic>
        <p:nvPicPr>
          <p:cNvPr id="34841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516395"/>
            <a:ext cx="4192588" cy="2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2846389" y="2517981"/>
            <a:ext cx="3132137" cy="5842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</a:t>
            </a: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Permukiman Kumuh Tepi Air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2857353" y="2534173"/>
            <a:ext cx="249927" cy="4970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Arial" charset="0"/>
              </a:rPr>
              <a:t>2</a:t>
            </a:r>
            <a:endParaRPr kumimoji="0" lang="fi-FI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+mn-ea"/>
              <a:cs typeface="Arial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9888" y="1"/>
            <a:ext cx="9155113" cy="44611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58" tIns="39180" rIns="78358" bIns="3918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7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itchFamily="34" charset="0"/>
              <a:ea typeface="+mn-ea"/>
              <a:cs typeface="+mn-cs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609600" y="23813"/>
            <a:ext cx="8516938" cy="38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358" tIns="39180" rIns="78358" bIns="3918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id-ID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KEBIJAKAN DAN STRATEGI</a:t>
            </a:r>
            <a:endParaRPr kumimoji="0" lang="en-GB" altLang="id-ID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25" name="Slide Number Placeholder 1"/>
          <p:cNvSpPr txBox="1">
            <a:spLocks/>
          </p:cNvSpPr>
          <p:nvPr/>
        </p:nvSpPr>
        <p:spPr>
          <a:xfrm>
            <a:off x="9126538" y="6492241"/>
            <a:ext cx="398462" cy="365125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92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72837"/>
          <a:stretch/>
        </p:blipFill>
        <p:spPr bwMode="auto">
          <a:xfrm>
            <a:off x="372545" y="5302112"/>
            <a:ext cx="1616252" cy="158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8" name="Freeform 537"/>
          <p:cNvSpPr/>
          <p:nvPr/>
        </p:nvSpPr>
        <p:spPr>
          <a:xfrm rot="3600000">
            <a:off x="3082055" y="323952"/>
            <a:ext cx="2238616" cy="1981200"/>
          </a:xfrm>
          <a:custGeom>
            <a:avLst/>
            <a:gdLst>
              <a:gd name="connsiteX0" fmla="*/ 1095375 w 2238616"/>
              <a:gd name="connsiteY0" fmla="*/ 333375 h 1981200"/>
              <a:gd name="connsiteX1" fmla="*/ 866775 w 2238616"/>
              <a:gd name="connsiteY1" fmla="*/ 390525 h 1981200"/>
              <a:gd name="connsiteX2" fmla="*/ 495300 w 2238616"/>
              <a:gd name="connsiteY2" fmla="*/ 361950 h 1981200"/>
              <a:gd name="connsiteX3" fmla="*/ 228600 w 2238616"/>
              <a:gd name="connsiteY3" fmla="*/ 657225 h 1981200"/>
              <a:gd name="connsiteX4" fmla="*/ 295275 w 2238616"/>
              <a:gd name="connsiteY4" fmla="*/ 781050 h 1981200"/>
              <a:gd name="connsiteX5" fmla="*/ 314325 w 2238616"/>
              <a:gd name="connsiteY5" fmla="*/ 809625 h 1981200"/>
              <a:gd name="connsiteX6" fmla="*/ 361950 w 2238616"/>
              <a:gd name="connsiteY6" fmla="*/ 1066800 h 1981200"/>
              <a:gd name="connsiteX7" fmla="*/ 257175 w 2238616"/>
              <a:gd name="connsiteY7" fmla="*/ 1104900 h 1981200"/>
              <a:gd name="connsiteX8" fmla="*/ 66675 w 2238616"/>
              <a:gd name="connsiteY8" fmla="*/ 1209675 h 1981200"/>
              <a:gd name="connsiteX9" fmla="*/ 0 w 2238616"/>
              <a:gd name="connsiteY9" fmla="*/ 1533525 h 1981200"/>
              <a:gd name="connsiteX10" fmla="*/ 114300 w 2238616"/>
              <a:gd name="connsiteY10" fmla="*/ 1771650 h 1981200"/>
              <a:gd name="connsiteX11" fmla="*/ 476250 w 2238616"/>
              <a:gd name="connsiteY11" fmla="*/ 1981200 h 1981200"/>
              <a:gd name="connsiteX12" fmla="*/ 609600 w 2238616"/>
              <a:gd name="connsiteY12" fmla="*/ 1971675 h 1981200"/>
              <a:gd name="connsiteX13" fmla="*/ 809625 w 2238616"/>
              <a:gd name="connsiteY13" fmla="*/ 1885950 h 1981200"/>
              <a:gd name="connsiteX14" fmla="*/ 1200150 w 2238616"/>
              <a:gd name="connsiteY14" fmla="*/ 1809750 h 1981200"/>
              <a:gd name="connsiteX15" fmla="*/ 1352550 w 2238616"/>
              <a:gd name="connsiteY15" fmla="*/ 1800225 h 1981200"/>
              <a:gd name="connsiteX16" fmla="*/ 1609725 w 2238616"/>
              <a:gd name="connsiteY16" fmla="*/ 1800225 h 1981200"/>
              <a:gd name="connsiteX17" fmla="*/ 1714500 w 2238616"/>
              <a:gd name="connsiteY17" fmla="*/ 1733550 h 1981200"/>
              <a:gd name="connsiteX18" fmla="*/ 1771650 w 2238616"/>
              <a:gd name="connsiteY18" fmla="*/ 1685925 h 1981200"/>
              <a:gd name="connsiteX19" fmla="*/ 1981200 w 2238616"/>
              <a:gd name="connsiteY19" fmla="*/ 1562100 h 1981200"/>
              <a:gd name="connsiteX20" fmla="*/ 2000250 w 2238616"/>
              <a:gd name="connsiteY20" fmla="*/ 1466850 h 1981200"/>
              <a:gd name="connsiteX21" fmla="*/ 2019300 w 2238616"/>
              <a:gd name="connsiteY21" fmla="*/ 1419225 h 1981200"/>
              <a:gd name="connsiteX22" fmla="*/ 2019300 w 2238616"/>
              <a:gd name="connsiteY22" fmla="*/ 1333500 h 1981200"/>
              <a:gd name="connsiteX23" fmla="*/ 2019300 w 2238616"/>
              <a:gd name="connsiteY23" fmla="*/ 1247775 h 1981200"/>
              <a:gd name="connsiteX24" fmla="*/ 2019300 w 2238616"/>
              <a:gd name="connsiteY24" fmla="*/ 971550 h 1981200"/>
              <a:gd name="connsiteX25" fmla="*/ 2009775 w 2238616"/>
              <a:gd name="connsiteY25" fmla="*/ 933450 h 1981200"/>
              <a:gd name="connsiteX26" fmla="*/ 2028825 w 2238616"/>
              <a:gd name="connsiteY26" fmla="*/ 838200 h 1981200"/>
              <a:gd name="connsiteX27" fmla="*/ 2057400 w 2238616"/>
              <a:gd name="connsiteY27" fmla="*/ 809625 h 1981200"/>
              <a:gd name="connsiteX28" fmla="*/ 2076450 w 2238616"/>
              <a:gd name="connsiteY28" fmla="*/ 771525 h 1981200"/>
              <a:gd name="connsiteX29" fmla="*/ 2105025 w 2238616"/>
              <a:gd name="connsiteY29" fmla="*/ 733425 h 1981200"/>
              <a:gd name="connsiteX30" fmla="*/ 2133600 w 2238616"/>
              <a:gd name="connsiteY30" fmla="*/ 704850 h 1981200"/>
              <a:gd name="connsiteX31" fmla="*/ 2143125 w 2238616"/>
              <a:gd name="connsiteY31" fmla="*/ 685800 h 1981200"/>
              <a:gd name="connsiteX32" fmla="*/ 2181225 w 2238616"/>
              <a:gd name="connsiteY32" fmla="*/ 609600 h 1981200"/>
              <a:gd name="connsiteX33" fmla="*/ 2190750 w 2238616"/>
              <a:gd name="connsiteY33" fmla="*/ 581025 h 1981200"/>
              <a:gd name="connsiteX34" fmla="*/ 2209800 w 2238616"/>
              <a:gd name="connsiteY34" fmla="*/ 533400 h 1981200"/>
              <a:gd name="connsiteX35" fmla="*/ 2228850 w 2238616"/>
              <a:gd name="connsiteY35" fmla="*/ 476250 h 1981200"/>
              <a:gd name="connsiteX36" fmla="*/ 2228850 w 2238616"/>
              <a:gd name="connsiteY36" fmla="*/ 342900 h 1981200"/>
              <a:gd name="connsiteX37" fmla="*/ 2219325 w 2238616"/>
              <a:gd name="connsiteY37" fmla="*/ 314325 h 1981200"/>
              <a:gd name="connsiteX38" fmla="*/ 2200275 w 2238616"/>
              <a:gd name="connsiteY38" fmla="*/ 295275 h 1981200"/>
              <a:gd name="connsiteX39" fmla="*/ 2181225 w 2238616"/>
              <a:gd name="connsiteY39" fmla="*/ 247650 h 1981200"/>
              <a:gd name="connsiteX40" fmla="*/ 2105025 w 2238616"/>
              <a:gd name="connsiteY40" fmla="*/ 180975 h 1981200"/>
              <a:gd name="connsiteX41" fmla="*/ 2057400 w 2238616"/>
              <a:gd name="connsiteY41" fmla="*/ 161925 h 1981200"/>
              <a:gd name="connsiteX42" fmla="*/ 2028825 w 2238616"/>
              <a:gd name="connsiteY42" fmla="*/ 133350 h 1981200"/>
              <a:gd name="connsiteX43" fmla="*/ 1981200 w 2238616"/>
              <a:gd name="connsiteY43" fmla="*/ 104775 h 1981200"/>
              <a:gd name="connsiteX44" fmla="*/ 1952625 w 2238616"/>
              <a:gd name="connsiteY44" fmla="*/ 95250 h 1981200"/>
              <a:gd name="connsiteX45" fmla="*/ 1790700 w 2238616"/>
              <a:gd name="connsiteY45" fmla="*/ 0 h 1981200"/>
              <a:gd name="connsiteX46" fmla="*/ 1685925 w 2238616"/>
              <a:gd name="connsiteY46" fmla="*/ 19050 h 1981200"/>
              <a:gd name="connsiteX47" fmla="*/ 1638300 w 2238616"/>
              <a:gd name="connsiteY47" fmla="*/ 28575 h 1981200"/>
              <a:gd name="connsiteX48" fmla="*/ 1295400 w 2238616"/>
              <a:gd name="connsiteY48" fmla="*/ 142875 h 1981200"/>
              <a:gd name="connsiteX49" fmla="*/ 1219200 w 2238616"/>
              <a:gd name="connsiteY49" fmla="*/ 209550 h 1981200"/>
              <a:gd name="connsiteX50" fmla="*/ 1095375 w 2238616"/>
              <a:gd name="connsiteY50" fmla="*/ 333375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38616" h="1981200">
                <a:moveTo>
                  <a:pt x="1095375" y="333375"/>
                </a:moveTo>
                <a:lnTo>
                  <a:pt x="866775" y="390525"/>
                </a:lnTo>
                <a:lnTo>
                  <a:pt x="495300" y="361950"/>
                </a:lnTo>
                <a:lnTo>
                  <a:pt x="228600" y="657225"/>
                </a:lnTo>
                <a:cubicBezTo>
                  <a:pt x="263939" y="727903"/>
                  <a:pt x="259287" y="723469"/>
                  <a:pt x="295275" y="781050"/>
                </a:cubicBezTo>
                <a:cubicBezTo>
                  <a:pt x="301342" y="790758"/>
                  <a:pt x="314325" y="809625"/>
                  <a:pt x="314325" y="809625"/>
                </a:cubicBezTo>
                <a:lnTo>
                  <a:pt x="361950" y="1066800"/>
                </a:lnTo>
                <a:lnTo>
                  <a:pt x="257175" y="1104900"/>
                </a:lnTo>
                <a:lnTo>
                  <a:pt x="66675" y="1209675"/>
                </a:lnTo>
                <a:lnTo>
                  <a:pt x="0" y="1533525"/>
                </a:lnTo>
                <a:lnTo>
                  <a:pt x="114300" y="1771650"/>
                </a:lnTo>
                <a:lnTo>
                  <a:pt x="476250" y="1981200"/>
                </a:lnTo>
                <a:lnTo>
                  <a:pt x="609600" y="1971675"/>
                </a:lnTo>
                <a:lnTo>
                  <a:pt x="809625" y="1885950"/>
                </a:lnTo>
                <a:lnTo>
                  <a:pt x="1200150" y="1809750"/>
                </a:lnTo>
                <a:cubicBezTo>
                  <a:pt x="1320735" y="1798788"/>
                  <a:pt x="1269856" y="1800225"/>
                  <a:pt x="1352550" y="1800225"/>
                </a:cubicBezTo>
                <a:lnTo>
                  <a:pt x="1609725" y="1800225"/>
                </a:lnTo>
                <a:cubicBezTo>
                  <a:pt x="1644650" y="1778000"/>
                  <a:pt x="1680680" y="1757423"/>
                  <a:pt x="1714500" y="1733550"/>
                </a:cubicBezTo>
                <a:cubicBezTo>
                  <a:pt x="1734759" y="1719250"/>
                  <a:pt x="1771650" y="1685925"/>
                  <a:pt x="1771650" y="1685925"/>
                </a:cubicBezTo>
                <a:lnTo>
                  <a:pt x="1981200" y="1562100"/>
                </a:lnTo>
                <a:cubicBezTo>
                  <a:pt x="1987550" y="1530350"/>
                  <a:pt x="1991907" y="1498136"/>
                  <a:pt x="2000250" y="1466850"/>
                </a:cubicBezTo>
                <a:cubicBezTo>
                  <a:pt x="2004655" y="1450329"/>
                  <a:pt x="2016882" y="1436151"/>
                  <a:pt x="2019300" y="1419225"/>
                </a:cubicBezTo>
                <a:cubicBezTo>
                  <a:pt x="2023341" y="1390937"/>
                  <a:pt x="2019300" y="1362075"/>
                  <a:pt x="2019300" y="1333500"/>
                </a:cubicBezTo>
                <a:lnTo>
                  <a:pt x="2019300" y="1247775"/>
                </a:lnTo>
                <a:lnTo>
                  <a:pt x="2019300" y="971550"/>
                </a:lnTo>
                <a:lnTo>
                  <a:pt x="2009775" y="933450"/>
                </a:lnTo>
                <a:cubicBezTo>
                  <a:pt x="2016125" y="901700"/>
                  <a:pt x="2017202" y="868421"/>
                  <a:pt x="2028825" y="838200"/>
                </a:cubicBezTo>
                <a:cubicBezTo>
                  <a:pt x="2033661" y="825627"/>
                  <a:pt x="2049570" y="820586"/>
                  <a:pt x="2057400" y="809625"/>
                </a:cubicBezTo>
                <a:cubicBezTo>
                  <a:pt x="2065653" y="798071"/>
                  <a:pt x="2068925" y="783566"/>
                  <a:pt x="2076450" y="771525"/>
                </a:cubicBezTo>
                <a:cubicBezTo>
                  <a:pt x="2084864" y="758063"/>
                  <a:pt x="2094694" y="745478"/>
                  <a:pt x="2105025" y="733425"/>
                </a:cubicBezTo>
                <a:cubicBezTo>
                  <a:pt x="2113791" y="723198"/>
                  <a:pt x="2133600" y="704850"/>
                  <a:pt x="2133600" y="704850"/>
                </a:cubicBezTo>
                <a:lnTo>
                  <a:pt x="2143125" y="685800"/>
                </a:lnTo>
                <a:cubicBezTo>
                  <a:pt x="2155825" y="660400"/>
                  <a:pt x="2169474" y="635453"/>
                  <a:pt x="2181225" y="609600"/>
                </a:cubicBezTo>
                <a:cubicBezTo>
                  <a:pt x="2185380" y="600460"/>
                  <a:pt x="2186795" y="590253"/>
                  <a:pt x="2190750" y="581025"/>
                </a:cubicBezTo>
                <a:cubicBezTo>
                  <a:pt x="2211220" y="533262"/>
                  <a:pt x="2209800" y="558650"/>
                  <a:pt x="2209800" y="533400"/>
                </a:cubicBezTo>
                <a:lnTo>
                  <a:pt x="2228850" y="476250"/>
                </a:lnTo>
                <a:cubicBezTo>
                  <a:pt x="2238091" y="393078"/>
                  <a:pt x="2245180" y="408220"/>
                  <a:pt x="2228850" y="342900"/>
                </a:cubicBezTo>
                <a:cubicBezTo>
                  <a:pt x="2226415" y="333160"/>
                  <a:pt x="2224491" y="322934"/>
                  <a:pt x="2219325" y="314325"/>
                </a:cubicBezTo>
                <a:cubicBezTo>
                  <a:pt x="2214705" y="306624"/>
                  <a:pt x="2206625" y="301625"/>
                  <a:pt x="2200275" y="295275"/>
                </a:cubicBezTo>
                <a:lnTo>
                  <a:pt x="2181225" y="247650"/>
                </a:lnTo>
                <a:cubicBezTo>
                  <a:pt x="2155825" y="225425"/>
                  <a:pt x="2132775" y="200186"/>
                  <a:pt x="2105025" y="180975"/>
                </a:cubicBezTo>
                <a:cubicBezTo>
                  <a:pt x="2090967" y="171243"/>
                  <a:pt x="2071899" y="170987"/>
                  <a:pt x="2057400" y="161925"/>
                </a:cubicBezTo>
                <a:cubicBezTo>
                  <a:pt x="2045977" y="154786"/>
                  <a:pt x="2039601" y="141432"/>
                  <a:pt x="2028825" y="133350"/>
                </a:cubicBezTo>
                <a:cubicBezTo>
                  <a:pt x="2014014" y="122242"/>
                  <a:pt x="1997759" y="113054"/>
                  <a:pt x="1981200" y="104775"/>
                </a:cubicBezTo>
                <a:cubicBezTo>
                  <a:pt x="1972220" y="100285"/>
                  <a:pt x="1952625" y="95250"/>
                  <a:pt x="1952625" y="95250"/>
                </a:cubicBezTo>
                <a:lnTo>
                  <a:pt x="1790700" y="0"/>
                </a:lnTo>
                <a:lnTo>
                  <a:pt x="1685925" y="19050"/>
                </a:lnTo>
                <a:cubicBezTo>
                  <a:pt x="1670013" y="22034"/>
                  <a:pt x="1638300" y="28575"/>
                  <a:pt x="1638300" y="28575"/>
                </a:cubicBezTo>
                <a:lnTo>
                  <a:pt x="1295400" y="142875"/>
                </a:lnTo>
                <a:lnTo>
                  <a:pt x="1219200" y="209550"/>
                </a:lnTo>
                <a:lnTo>
                  <a:pt x="1095375" y="333375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9" name="Oval 538"/>
          <p:cNvSpPr/>
          <p:nvPr/>
        </p:nvSpPr>
        <p:spPr>
          <a:xfrm rot="2448147">
            <a:off x="4390213" y="1181224"/>
            <a:ext cx="936104" cy="589880"/>
          </a:xfrm>
          <a:prstGeom prst="ellipse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0" name="Oval 539"/>
          <p:cNvSpPr/>
          <p:nvPr/>
        </p:nvSpPr>
        <p:spPr>
          <a:xfrm rot="3600000">
            <a:off x="4849829" y="1159584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1" name="Oval 540"/>
          <p:cNvSpPr/>
          <p:nvPr/>
        </p:nvSpPr>
        <p:spPr>
          <a:xfrm rot="3600000">
            <a:off x="4938789" y="1313667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2" name="Oval 541"/>
          <p:cNvSpPr/>
          <p:nvPr/>
        </p:nvSpPr>
        <p:spPr>
          <a:xfrm rot="3600000">
            <a:off x="5025367" y="1463625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3" name="Oval 542"/>
          <p:cNvSpPr/>
          <p:nvPr/>
        </p:nvSpPr>
        <p:spPr>
          <a:xfrm rot="3600000">
            <a:off x="4700855" y="1245594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4" name="Oval 543"/>
          <p:cNvSpPr/>
          <p:nvPr/>
        </p:nvSpPr>
        <p:spPr>
          <a:xfrm rot="3600000">
            <a:off x="4789815" y="1399677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5" name="Oval 544"/>
          <p:cNvSpPr/>
          <p:nvPr/>
        </p:nvSpPr>
        <p:spPr>
          <a:xfrm rot="3600000">
            <a:off x="4876394" y="1549635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6" name="Oval 545"/>
          <p:cNvSpPr/>
          <p:nvPr/>
        </p:nvSpPr>
        <p:spPr>
          <a:xfrm rot="3600000">
            <a:off x="4554631" y="1330016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7" name="Oval 546"/>
          <p:cNvSpPr/>
          <p:nvPr/>
        </p:nvSpPr>
        <p:spPr>
          <a:xfrm rot="3600000">
            <a:off x="4643591" y="1484099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48" name="Oval 547"/>
          <p:cNvSpPr/>
          <p:nvPr/>
        </p:nvSpPr>
        <p:spPr>
          <a:xfrm rot="3600000">
            <a:off x="4730170" y="1634058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549" name="Group 548"/>
          <p:cNvGrpSpPr/>
          <p:nvPr/>
        </p:nvGrpSpPr>
        <p:grpSpPr>
          <a:xfrm rot="1417956">
            <a:off x="3790818" y="523749"/>
            <a:ext cx="658291" cy="750156"/>
            <a:chOff x="1672159" y="858840"/>
            <a:chExt cx="658291" cy="750156"/>
          </a:xfrm>
        </p:grpSpPr>
        <p:sp>
          <p:nvSpPr>
            <p:cNvPr id="550" name="Oval 549"/>
            <p:cNvSpPr/>
            <p:nvPr/>
          </p:nvSpPr>
          <p:spPr>
            <a:xfrm>
              <a:off x="1672159" y="858840"/>
              <a:ext cx="658291" cy="750156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51" name="Oval 550"/>
            <p:cNvSpPr/>
            <p:nvPr/>
          </p:nvSpPr>
          <p:spPr>
            <a:xfrm>
              <a:off x="1763688" y="1052736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52" name="Oval 551"/>
            <p:cNvSpPr/>
            <p:nvPr/>
          </p:nvSpPr>
          <p:spPr>
            <a:xfrm>
              <a:off x="1931963" y="1154336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53" name="Oval 552"/>
            <p:cNvSpPr/>
            <p:nvPr/>
          </p:nvSpPr>
          <p:spPr>
            <a:xfrm>
              <a:off x="1938313" y="94796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54" name="Oval 553"/>
            <p:cNvSpPr/>
            <p:nvPr/>
          </p:nvSpPr>
          <p:spPr>
            <a:xfrm>
              <a:off x="2128813" y="111306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55" name="Oval 554"/>
            <p:cNvSpPr/>
            <p:nvPr/>
          </p:nvSpPr>
          <p:spPr>
            <a:xfrm>
              <a:off x="1759471" y="1253679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56" name="Oval 555"/>
            <p:cNvSpPr/>
            <p:nvPr/>
          </p:nvSpPr>
          <p:spPr>
            <a:xfrm>
              <a:off x="2075979" y="1325687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57" name="Oval 556"/>
            <p:cNvSpPr/>
            <p:nvPr/>
          </p:nvSpPr>
          <p:spPr>
            <a:xfrm>
              <a:off x="1900858" y="1397695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558" name="Group 557"/>
          <p:cNvGrpSpPr/>
          <p:nvPr/>
        </p:nvGrpSpPr>
        <p:grpSpPr>
          <a:xfrm rot="5577808">
            <a:off x="3838360" y="1439780"/>
            <a:ext cx="658291" cy="750156"/>
            <a:chOff x="1672159" y="858840"/>
            <a:chExt cx="658291" cy="750156"/>
          </a:xfrm>
        </p:grpSpPr>
        <p:sp>
          <p:nvSpPr>
            <p:cNvPr id="559" name="Oval 558"/>
            <p:cNvSpPr/>
            <p:nvPr/>
          </p:nvSpPr>
          <p:spPr>
            <a:xfrm>
              <a:off x="1672159" y="858840"/>
              <a:ext cx="658291" cy="750156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60" name="Oval 559"/>
            <p:cNvSpPr/>
            <p:nvPr/>
          </p:nvSpPr>
          <p:spPr>
            <a:xfrm>
              <a:off x="1763688" y="1052736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61" name="Oval 560"/>
            <p:cNvSpPr/>
            <p:nvPr/>
          </p:nvSpPr>
          <p:spPr>
            <a:xfrm>
              <a:off x="1931963" y="1154336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62" name="Oval 561"/>
            <p:cNvSpPr/>
            <p:nvPr/>
          </p:nvSpPr>
          <p:spPr>
            <a:xfrm>
              <a:off x="1938313" y="94796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63" name="Oval 562"/>
            <p:cNvSpPr/>
            <p:nvPr/>
          </p:nvSpPr>
          <p:spPr>
            <a:xfrm>
              <a:off x="2128813" y="111306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64" name="Oval 563"/>
            <p:cNvSpPr/>
            <p:nvPr/>
          </p:nvSpPr>
          <p:spPr>
            <a:xfrm>
              <a:off x="1759471" y="1253679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65" name="Oval 564"/>
            <p:cNvSpPr/>
            <p:nvPr/>
          </p:nvSpPr>
          <p:spPr>
            <a:xfrm>
              <a:off x="2075979" y="1325687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66" name="Oval 565"/>
            <p:cNvSpPr/>
            <p:nvPr/>
          </p:nvSpPr>
          <p:spPr>
            <a:xfrm>
              <a:off x="1900858" y="1397695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567" name="Group 566"/>
          <p:cNvGrpSpPr/>
          <p:nvPr/>
        </p:nvGrpSpPr>
        <p:grpSpPr>
          <a:xfrm rot="5742194">
            <a:off x="2980669" y="853322"/>
            <a:ext cx="936104" cy="589880"/>
            <a:chOff x="2843808" y="902370"/>
            <a:chExt cx="936104" cy="589880"/>
          </a:xfrm>
        </p:grpSpPr>
        <p:sp>
          <p:nvSpPr>
            <p:cNvPr id="568" name="Oval 567"/>
            <p:cNvSpPr/>
            <p:nvPr/>
          </p:nvSpPr>
          <p:spPr>
            <a:xfrm rot="20448147">
              <a:off x="2843808" y="902370"/>
              <a:ext cx="936104" cy="589880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69" name="Oval 568"/>
            <p:cNvSpPr/>
            <p:nvPr/>
          </p:nvSpPr>
          <p:spPr>
            <a:xfrm>
              <a:off x="3059832" y="94796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70" name="Oval 569"/>
            <p:cNvSpPr/>
            <p:nvPr/>
          </p:nvSpPr>
          <p:spPr>
            <a:xfrm>
              <a:off x="3237752" y="94796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71" name="Oval 570"/>
            <p:cNvSpPr/>
            <p:nvPr/>
          </p:nvSpPr>
          <p:spPr>
            <a:xfrm>
              <a:off x="3410909" y="94796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72" name="Oval 571"/>
            <p:cNvSpPr/>
            <p:nvPr/>
          </p:nvSpPr>
          <p:spPr>
            <a:xfrm>
              <a:off x="3059832" y="111998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73" name="Oval 572"/>
            <p:cNvSpPr/>
            <p:nvPr/>
          </p:nvSpPr>
          <p:spPr>
            <a:xfrm>
              <a:off x="3237752" y="111998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74" name="Oval 573"/>
            <p:cNvSpPr/>
            <p:nvPr/>
          </p:nvSpPr>
          <p:spPr>
            <a:xfrm>
              <a:off x="3410909" y="111998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75" name="Oval 574"/>
            <p:cNvSpPr/>
            <p:nvPr/>
          </p:nvSpPr>
          <p:spPr>
            <a:xfrm>
              <a:off x="3059832" y="1288826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76" name="Oval 575"/>
            <p:cNvSpPr/>
            <p:nvPr/>
          </p:nvSpPr>
          <p:spPr>
            <a:xfrm>
              <a:off x="3237752" y="1288826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77" name="Oval 576"/>
            <p:cNvSpPr/>
            <p:nvPr/>
          </p:nvSpPr>
          <p:spPr>
            <a:xfrm>
              <a:off x="3410909" y="1288826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578" name="Group 577"/>
          <p:cNvGrpSpPr/>
          <p:nvPr/>
        </p:nvGrpSpPr>
        <p:grpSpPr>
          <a:xfrm rot="554534">
            <a:off x="538332" y="1546787"/>
            <a:ext cx="3114742" cy="2756581"/>
            <a:chOff x="438150" y="352425"/>
            <a:chExt cx="2238616" cy="1981200"/>
          </a:xfrm>
        </p:grpSpPr>
        <p:sp>
          <p:nvSpPr>
            <p:cNvPr id="579" name="Freeform 578"/>
            <p:cNvSpPr/>
            <p:nvPr/>
          </p:nvSpPr>
          <p:spPr>
            <a:xfrm>
              <a:off x="438150" y="352425"/>
              <a:ext cx="2238616" cy="1981200"/>
            </a:xfrm>
            <a:custGeom>
              <a:avLst/>
              <a:gdLst>
                <a:gd name="connsiteX0" fmla="*/ 1095375 w 2238616"/>
                <a:gd name="connsiteY0" fmla="*/ 333375 h 1981200"/>
                <a:gd name="connsiteX1" fmla="*/ 866775 w 2238616"/>
                <a:gd name="connsiteY1" fmla="*/ 390525 h 1981200"/>
                <a:gd name="connsiteX2" fmla="*/ 495300 w 2238616"/>
                <a:gd name="connsiteY2" fmla="*/ 361950 h 1981200"/>
                <a:gd name="connsiteX3" fmla="*/ 228600 w 2238616"/>
                <a:gd name="connsiteY3" fmla="*/ 657225 h 1981200"/>
                <a:gd name="connsiteX4" fmla="*/ 295275 w 2238616"/>
                <a:gd name="connsiteY4" fmla="*/ 781050 h 1981200"/>
                <a:gd name="connsiteX5" fmla="*/ 314325 w 2238616"/>
                <a:gd name="connsiteY5" fmla="*/ 809625 h 1981200"/>
                <a:gd name="connsiteX6" fmla="*/ 361950 w 2238616"/>
                <a:gd name="connsiteY6" fmla="*/ 1066800 h 1981200"/>
                <a:gd name="connsiteX7" fmla="*/ 257175 w 2238616"/>
                <a:gd name="connsiteY7" fmla="*/ 1104900 h 1981200"/>
                <a:gd name="connsiteX8" fmla="*/ 66675 w 2238616"/>
                <a:gd name="connsiteY8" fmla="*/ 1209675 h 1981200"/>
                <a:gd name="connsiteX9" fmla="*/ 0 w 2238616"/>
                <a:gd name="connsiteY9" fmla="*/ 1533525 h 1981200"/>
                <a:gd name="connsiteX10" fmla="*/ 114300 w 2238616"/>
                <a:gd name="connsiteY10" fmla="*/ 1771650 h 1981200"/>
                <a:gd name="connsiteX11" fmla="*/ 476250 w 2238616"/>
                <a:gd name="connsiteY11" fmla="*/ 1981200 h 1981200"/>
                <a:gd name="connsiteX12" fmla="*/ 609600 w 2238616"/>
                <a:gd name="connsiteY12" fmla="*/ 1971675 h 1981200"/>
                <a:gd name="connsiteX13" fmla="*/ 809625 w 2238616"/>
                <a:gd name="connsiteY13" fmla="*/ 1885950 h 1981200"/>
                <a:gd name="connsiteX14" fmla="*/ 1200150 w 2238616"/>
                <a:gd name="connsiteY14" fmla="*/ 1809750 h 1981200"/>
                <a:gd name="connsiteX15" fmla="*/ 1352550 w 2238616"/>
                <a:gd name="connsiteY15" fmla="*/ 1800225 h 1981200"/>
                <a:gd name="connsiteX16" fmla="*/ 1609725 w 2238616"/>
                <a:gd name="connsiteY16" fmla="*/ 1800225 h 1981200"/>
                <a:gd name="connsiteX17" fmla="*/ 1714500 w 2238616"/>
                <a:gd name="connsiteY17" fmla="*/ 1733550 h 1981200"/>
                <a:gd name="connsiteX18" fmla="*/ 1771650 w 2238616"/>
                <a:gd name="connsiteY18" fmla="*/ 1685925 h 1981200"/>
                <a:gd name="connsiteX19" fmla="*/ 1981200 w 2238616"/>
                <a:gd name="connsiteY19" fmla="*/ 1562100 h 1981200"/>
                <a:gd name="connsiteX20" fmla="*/ 2000250 w 2238616"/>
                <a:gd name="connsiteY20" fmla="*/ 1466850 h 1981200"/>
                <a:gd name="connsiteX21" fmla="*/ 2019300 w 2238616"/>
                <a:gd name="connsiteY21" fmla="*/ 1419225 h 1981200"/>
                <a:gd name="connsiteX22" fmla="*/ 2019300 w 2238616"/>
                <a:gd name="connsiteY22" fmla="*/ 1333500 h 1981200"/>
                <a:gd name="connsiteX23" fmla="*/ 2019300 w 2238616"/>
                <a:gd name="connsiteY23" fmla="*/ 1247775 h 1981200"/>
                <a:gd name="connsiteX24" fmla="*/ 2019300 w 2238616"/>
                <a:gd name="connsiteY24" fmla="*/ 971550 h 1981200"/>
                <a:gd name="connsiteX25" fmla="*/ 2009775 w 2238616"/>
                <a:gd name="connsiteY25" fmla="*/ 933450 h 1981200"/>
                <a:gd name="connsiteX26" fmla="*/ 2028825 w 2238616"/>
                <a:gd name="connsiteY26" fmla="*/ 838200 h 1981200"/>
                <a:gd name="connsiteX27" fmla="*/ 2057400 w 2238616"/>
                <a:gd name="connsiteY27" fmla="*/ 809625 h 1981200"/>
                <a:gd name="connsiteX28" fmla="*/ 2076450 w 2238616"/>
                <a:gd name="connsiteY28" fmla="*/ 771525 h 1981200"/>
                <a:gd name="connsiteX29" fmla="*/ 2105025 w 2238616"/>
                <a:gd name="connsiteY29" fmla="*/ 733425 h 1981200"/>
                <a:gd name="connsiteX30" fmla="*/ 2133600 w 2238616"/>
                <a:gd name="connsiteY30" fmla="*/ 704850 h 1981200"/>
                <a:gd name="connsiteX31" fmla="*/ 2143125 w 2238616"/>
                <a:gd name="connsiteY31" fmla="*/ 685800 h 1981200"/>
                <a:gd name="connsiteX32" fmla="*/ 2181225 w 2238616"/>
                <a:gd name="connsiteY32" fmla="*/ 609600 h 1981200"/>
                <a:gd name="connsiteX33" fmla="*/ 2190750 w 2238616"/>
                <a:gd name="connsiteY33" fmla="*/ 581025 h 1981200"/>
                <a:gd name="connsiteX34" fmla="*/ 2209800 w 2238616"/>
                <a:gd name="connsiteY34" fmla="*/ 533400 h 1981200"/>
                <a:gd name="connsiteX35" fmla="*/ 2228850 w 2238616"/>
                <a:gd name="connsiteY35" fmla="*/ 476250 h 1981200"/>
                <a:gd name="connsiteX36" fmla="*/ 2228850 w 2238616"/>
                <a:gd name="connsiteY36" fmla="*/ 342900 h 1981200"/>
                <a:gd name="connsiteX37" fmla="*/ 2219325 w 2238616"/>
                <a:gd name="connsiteY37" fmla="*/ 314325 h 1981200"/>
                <a:gd name="connsiteX38" fmla="*/ 2200275 w 2238616"/>
                <a:gd name="connsiteY38" fmla="*/ 295275 h 1981200"/>
                <a:gd name="connsiteX39" fmla="*/ 2181225 w 2238616"/>
                <a:gd name="connsiteY39" fmla="*/ 247650 h 1981200"/>
                <a:gd name="connsiteX40" fmla="*/ 2105025 w 2238616"/>
                <a:gd name="connsiteY40" fmla="*/ 180975 h 1981200"/>
                <a:gd name="connsiteX41" fmla="*/ 2057400 w 2238616"/>
                <a:gd name="connsiteY41" fmla="*/ 161925 h 1981200"/>
                <a:gd name="connsiteX42" fmla="*/ 2028825 w 2238616"/>
                <a:gd name="connsiteY42" fmla="*/ 133350 h 1981200"/>
                <a:gd name="connsiteX43" fmla="*/ 1981200 w 2238616"/>
                <a:gd name="connsiteY43" fmla="*/ 104775 h 1981200"/>
                <a:gd name="connsiteX44" fmla="*/ 1952625 w 2238616"/>
                <a:gd name="connsiteY44" fmla="*/ 95250 h 1981200"/>
                <a:gd name="connsiteX45" fmla="*/ 1790700 w 2238616"/>
                <a:gd name="connsiteY45" fmla="*/ 0 h 1981200"/>
                <a:gd name="connsiteX46" fmla="*/ 1685925 w 2238616"/>
                <a:gd name="connsiteY46" fmla="*/ 19050 h 1981200"/>
                <a:gd name="connsiteX47" fmla="*/ 1638300 w 2238616"/>
                <a:gd name="connsiteY47" fmla="*/ 28575 h 1981200"/>
                <a:gd name="connsiteX48" fmla="*/ 1295400 w 2238616"/>
                <a:gd name="connsiteY48" fmla="*/ 142875 h 1981200"/>
                <a:gd name="connsiteX49" fmla="*/ 1219200 w 2238616"/>
                <a:gd name="connsiteY49" fmla="*/ 209550 h 1981200"/>
                <a:gd name="connsiteX50" fmla="*/ 1095375 w 2238616"/>
                <a:gd name="connsiteY50" fmla="*/ 333375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38616" h="1981200">
                  <a:moveTo>
                    <a:pt x="1095375" y="333375"/>
                  </a:moveTo>
                  <a:lnTo>
                    <a:pt x="866775" y="390525"/>
                  </a:lnTo>
                  <a:lnTo>
                    <a:pt x="495300" y="361950"/>
                  </a:lnTo>
                  <a:lnTo>
                    <a:pt x="228600" y="657225"/>
                  </a:lnTo>
                  <a:cubicBezTo>
                    <a:pt x="263939" y="727903"/>
                    <a:pt x="259287" y="723469"/>
                    <a:pt x="295275" y="781050"/>
                  </a:cubicBezTo>
                  <a:cubicBezTo>
                    <a:pt x="301342" y="790758"/>
                    <a:pt x="314325" y="809625"/>
                    <a:pt x="314325" y="809625"/>
                  </a:cubicBezTo>
                  <a:lnTo>
                    <a:pt x="361950" y="1066800"/>
                  </a:lnTo>
                  <a:lnTo>
                    <a:pt x="257175" y="1104900"/>
                  </a:lnTo>
                  <a:lnTo>
                    <a:pt x="66675" y="1209675"/>
                  </a:lnTo>
                  <a:lnTo>
                    <a:pt x="0" y="1533525"/>
                  </a:lnTo>
                  <a:lnTo>
                    <a:pt x="114300" y="1771650"/>
                  </a:lnTo>
                  <a:lnTo>
                    <a:pt x="476250" y="1981200"/>
                  </a:lnTo>
                  <a:lnTo>
                    <a:pt x="609600" y="1971675"/>
                  </a:lnTo>
                  <a:lnTo>
                    <a:pt x="809625" y="1885950"/>
                  </a:lnTo>
                  <a:lnTo>
                    <a:pt x="1200150" y="1809750"/>
                  </a:lnTo>
                  <a:cubicBezTo>
                    <a:pt x="1320735" y="1798788"/>
                    <a:pt x="1269856" y="1800225"/>
                    <a:pt x="1352550" y="1800225"/>
                  </a:cubicBezTo>
                  <a:lnTo>
                    <a:pt x="1609725" y="1800225"/>
                  </a:lnTo>
                  <a:cubicBezTo>
                    <a:pt x="1644650" y="1778000"/>
                    <a:pt x="1680680" y="1757423"/>
                    <a:pt x="1714500" y="1733550"/>
                  </a:cubicBezTo>
                  <a:cubicBezTo>
                    <a:pt x="1734759" y="1719250"/>
                    <a:pt x="1771650" y="1685925"/>
                    <a:pt x="1771650" y="1685925"/>
                  </a:cubicBezTo>
                  <a:lnTo>
                    <a:pt x="1981200" y="1562100"/>
                  </a:lnTo>
                  <a:cubicBezTo>
                    <a:pt x="1987550" y="1530350"/>
                    <a:pt x="1991907" y="1498136"/>
                    <a:pt x="2000250" y="1466850"/>
                  </a:cubicBezTo>
                  <a:cubicBezTo>
                    <a:pt x="2004655" y="1450329"/>
                    <a:pt x="2016882" y="1436151"/>
                    <a:pt x="2019300" y="1419225"/>
                  </a:cubicBezTo>
                  <a:cubicBezTo>
                    <a:pt x="2023341" y="1390937"/>
                    <a:pt x="2019300" y="1362075"/>
                    <a:pt x="2019300" y="1333500"/>
                  </a:cubicBezTo>
                  <a:lnTo>
                    <a:pt x="2019300" y="1247775"/>
                  </a:lnTo>
                  <a:lnTo>
                    <a:pt x="2019300" y="971550"/>
                  </a:lnTo>
                  <a:lnTo>
                    <a:pt x="2009775" y="933450"/>
                  </a:lnTo>
                  <a:cubicBezTo>
                    <a:pt x="2016125" y="901700"/>
                    <a:pt x="2017202" y="868421"/>
                    <a:pt x="2028825" y="838200"/>
                  </a:cubicBezTo>
                  <a:cubicBezTo>
                    <a:pt x="2033661" y="825627"/>
                    <a:pt x="2049570" y="820586"/>
                    <a:pt x="2057400" y="809625"/>
                  </a:cubicBezTo>
                  <a:cubicBezTo>
                    <a:pt x="2065653" y="798071"/>
                    <a:pt x="2068925" y="783566"/>
                    <a:pt x="2076450" y="771525"/>
                  </a:cubicBezTo>
                  <a:cubicBezTo>
                    <a:pt x="2084864" y="758063"/>
                    <a:pt x="2094694" y="745478"/>
                    <a:pt x="2105025" y="733425"/>
                  </a:cubicBezTo>
                  <a:cubicBezTo>
                    <a:pt x="2113791" y="723198"/>
                    <a:pt x="2133600" y="704850"/>
                    <a:pt x="2133600" y="704850"/>
                  </a:cubicBezTo>
                  <a:lnTo>
                    <a:pt x="2143125" y="685800"/>
                  </a:lnTo>
                  <a:cubicBezTo>
                    <a:pt x="2155825" y="660400"/>
                    <a:pt x="2169474" y="635453"/>
                    <a:pt x="2181225" y="609600"/>
                  </a:cubicBezTo>
                  <a:cubicBezTo>
                    <a:pt x="2185380" y="600460"/>
                    <a:pt x="2186795" y="590253"/>
                    <a:pt x="2190750" y="581025"/>
                  </a:cubicBezTo>
                  <a:cubicBezTo>
                    <a:pt x="2211220" y="533262"/>
                    <a:pt x="2209800" y="558650"/>
                    <a:pt x="2209800" y="533400"/>
                  </a:cubicBezTo>
                  <a:lnTo>
                    <a:pt x="2228850" y="476250"/>
                  </a:lnTo>
                  <a:cubicBezTo>
                    <a:pt x="2238091" y="393078"/>
                    <a:pt x="2245180" y="408220"/>
                    <a:pt x="2228850" y="342900"/>
                  </a:cubicBezTo>
                  <a:cubicBezTo>
                    <a:pt x="2226415" y="333160"/>
                    <a:pt x="2224491" y="322934"/>
                    <a:pt x="2219325" y="314325"/>
                  </a:cubicBezTo>
                  <a:cubicBezTo>
                    <a:pt x="2214705" y="306624"/>
                    <a:pt x="2206625" y="301625"/>
                    <a:pt x="2200275" y="295275"/>
                  </a:cubicBezTo>
                  <a:lnTo>
                    <a:pt x="2181225" y="247650"/>
                  </a:lnTo>
                  <a:cubicBezTo>
                    <a:pt x="2155825" y="225425"/>
                    <a:pt x="2132775" y="200186"/>
                    <a:pt x="2105025" y="180975"/>
                  </a:cubicBezTo>
                  <a:cubicBezTo>
                    <a:pt x="2090967" y="171243"/>
                    <a:pt x="2071899" y="170987"/>
                    <a:pt x="2057400" y="161925"/>
                  </a:cubicBezTo>
                  <a:cubicBezTo>
                    <a:pt x="2045977" y="154786"/>
                    <a:pt x="2039601" y="141432"/>
                    <a:pt x="2028825" y="133350"/>
                  </a:cubicBezTo>
                  <a:cubicBezTo>
                    <a:pt x="2014014" y="122242"/>
                    <a:pt x="1997759" y="113054"/>
                    <a:pt x="1981200" y="104775"/>
                  </a:cubicBezTo>
                  <a:cubicBezTo>
                    <a:pt x="1972220" y="100285"/>
                    <a:pt x="1952625" y="95250"/>
                    <a:pt x="1952625" y="95250"/>
                  </a:cubicBezTo>
                  <a:lnTo>
                    <a:pt x="1790700" y="0"/>
                  </a:lnTo>
                  <a:lnTo>
                    <a:pt x="1685925" y="19050"/>
                  </a:lnTo>
                  <a:cubicBezTo>
                    <a:pt x="1670013" y="22034"/>
                    <a:pt x="1638300" y="28575"/>
                    <a:pt x="1638300" y="28575"/>
                  </a:cubicBezTo>
                  <a:lnTo>
                    <a:pt x="1295400" y="142875"/>
                  </a:lnTo>
                  <a:lnTo>
                    <a:pt x="1219200" y="209550"/>
                  </a:lnTo>
                  <a:lnTo>
                    <a:pt x="1095375" y="333375"/>
                  </a:ln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grpSp>
          <p:nvGrpSpPr>
            <p:cNvPr id="580" name="Group 579"/>
            <p:cNvGrpSpPr/>
            <p:nvPr/>
          </p:nvGrpSpPr>
          <p:grpSpPr>
            <a:xfrm>
              <a:off x="1557817" y="559997"/>
              <a:ext cx="936104" cy="589880"/>
              <a:chOff x="2843808" y="902370"/>
              <a:chExt cx="936104" cy="589880"/>
            </a:xfrm>
          </p:grpSpPr>
          <p:sp>
            <p:nvSpPr>
              <p:cNvPr id="610" name="Oval 609"/>
              <p:cNvSpPr/>
              <p:nvPr/>
            </p:nvSpPr>
            <p:spPr>
              <a:xfrm rot="20448147">
                <a:off x="2843808" y="902370"/>
                <a:ext cx="936104" cy="589880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1" name="Oval 610"/>
              <p:cNvSpPr/>
              <p:nvPr/>
            </p:nvSpPr>
            <p:spPr>
              <a:xfrm>
                <a:off x="3059832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2" name="Oval 611"/>
              <p:cNvSpPr/>
              <p:nvPr/>
            </p:nvSpPr>
            <p:spPr>
              <a:xfrm>
                <a:off x="3237752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3" name="Oval 612"/>
              <p:cNvSpPr/>
              <p:nvPr/>
            </p:nvSpPr>
            <p:spPr>
              <a:xfrm>
                <a:off x="3410909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4" name="Oval 613"/>
              <p:cNvSpPr/>
              <p:nvPr/>
            </p:nvSpPr>
            <p:spPr>
              <a:xfrm>
                <a:off x="3059832" y="111998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5" name="Oval 614"/>
              <p:cNvSpPr/>
              <p:nvPr/>
            </p:nvSpPr>
            <p:spPr>
              <a:xfrm>
                <a:off x="3237752" y="111998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6" name="Oval 615"/>
              <p:cNvSpPr/>
              <p:nvPr/>
            </p:nvSpPr>
            <p:spPr>
              <a:xfrm>
                <a:off x="3410909" y="111998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7" name="Oval 616"/>
              <p:cNvSpPr/>
              <p:nvPr/>
            </p:nvSpPr>
            <p:spPr>
              <a:xfrm>
                <a:off x="3059832" y="128882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8" name="Oval 617"/>
              <p:cNvSpPr/>
              <p:nvPr/>
            </p:nvSpPr>
            <p:spPr>
              <a:xfrm>
                <a:off x="3237752" y="128882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19" name="Oval 618"/>
              <p:cNvSpPr/>
              <p:nvPr/>
            </p:nvSpPr>
            <p:spPr>
              <a:xfrm>
                <a:off x="3410909" y="128882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81" name="Group 580"/>
            <p:cNvGrpSpPr/>
            <p:nvPr/>
          </p:nvGrpSpPr>
          <p:grpSpPr>
            <a:xfrm rot="19417956">
              <a:off x="827584" y="830580"/>
              <a:ext cx="658291" cy="750156"/>
              <a:chOff x="1672159" y="858840"/>
              <a:chExt cx="658291" cy="750156"/>
            </a:xfrm>
          </p:grpSpPr>
          <p:sp>
            <p:nvSpPr>
              <p:cNvPr id="602" name="Oval 601"/>
              <p:cNvSpPr/>
              <p:nvPr/>
            </p:nvSpPr>
            <p:spPr>
              <a:xfrm>
                <a:off x="1672159" y="858840"/>
                <a:ext cx="658291" cy="750156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03" name="Oval 602"/>
              <p:cNvSpPr/>
              <p:nvPr/>
            </p:nvSpPr>
            <p:spPr>
              <a:xfrm>
                <a:off x="1763688" y="105273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04" name="Oval 603"/>
              <p:cNvSpPr/>
              <p:nvPr/>
            </p:nvSpPr>
            <p:spPr>
              <a:xfrm>
                <a:off x="1931963" y="115433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05" name="Oval 604"/>
              <p:cNvSpPr/>
              <p:nvPr/>
            </p:nvSpPr>
            <p:spPr>
              <a:xfrm>
                <a:off x="1938313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06" name="Oval 605"/>
              <p:cNvSpPr/>
              <p:nvPr/>
            </p:nvSpPr>
            <p:spPr>
              <a:xfrm>
                <a:off x="2128813" y="11130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07" name="Oval 606"/>
              <p:cNvSpPr/>
              <p:nvPr/>
            </p:nvSpPr>
            <p:spPr>
              <a:xfrm>
                <a:off x="1759471" y="1253679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08" name="Oval 607"/>
              <p:cNvSpPr/>
              <p:nvPr/>
            </p:nvSpPr>
            <p:spPr>
              <a:xfrm>
                <a:off x="2075979" y="1325687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09" name="Oval 608"/>
              <p:cNvSpPr/>
              <p:nvPr/>
            </p:nvSpPr>
            <p:spPr>
              <a:xfrm>
                <a:off x="1900858" y="1397695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82" name="Group 581"/>
            <p:cNvGrpSpPr/>
            <p:nvPr/>
          </p:nvGrpSpPr>
          <p:grpSpPr>
            <a:xfrm rot="1977808">
              <a:off x="1644661" y="1247422"/>
              <a:ext cx="658291" cy="750156"/>
              <a:chOff x="1672159" y="858840"/>
              <a:chExt cx="658291" cy="750156"/>
            </a:xfrm>
          </p:grpSpPr>
          <p:sp>
            <p:nvSpPr>
              <p:cNvPr id="594" name="Oval 593"/>
              <p:cNvSpPr/>
              <p:nvPr/>
            </p:nvSpPr>
            <p:spPr>
              <a:xfrm>
                <a:off x="1672159" y="858840"/>
                <a:ext cx="658291" cy="750156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5" name="Oval 594"/>
              <p:cNvSpPr/>
              <p:nvPr/>
            </p:nvSpPr>
            <p:spPr>
              <a:xfrm>
                <a:off x="1763688" y="105273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6" name="Oval 595"/>
              <p:cNvSpPr/>
              <p:nvPr/>
            </p:nvSpPr>
            <p:spPr>
              <a:xfrm>
                <a:off x="1931963" y="115433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7" name="Oval 596"/>
              <p:cNvSpPr/>
              <p:nvPr/>
            </p:nvSpPr>
            <p:spPr>
              <a:xfrm>
                <a:off x="1938313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8" name="Oval 597"/>
              <p:cNvSpPr/>
              <p:nvPr/>
            </p:nvSpPr>
            <p:spPr>
              <a:xfrm>
                <a:off x="2128813" y="11130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9" name="Oval 598"/>
              <p:cNvSpPr/>
              <p:nvPr/>
            </p:nvSpPr>
            <p:spPr>
              <a:xfrm>
                <a:off x="1759471" y="1253679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00" name="Oval 599"/>
              <p:cNvSpPr/>
              <p:nvPr/>
            </p:nvSpPr>
            <p:spPr>
              <a:xfrm>
                <a:off x="2075979" y="1325687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601" name="Oval 600"/>
              <p:cNvSpPr/>
              <p:nvPr/>
            </p:nvSpPr>
            <p:spPr>
              <a:xfrm>
                <a:off x="1900858" y="1397695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83" name="Group 582"/>
            <p:cNvGrpSpPr/>
            <p:nvPr/>
          </p:nvGrpSpPr>
          <p:grpSpPr>
            <a:xfrm rot="2142194">
              <a:off x="569074" y="1616747"/>
              <a:ext cx="936104" cy="589880"/>
              <a:chOff x="2843808" y="902370"/>
              <a:chExt cx="936104" cy="589880"/>
            </a:xfrm>
          </p:grpSpPr>
          <p:sp>
            <p:nvSpPr>
              <p:cNvPr id="584" name="Oval 583"/>
              <p:cNvSpPr/>
              <p:nvPr/>
            </p:nvSpPr>
            <p:spPr>
              <a:xfrm rot="20448147">
                <a:off x="2843808" y="902370"/>
                <a:ext cx="936104" cy="589880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85" name="Oval 584"/>
              <p:cNvSpPr/>
              <p:nvPr/>
            </p:nvSpPr>
            <p:spPr>
              <a:xfrm>
                <a:off x="3059832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86" name="Oval 585"/>
              <p:cNvSpPr/>
              <p:nvPr/>
            </p:nvSpPr>
            <p:spPr>
              <a:xfrm>
                <a:off x="3237752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87" name="Oval 586"/>
              <p:cNvSpPr/>
              <p:nvPr/>
            </p:nvSpPr>
            <p:spPr>
              <a:xfrm>
                <a:off x="3410909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88" name="Oval 587"/>
              <p:cNvSpPr/>
              <p:nvPr/>
            </p:nvSpPr>
            <p:spPr>
              <a:xfrm>
                <a:off x="3059832" y="111998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89" name="Oval 588"/>
              <p:cNvSpPr/>
              <p:nvPr/>
            </p:nvSpPr>
            <p:spPr>
              <a:xfrm>
                <a:off x="3237752" y="111998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0" name="Oval 589"/>
              <p:cNvSpPr/>
              <p:nvPr/>
            </p:nvSpPr>
            <p:spPr>
              <a:xfrm>
                <a:off x="3410909" y="111998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1" name="Oval 590"/>
              <p:cNvSpPr/>
              <p:nvPr/>
            </p:nvSpPr>
            <p:spPr>
              <a:xfrm>
                <a:off x="3059832" y="128882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2" name="Oval 591"/>
              <p:cNvSpPr/>
              <p:nvPr/>
            </p:nvSpPr>
            <p:spPr>
              <a:xfrm>
                <a:off x="3237752" y="128882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593" name="Oval 592"/>
              <p:cNvSpPr/>
              <p:nvPr/>
            </p:nvSpPr>
            <p:spPr>
              <a:xfrm>
                <a:off x="3410909" y="128882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620" name="Freeform 619"/>
          <p:cNvSpPr/>
          <p:nvPr/>
        </p:nvSpPr>
        <p:spPr>
          <a:xfrm>
            <a:off x="3365024" y="1961278"/>
            <a:ext cx="2435091" cy="2155083"/>
          </a:xfrm>
          <a:custGeom>
            <a:avLst/>
            <a:gdLst>
              <a:gd name="connsiteX0" fmla="*/ 1095375 w 2238616"/>
              <a:gd name="connsiteY0" fmla="*/ 333375 h 1981200"/>
              <a:gd name="connsiteX1" fmla="*/ 866775 w 2238616"/>
              <a:gd name="connsiteY1" fmla="*/ 390525 h 1981200"/>
              <a:gd name="connsiteX2" fmla="*/ 495300 w 2238616"/>
              <a:gd name="connsiteY2" fmla="*/ 361950 h 1981200"/>
              <a:gd name="connsiteX3" fmla="*/ 228600 w 2238616"/>
              <a:gd name="connsiteY3" fmla="*/ 657225 h 1981200"/>
              <a:gd name="connsiteX4" fmla="*/ 295275 w 2238616"/>
              <a:gd name="connsiteY4" fmla="*/ 781050 h 1981200"/>
              <a:gd name="connsiteX5" fmla="*/ 314325 w 2238616"/>
              <a:gd name="connsiteY5" fmla="*/ 809625 h 1981200"/>
              <a:gd name="connsiteX6" fmla="*/ 361950 w 2238616"/>
              <a:gd name="connsiteY6" fmla="*/ 1066800 h 1981200"/>
              <a:gd name="connsiteX7" fmla="*/ 257175 w 2238616"/>
              <a:gd name="connsiteY7" fmla="*/ 1104900 h 1981200"/>
              <a:gd name="connsiteX8" fmla="*/ 66675 w 2238616"/>
              <a:gd name="connsiteY8" fmla="*/ 1209675 h 1981200"/>
              <a:gd name="connsiteX9" fmla="*/ 0 w 2238616"/>
              <a:gd name="connsiteY9" fmla="*/ 1533525 h 1981200"/>
              <a:gd name="connsiteX10" fmla="*/ 114300 w 2238616"/>
              <a:gd name="connsiteY10" fmla="*/ 1771650 h 1981200"/>
              <a:gd name="connsiteX11" fmla="*/ 476250 w 2238616"/>
              <a:gd name="connsiteY11" fmla="*/ 1981200 h 1981200"/>
              <a:gd name="connsiteX12" fmla="*/ 609600 w 2238616"/>
              <a:gd name="connsiteY12" fmla="*/ 1971675 h 1981200"/>
              <a:gd name="connsiteX13" fmla="*/ 809625 w 2238616"/>
              <a:gd name="connsiteY13" fmla="*/ 1885950 h 1981200"/>
              <a:gd name="connsiteX14" fmla="*/ 1200150 w 2238616"/>
              <a:gd name="connsiteY14" fmla="*/ 1809750 h 1981200"/>
              <a:gd name="connsiteX15" fmla="*/ 1352550 w 2238616"/>
              <a:gd name="connsiteY15" fmla="*/ 1800225 h 1981200"/>
              <a:gd name="connsiteX16" fmla="*/ 1609725 w 2238616"/>
              <a:gd name="connsiteY16" fmla="*/ 1800225 h 1981200"/>
              <a:gd name="connsiteX17" fmla="*/ 1714500 w 2238616"/>
              <a:gd name="connsiteY17" fmla="*/ 1733550 h 1981200"/>
              <a:gd name="connsiteX18" fmla="*/ 1771650 w 2238616"/>
              <a:gd name="connsiteY18" fmla="*/ 1685925 h 1981200"/>
              <a:gd name="connsiteX19" fmla="*/ 1981200 w 2238616"/>
              <a:gd name="connsiteY19" fmla="*/ 1562100 h 1981200"/>
              <a:gd name="connsiteX20" fmla="*/ 2000250 w 2238616"/>
              <a:gd name="connsiteY20" fmla="*/ 1466850 h 1981200"/>
              <a:gd name="connsiteX21" fmla="*/ 2019300 w 2238616"/>
              <a:gd name="connsiteY21" fmla="*/ 1419225 h 1981200"/>
              <a:gd name="connsiteX22" fmla="*/ 2019300 w 2238616"/>
              <a:gd name="connsiteY22" fmla="*/ 1333500 h 1981200"/>
              <a:gd name="connsiteX23" fmla="*/ 2019300 w 2238616"/>
              <a:gd name="connsiteY23" fmla="*/ 1247775 h 1981200"/>
              <a:gd name="connsiteX24" fmla="*/ 2019300 w 2238616"/>
              <a:gd name="connsiteY24" fmla="*/ 971550 h 1981200"/>
              <a:gd name="connsiteX25" fmla="*/ 2009775 w 2238616"/>
              <a:gd name="connsiteY25" fmla="*/ 933450 h 1981200"/>
              <a:gd name="connsiteX26" fmla="*/ 2028825 w 2238616"/>
              <a:gd name="connsiteY26" fmla="*/ 838200 h 1981200"/>
              <a:gd name="connsiteX27" fmla="*/ 2057400 w 2238616"/>
              <a:gd name="connsiteY27" fmla="*/ 809625 h 1981200"/>
              <a:gd name="connsiteX28" fmla="*/ 2076450 w 2238616"/>
              <a:gd name="connsiteY28" fmla="*/ 771525 h 1981200"/>
              <a:gd name="connsiteX29" fmla="*/ 2105025 w 2238616"/>
              <a:gd name="connsiteY29" fmla="*/ 733425 h 1981200"/>
              <a:gd name="connsiteX30" fmla="*/ 2133600 w 2238616"/>
              <a:gd name="connsiteY30" fmla="*/ 704850 h 1981200"/>
              <a:gd name="connsiteX31" fmla="*/ 2143125 w 2238616"/>
              <a:gd name="connsiteY31" fmla="*/ 685800 h 1981200"/>
              <a:gd name="connsiteX32" fmla="*/ 2181225 w 2238616"/>
              <a:gd name="connsiteY32" fmla="*/ 609600 h 1981200"/>
              <a:gd name="connsiteX33" fmla="*/ 2190750 w 2238616"/>
              <a:gd name="connsiteY33" fmla="*/ 581025 h 1981200"/>
              <a:gd name="connsiteX34" fmla="*/ 2209800 w 2238616"/>
              <a:gd name="connsiteY34" fmla="*/ 533400 h 1981200"/>
              <a:gd name="connsiteX35" fmla="*/ 2228850 w 2238616"/>
              <a:gd name="connsiteY35" fmla="*/ 476250 h 1981200"/>
              <a:gd name="connsiteX36" fmla="*/ 2228850 w 2238616"/>
              <a:gd name="connsiteY36" fmla="*/ 342900 h 1981200"/>
              <a:gd name="connsiteX37" fmla="*/ 2219325 w 2238616"/>
              <a:gd name="connsiteY37" fmla="*/ 314325 h 1981200"/>
              <a:gd name="connsiteX38" fmla="*/ 2200275 w 2238616"/>
              <a:gd name="connsiteY38" fmla="*/ 295275 h 1981200"/>
              <a:gd name="connsiteX39" fmla="*/ 2181225 w 2238616"/>
              <a:gd name="connsiteY39" fmla="*/ 247650 h 1981200"/>
              <a:gd name="connsiteX40" fmla="*/ 2105025 w 2238616"/>
              <a:gd name="connsiteY40" fmla="*/ 180975 h 1981200"/>
              <a:gd name="connsiteX41" fmla="*/ 2057400 w 2238616"/>
              <a:gd name="connsiteY41" fmla="*/ 161925 h 1981200"/>
              <a:gd name="connsiteX42" fmla="*/ 2028825 w 2238616"/>
              <a:gd name="connsiteY42" fmla="*/ 133350 h 1981200"/>
              <a:gd name="connsiteX43" fmla="*/ 1981200 w 2238616"/>
              <a:gd name="connsiteY43" fmla="*/ 104775 h 1981200"/>
              <a:gd name="connsiteX44" fmla="*/ 1952625 w 2238616"/>
              <a:gd name="connsiteY44" fmla="*/ 95250 h 1981200"/>
              <a:gd name="connsiteX45" fmla="*/ 1790700 w 2238616"/>
              <a:gd name="connsiteY45" fmla="*/ 0 h 1981200"/>
              <a:gd name="connsiteX46" fmla="*/ 1685925 w 2238616"/>
              <a:gd name="connsiteY46" fmla="*/ 19050 h 1981200"/>
              <a:gd name="connsiteX47" fmla="*/ 1638300 w 2238616"/>
              <a:gd name="connsiteY47" fmla="*/ 28575 h 1981200"/>
              <a:gd name="connsiteX48" fmla="*/ 1295400 w 2238616"/>
              <a:gd name="connsiteY48" fmla="*/ 142875 h 1981200"/>
              <a:gd name="connsiteX49" fmla="*/ 1219200 w 2238616"/>
              <a:gd name="connsiteY49" fmla="*/ 209550 h 1981200"/>
              <a:gd name="connsiteX50" fmla="*/ 1095375 w 2238616"/>
              <a:gd name="connsiteY50" fmla="*/ 333375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38616" h="1981200">
                <a:moveTo>
                  <a:pt x="1095375" y="333375"/>
                </a:moveTo>
                <a:lnTo>
                  <a:pt x="866775" y="390525"/>
                </a:lnTo>
                <a:lnTo>
                  <a:pt x="495300" y="361950"/>
                </a:lnTo>
                <a:lnTo>
                  <a:pt x="228600" y="657225"/>
                </a:lnTo>
                <a:cubicBezTo>
                  <a:pt x="263939" y="727903"/>
                  <a:pt x="259287" y="723469"/>
                  <a:pt x="295275" y="781050"/>
                </a:cubicBezTo>
                <a:cubicBezTo>
                  <a:pt x="301342" y="790758"/>
                  <a:pt x="314325" y="809625"/>
                  <a:pt x="314325" y="809625"/>
                </a:cubicBezTo>
                <a:lnTo>
                  <a:pt x="361950" y="1066800"/>
                </a:lnTo>
                <a:lnTo>
                  <a:pt x="257175" y="1104900"/>
                </a:lnTo>
                <a:lnTo>
                  <a:pt x="66675" y="1209675"/>
                </a:lnTo>
                <a:lnTo>
                  <a:pt x="0" y="1533525"/>
                </a:lnTo>
                <a:lnTo>
                  <a:pt x="114300" y="1771650"/>
                </a:lnTo>
                <a:lnTo>
                  <a:pt x="476250" y="1981200"/>
                </a:lnTo>
                <a:lnTo>
                  <a:pt x="609600" y="1971675"/>
                </a:lnTo>
                <a:lnTo>
                  <a:pt x="809625" y="1885950"/>
                </a:lnTo>
                <a:lnTo>
                  <a:pt x="1200150" y="1809750"/>
                </a:lnTo>
                <a:cubicBezTo>
                  <a:pt x="1320735" y="1798788"/>
                  <a:pt x="1269856" y="1800225"/>
                  <a:pt x="1352550" y="1800225"/>
                </a:cubicBezTo>
                <a:lnTo>
                  <a:pt x="1609725" y="1800225"/>
                </a:lnTo>
                <a:cubicBezTo>
                  <a:pt x="1644650" y="1778000"/>
                  <a:pt x="1680680" y="1757423"/>
                  <a:pt x="1714500" y="1733550"/>
                </a:cubicBezTo>
                <a:cubicBezTo>
                  <a:pt x="1734759" y="1719250"/>
                  <a:pt x="1771650" y="1685925"/>
                  <a:pt x="1771650" y="1685925"/>
                </a:cubicBezTo>
                <a:lnTo>
                  <a:pt x="1981200" y="1562100"/>
                </a:lnTo>
                <a:cubicBezTo>
                  <a:pt x="1987550" y="1530350"/>
                  <a:pt x="1991907" y="1498136"/>
                  <a:pt x="2000250" y="1466850"/>
                </a:cubicBezTo>
                <a:cubicBezTo>
                  <a:pt x="2004655" y="1450329"/>
                  <a:pt x="2016882" y="1436151"/>
                  <a:pt x="2019300" y="1419225"/>
                </a:cubicBezTo>
                <a:cubicBezTo>
                  <a:pt x="2023341" y="1390937"/>
                  <a:pt x="2019300" y="1362075"/>
                  <a:pt x="2019300" y="1333500"/>
                </a:cubicBezTo>
                <a:lnTo>
                  <a:pt x="2019300" y="1247775"/>
                </a:lnTo>
                <a:lnTo>
                  <a:pt x="2019300" y="971550"/>
                </a:lnTo>
                <a:lnTo>
                  <a:pt x="2009775" y="933450"/>
                </a:lnTo>
                <a:cubicBezTo>
                  <a:pt x="2016125" y="901700"/>
                  <a:pt x="2017202" y="868421"/>
                  <a:pt x="2028825" y="838200"/>
                </a:cubicBezTo>
                <a:cubicBezTo>
                  <a:pt x="2033661" y="825627"/>
                  <a:pt x="2049570" y="820586"/>
                  <a:pt x="2057400" y="809625"/>
                </a:cubicBezTo>
                <a:cubicBezTo>
                  <a:pt x="2065653" y="798071"/>
                  <a:pt x="2068925" y="783566"/>
                  <a:pt x="2076450" y="771525"/>
                </a:cubicBezTo>
                <a:cubicBezTo>
                  <a:pt x="2084864" y="758063"/>
                  <a:pt x="2094694" y="745478"/>
                  <a:pt x="2105025" y="733425"/>
                </a:cubicBezTo>
                <a:cubicBezTo>
                  <a:pt x="2113791" y="723198"/>
                  <a:pt x="2133600" y="704850"/>
                  <a:pt x="2133600" y="704850"/>
                </a:cubicBezTo>
                <a:lnTo>
                  <a:pt x="2143125" y="685800"/>
                </a:lnTo>
                <a:cubicBezTo>
                  <a:pt x="2155825" y="660400"/>
                  <a:pt x="2169474" y="635453"/>
                  <a:pt x="2181225" y="609600"/>
                </a:cubicBezTo>
                <a:cubicBezTo>
                  <a:pt x="2185380" y="600460"/>
                  <a:pt x="2186795" y="590253"/>
                  <a:pt x="2190750" y="581025"/>
                </a:cubicBezTo>
                <a:cubicBezTo>
                  <a:pt x="2211220" y="533262"/>
                  <a:pt x="2209800" y="558650"/>
                  <a:pt x="2209800" y="533400"/>
                </a:cubicBezTo>
                <a:lnTo>
                  <a:pt x="2228850" y="476250"/>
                </a:lnTo>
                <a:cubicBezTo>
                  <a:pt x="2238091" y="393078"/>
                  <a:pt x="2245180" y="408220"/>
                  <a:pt x="2228850" y="342900"/>
                </a:cubicBezTo>
                <a:cubicBezTo>
                  <a:pt x="2226415" y="333160"/>
                  <a:pt x="2224491" y="322934"/>
                  <a:pt x="2219325" y="314325"/>
                </a:cubicBezTo>
                <a:cubicBezTo>
                  <a:pt x="2214705" y="306624"/>
                  <a:pt x="2206625" y="301625"/>
                  <a:pt x="2200275" y="295275"/>
                </a:cubicBezTo>
                <a:lnTo>
                  <a:pt x="2181225" y="247650"/>
                </a:lnTo>
                <a:cubicBezTo>
                  <a:pt x="2155825" y="225425"/>
                  <a:pt x="2132775" y="200186"/>
                  <a:pt x="2105025" y="180975"/>
                </a:cubicBezTo>
                <a:cubicBezTo>
                  <a:pt x="2090967" y="171243"/>
                  <a:pt x="2071899" y="170987"/>
                  <a:pt x="2057400" y="161925"/>
                </a:cubicBezTo>
                <a:cubicBezTo>
                  <a:pt x="2045977" y="154786"/>
                  <a:pt x="2039601" y="141432"/>
                  <a:pt x="2028825" y="133350"/>
                </a:cubicBezTo>
                <a:cubicBezTo>
                  <a:pt x="2014014" y="122242"/>
                  <a:pt x="1997759" y="113054"/>
                  <a:pt x="1981200" y="104775"/>
                </a:cubicBezTo>
                <a:cubicBezTo>
                  <a:pt x="1972220" y="100285"/>
                  <a:pt x="1952625" y="95250"/>
                  <a:pt x="1952625" y="95250"/>
                </a:cubicBezTo>
                <a:lnTo>
                  <a:pt x="1790700" y="0"/>
                </a:lnTo>
                <a:lnTo>
                  <a:pt x="1685925" y="19050"/>
                </a:lnTo>
                <a:cubicBezTo>
                  <a:pt x="1670013" y="22034"/>
                  <a:pt x="1638300" y="28575"/>
                  <a:pt x="1638300" y="28575"/>
                </a:cubicBezTo>
                <a:lnTo>
                  <a:pt x="1295400" y="142875"/>
                </a:lnTo>
                <a:lnTo>
                  <a:pt x="1219200" y="209550"/>
                </a:lnTo>
                <a:lnTo>
                  <a:pt x="1095375" y="333375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1" name="Oval 620"/>
          <p:cNvSpPr/>
          <p:nvPr/>
        </p:nvSpPr>
        <p:spPr>
          <a:xfrm rot="20448147">
            <a:off x="4582959" y="2187067"/>
            <a:ext cx="1018262" cy="641652"/>
          </a:xfrm>
          <a:prstGeom prst="ellipse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2" name="Oval 621"/>
          <p:cNvSpPr/>
          <p:nvPr/>
        </p:nvSpPr>
        <p:spPr>
          <a:xfrm>
            <a:off x="4817943" y="2236659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3" name="Oval 622"/>
          <p:cNvSpPr/>
          <p:nvPr/>
        </p:nvSpPr>
        <p:spPr>
          <a:xfrm>
            <a:off x="5011478" y="2236659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4" name="Oval 623"/>
          <p:cNvSpPr/>
          <p:nvPr/>
        </p:nvSpPr>
        <p:spPr>
          <a:xfrm>
            <a:off x="5199832" y="2236659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5" name="Oval 624"/>
          <p:cNvSpPr/>
          <p:nvPr/>
        </p:nvSpPr>
        <p:spPr>
          <a:xfrm>
            <a:off x="4817943" y="2423777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6" name="Oval 625"/>
          <p:cNvSpPr/>
          <p:nvPr/>
        </p:nvSpPr>
        <p:spPr>
          <a:xfrm>
            <a:off x="5011478" y="2423777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7" name="Oval 626"/>
          <p:cNvSpPr/>
          <p:nvPr/>
        </p:nvSpPr>
        <p:spPr>
          <a:xfrm>
            <a:off x="5199832" y="2423777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8" name="Oval 627"/>
          <p:cNvSpPr/>
          <p:nvPr/>
        </p:nvSpPr>
        <p:spPr>
          <a:xfrm>
            <a:off x="4817943" y="2607441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9" name="Oval 628"/>
          <p:cNvSpPr/>
          <p:nvPr/>
        </p:nvSpPr>
        <p:spPr>
          <a:xfrm>
            <a:off x="5011478" y="2607441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30" name="Oval 629"/>
          <p:cNvSpPr/>
          <p:nvPr/>
        </p:nvSpPr>
        <p:spPr>
          <a:xfrm>
            <a:off x="5199832" y="2607441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631" name="Group 630"/>
          <p:cNvGrpSpPr/>
          <p:nvPr/>
        </p:nvGrpSpPr>
        <p:grpSpPr>
          <a:xfrm rot="19417956">
            <a:off x="3788637" y="2481399"/>
            <a:ext cx="716067" cy="815995"/>
            <a:chOff x="1672159" y="858840"/>
            <a:chExt cx="658291" cy="750156"/>
          </a:xfrm>
        </p:grpSpPr>
        <p:sp>
          <p:nvSpPr>
            <p:cNvPr id="632" name="Oval 631"/>
            <p:cNvSpPr/>
            <p:nvPr/>
          </p:nvSpPr>
          <p:spPr>
            <a:xfrm>
              <a:off x="1672159" y="858840"/>
              <a:ext cx="658291" cy="750156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633" name="Oval 632"/>
            <p:cNvSpPr/>
            <p:nvPr/>
          </p:nvSpPr>
          <p:spPr>
            <a:xfrm>
              <a:off x="1763688" y="1052736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634" name="Oval 633"/>
            <p:cNvSpPr/>
            <p:nvPr/>
          </p:nvSpPr>
          <p:spPr>
            <a:xfrm>
              <a:off x="1931963" y="1154336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635" name="Oval 634"/>
            <p:cNvSpPr/>
            <p:nvPr/>
          </p:nvSpPr>
          <p:spPr>
            <a:xfrm>
              <a:off x="1938313" y="94796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636" name="Oval 635"/>
            <p:cNvSpPr/>
            <p:nvPr/>
          </p:nvSpPr>
          <p:spPr>
            <a:xfrm>
              <a:off x="2128813" y="1113061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637" name="Oval 636"/>
            <p:cNvSpPr/>
            <p:nvPr/>
          </p:nvSpPr>
          <p:spPr>
            <a:xfrm>
              <a:off x="1759471" y="1253679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638" name="Oval 637"/>
            <p:cNvSpPr/>
            <p:nvPr/>
          </p:nvSpPr>
          <p:spPr>
            <a:xfrm>
              <a:off x="2075979" y="1325687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639" name="Oval 638"/>
            <p:cNvSpPr/>
            <p:nvPr/>
          </p:nvSpPr>
          <p:spPr>
            <a:xfrm>
              <a:off x="1900858" y="1397695"/>
              <a:ext cx="144016" cy="14401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640" name="Oval 639"/>
          <p:cNvSpPr/>
          <p:nvPr/>
        </p:nvSpPr>
        <p:spPr>
          <a:xfrm rot="1977808">
            <a:off x="4677426" y="2934826"/>
            <a:ext cx="716067" cy="815995"/>
          </a:xfrm>
          <a:prstGeom prst="ellipse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1" name="Oval 640"/>
          <p:cNvSpPr/>
          <p:nvPr/>
        </p:nvSpPr>
        <p:spPr>
          <a:xfrm rot="1977808">
            <a:off x="4870603" y="3066840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2" name="Oval 641"/>
          <p:cNvSpPr/>
          <p:nvPr/>
        </p:nvSpPr>
        <p:spPr>
          <a:xfrm rot="1977808">
            <a:off x="4964047" y="3259160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3" name="Oval 642"/>
          <p:cNvSpPr/>
          <p:nvPr/>
        </p:nvSpPr>
        <p:spPr>
          <a:xfrm rot="1977808">
            <a:off x="5091987" y="3074569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4" name="Oval 643"/>
          <p:cNvSpPr/>
          <p:nvPr/>
        </p:nvSpPr>
        <p:spPr>
          <a:xfrm rot="1977808">
            <a:off x="5168132" y="3337998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5" name="Oval 644"/>
          <p:cNvSpPr/>
          <p:nvPr/>
        </p:nvSpPr>
        <p:spPr>
          <a:xfrm rot="1977808">
            <a:off x="4747824" y="3247735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6" name="Oval 645"/>
          <p:cNvSpPr/>
          <p:nvPr/>
        </p:nvSpPr>
        <p:spPr>
          <a:xfrm rot="1977808">
            <a:off x="4994068" y="3500782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7" name="Oval 646"/>
          <p:cNvSpPr/>
          <p:nvPr/>
        </p:nvSpPr>
        <p:spPr>
          <a:xfrm rot="1977808">
            <a:off x="4791625" y="3462854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8" name="Oval 647"/>
          <p:cNvSpPr/>
          <p:nvPr/>
        </p:nvSpPr>
        <p:spPr>
          <a:xfrm rot="990341">
            <a:off x="3507438" y="3336564"/>
            <a:ext cx="1018262" cy="641652"/>
          </a:xfrm>
          <a:prstGeom prst="ellipse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49" name="Oval 648"/>
          <p:cNvSpPr/>
          <p:nvPr/>
        </p:nvSpPr>
        <p:spPr>
          <a:xfrm rot="2142194">
            <a:off x="3891803" y="3308135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0" name="Oval 649"/>
          <p:cNvSpPr/>
          <p:nvPr/>
        </p:nvSpPr>
        <p:spPr>
          <a:xfrm rot="2142194">
            <a:off x="4048963" y="3421080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1" name="Oval 650"/>
          <p:cNvSpPr/>
          <p:nvPr/>
        </p:nvSpPr>
        <p:spPr>
          <a:xfrm rot="2142194">
            <a:off x="4201917" y="3531001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2" name="Oval 651"/>
          <p:cNvSpPr/>
          <p:nvPr/>
        </p:nvSpPr>
        <p:spPr>
          <a:xfrm rot="2142194">
            <a:off x="3782604" y="3460084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3" name="Oval 652"/>
          <p:cNvSpPr/>
          <p:nvPr/>
        </p:nvSpPr>
        <p:spPr>
          <a:xfrm rot="2142194">
            <a:off x="3939764" y="3573029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4" name="Oval 653"/>
          <p:cNvSpPr/>
          <p:nvPr/>
        </p:nvSpPr>
        <p:spPr>
          <a:xfrm rot="2142194">
            <a:off x="4092717" y="3682950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5" name="Oval 654"/>
          <p:cNvSpPr/>
          <p:nvPr/>
        </p:nvSpPr>
        <p:spPr>
          <a:xfrm rot="2142194">
            <a:off x="3675420" y="3609229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6" name="Oval 655"/>
          <p:cNvSpPr/>
          <p:nvPr/>
        </p:nvSpPr>
        <p:spPr>
          <a:xfrm rot="2142194">
            <a:off x="3832580" y="3722173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7" name="Oval 656"/>
          <p:cNvSpPr/>
          <p:nvPr/>
        </p:nvSpPr>
        <p:spPr>
          <a:xfrm rot="2142194">
            <a:off x="3985533" y="3832094"/>
            <a:ext cx="156656" cy="15665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8" name="Freeform 657"/>
          <p:cNvSpPr/>
          <p:nvPr/>
        </p:nvSpPr>
        <p:spPr>
          <a:xfrm>
            <a:off x="416496" y="47501"/>
            <a:ext cx="5474938" cy="4191990"/>
          </a:xfrm>
          <a:custGeom>
            <a:avLst/>
            <a:gdLst>
              <a:gd name="connsiteX0" fmla="*/ 3621974 w 5474938"/>
              <a:gd name="connsiteY0" fmla="*/ 356260 h 4191990"/>
              <a:gd name="connsiteX1" fmla="*/ 3360717 w 5474938"/>
              <a:gd name="connsiteY1" fmla="*/ 522515 h 4191990"/>
              <a:gd name="connsiteX2" fmla="*/ 3099460 w 5474938"/>
              <a:gd name="connsiteY2" fmla="*/ 451263 h 4191990"/>
              <a:gd name="connsiteX3" fmla="*/ 2838203 w 5474938"/>
              <a:gd name="connsiteY3" fmla="*/ 427512 h 4191990"/>
              <a:gd name="connsiteX4" fmla="*/ 2743200 w 5474938"/>
              <a:gd name="connsiteY4" fmla="*/ 320634 h 4191990"/>
              <a:gd name="connsiteX5" fmla="*/ 2612572 w 5474938"/>
              <a:gd name="connsiteY5" fmla="*/ 166255 h 4191990"/>
              <a:gd name="connsiteX6" fmla="*/ 2363190 w 5474938"/>
              <a:gd name="connsiteY6" fmla="*/ 11876 h 4191990"/>
              <a:gd name="connsiteX7" fmla="*/ 2173185 w 5474938"/>
              <a:gd name="connsiteY7" fmla="*/ 0 h 4191990"/>
              <a:gd name="connsiteX8" fmla="*/ 1733798 w 5474938"/>
              <a:gd name="connsiteY8" fmla="*/ 118754 h 4191990"/>
              <a:gd name="connsiteX9" fmla="*/ 1520042 w 5474938"/>
              <a:gd name="connsiteY9" fmla="*/ 225631 h 4191990"/>
              <a:gd name="connsiteX10" fmla="*/ 1365663 w 5474938"/>
              <a:gd name="connsiteY10" fmla="*/ 273133 h 4191990"/>
              <a:gd name="connsiteX11" fmla="*/ 1033153 w 5474938"/>
              <a:gd name="connsiteY11" fmla="*/ 213756 h 4191990"/>
              <a:gd name="connsiteX12" fmla="*/ 855024 w 5474938"/>
              <a:gd name="connsiteY12" fmla="*/ 261257 h 4191990"/>
              <a:gd name="connsiteX13" fmla="*/ 665018 w 5474938"/>
              <a:gd name="connsiteY13" fmla="*/ 510639 h 4191990"/>
              <a:gd name="connsiteX14" fmla="*/ 665018 w 5474938"/>
              <a:gd name="connsiteY14" fmla="*/ 712520 h 4191990"/>
              <a:gd name="connsiteX15" fmla="*/ 688769 w 5474938"/>
              <a:gd name="connsiteY15" fmla="*/ 831273 h 4191990"/>
              <a:gd name="connsiteX16" fmla="*/ 593766 w 5474938"/>
              <a:gd name="connsiteY16" fmla="*/ 938151 h 4191990"/>
              <a:gd name="connsiteX17" fmla="*/ 403761 w 5474938"/>
              <a:gd name="connsiteY17" fmla="*/ 1080655 h 4191990"/>
              <a:gd name="connsiteX18" fmla="*/ 273133 w 5474938"/>
              <a:gd name="connsiteY18" fmla="*/ 1318161 h 4191990"/>
              <a:gd name="connsiteX19" fmla="*/ 380011 w 5474938"/>
              <a:gd name="connsiteY19" fmla="*/ 1603169 h 4191990"/>
              <a:gd name="connsiteX20" fmla="*/ 629392 w 5474938"/>
              <a:gd name="connsiteY20" fmla="*/ 1876302 h 4191990"/>
              <a:gd name="connsiteX21" fmla="*/ 748146 w 5474938"/>
              <a:gd name="connsiteY21" fmla="*/ 1923803 h 4191990"/>
              <a:gd name="connsiteX22" fmla="*/ 617517 w 5474938"/>
              <a:gd name="connsiteY22" fmla="*/ 2113808 h 4191990"/>
              <a:gd name="connsiteX23" fmla="*/ 510639 w 5474938"/>
              <a:gd name="connsiteY23" fmla="*/ 2220686 h 4191990"/>
              <a:gd name="connsiteX24" fmla="*/ 522514 w 5474938"/>
              <a:gd name="connsiteY24" fmla="*/ 2529444 h 4191990"/>
              <a:gd name="connsiteX25" fmla="*/ 581891 w 5474938"/>
              <a:gd name="connsiteY25" fmla="*/ 2636322 h 4191990"/>
              <a:gd name="connsiteX26" fmla="*/ 534390 w 5474938"/>
              <a:gd name="connsiteY26" fmla="*/ 2743200 h 4191990"/>
              <a:gd name="connsiteX27" fmla="*/ 380011 w 5474938"/>
              <a:gd name="connsiteY27" fmla="*/ 2802577 h 4191990"/>
              <a:gd name="connsiteX28" fmla="*/ 106878 w 5474938"/>
              <a:gd name="connsiteY28" fmla="*/ 2897580 h 4191990"/>
              <a:gd name="connsiteX29" fmla="*/ 59377 w 5474938"/>
              <a:gd name="connsiteY29" fmla="*/ 3087585 h 4191990"/>
              <a:gd name="connsiteX30" fmla="*/ 0 w 5474938"/>
              <a:gd name="connsiteY30" fmla="*/ 3313216 h 4191990"/>
              <a:gd name="connsiteX31" fmla="*/ 47501 w 5474938"/>
              <a:gd name="connsiteY31" fmla="*/ 3550722 h 4191990"/>
              <a:gd name="connsiteX32" fmla="*/ 130629 w 5474938"/>
              <a:gd name="connsiteY32" fmla="*/ 3871356 h 4191990"/>
              <a:gd name="connsiteX33" fmla="*/ 320634 w 5474938"/>
              <a:gd name="connsiteY33" fmla="*/ 4096987 h 4191990"/>
              <a:gd name="connsiteX34" fmla="*/ 403761 w 5474938"/>
              <a:gd name="connsiteY34" fmla="*/ 4168239 h 4191990"/>
              <a:gd name="connsiteX35" fmla="*/ 475013 w 5474938"/>
              <a:gd name="connsiteY35" fmla="*/ 4180115 h 4191990"/>
              <a:gd name="connsiteX36" fmla="*/ 498764 w 5474938"/>
              <a:gd name="connsiteY36" fmla="*/ 4191990 h 4191990"/>
              <a:gd name="connsiteX37" fmla="*/ 819398 w 5474938"/>
              <a:gd name="connsiteY37" fmla="*/ 4191990 h 4191990"/>
              <a:gd name="connsiteX38" fmla="*/ 950026 w 5474938"/>
              <a:gd name="connsiteY38" fmla="*/ 4180115 h 4191990"/>
              <a:gd name="connsiteX39" fmla="*/ 1080655 w 5474938"/>
              <a:gd name="connsiteY39" fmla="*/ 4168239 h 4191990"/>
              <a:gd name="connsiteX40" fmla="*/ 1377538 w 5474938"/>
              <a:gd name="connsiteY40" fmla="*/ 4156364 h 4191990"/>
              <a:gd name="connsiteX41" fmla="*/ 1603169 w 5474938"/>
              <a:gd name="connsiteY41" fmla="*/ 4180115 h 4191990"/>
              <a:gd name="connsiteX42" fmla="*/ 1840676 w 5474938"/>
              <a:gd name="connsiteY42" fmla="*/ 4096987 h 4191990"/>
              <a:gd name="connsiteX43" fmla="*/ 1959429 w 5474938"/>
              <a:gd name="connsiteY43" fmla="*/ 4061361 h 4191990"/>
              <a:gd name="connsiteX44" fmla="*/ 2090057 w 5474938"/>
              <a:gd name="connsiteY44" fmla="*/ 4049486 h 4191990"/>
              <a:gd name="connsiteX45" fmla="*/ 2232561 w 5474938"/>
              <a:gd name="connsiteY45" fmla="*/ 4073237 h 4191990"/>
              <a:gd name="connsiteX46" fmla="*/ 2422566 w 5474938"/>
              <a:gd name="connsiteY46" fmla="*/ 4061361 h 4191990"/>
              <a:gd name="connsiteX47" fmla="*/ 2553195 w 5474938"/>
              <a:gd name="connsiteY47" fmla="*/ 4037611 h 4191990"/>
              <a:gd name="connsiteX48" fmla="*/ 2660073 w 5474938"/>
              <a:gd name="connsiteY48" fmla="*/ 4001985 h 4191990"/>
              <a:gd name="connsiteX49" fmla="*/ 2850078 w 5474938"/>
              <a:gd name="connsiteY49" fmla="*/ 3942608 h 4191990"/>
              <a:gd name="connsiteX50" fmla="*/ 2909455 w 5474938"/>
              <a:gd name="connsiteY50" fmla="*/ 3835730 h 4191990"/>
              <a:gd name="connsiteX51" fmla="*/ 2933205 w 5474938"/>
              <a:gd name="connsiteY51" fmla="*/ 3800104 h 4191990"/>
              <a:gd name="connsiteX52" fmla="*/ 2992582 w 5474938"/>
              <a:gd name="connsiteY52" fmla="*/ 3930733 h 4191990"/>
              <a:gd name="connsiteX53" fmla="*/ 3372592 w 5474938"/>
              <a:gd name="connsiteY53" fmla="*/ 4180115 h 4191990"/>
              <a:gd name="connsiteX54" fmla="*/ 3503221 w 5474938"/>
              <a:gd name="connsiteY54" fmla="*/ 4144489 h 4191990"/>
              <a:gd name="connsiteX55" fmla="*/ 3669476 w 5474938"/>
              <a:gd name="connsiteY55" fmla="*/ 4108863 h 4191990"/>
              <a:gd name="connsiteX56" fmla="*/ 3776353 w 5474938"/>
              <a:gd name="connsiteY56" fmla="*/ 4096987 h 4191990"/>
              <a:gd name="connsiteX57" fmla="*/ 3847605 w 5474938"/>
              <a:gd name="connsiteY57" fmla="*/ 4073237 h 4191990"/>
              <a:gd name="connsiteX58" fmla="*/ 3895107 w 5474938"/>
              <a:gd name="connsiteY58" fmla="*/ 4061361 h 4191990"/>
              <a:gd name="connsiteX59" fmla="*/ 3966359 w 5474938"/>
              <a:gd name="connsiteY59" fmla="*/ 4037611 h 4191990"/>
              <a:gd name="connsiteX60" fmla="*/ 4037611 w 5474938"/>
              <a:gd name="connsiteY60" fmla="*/ 4025735 h 4191990"/>
              <a:gd name="connsiteX61" fmla="*/ 4286992 w 5474938"/>
              <a:gd name="connsiteY61" fmla="*/ 4025735 h 4191990"/>
              <a:gd name="connsiteX62" fmla="*/ 4476998 w 5474938"/>
              <a:gd name="connsiteY62" fmla="*/ 3942608 h 4191990"/>
              <a:gd name="connsiteX63" fmla="*/ 4595751 w 5474938"/>
              <a:gd name="connsiteY63" fmla="*/ 3918857 h 4191990"/>
              <a:gd name="connsiteX64" fmla="*/ 4678878 w 5474938"/>
              <a:gd name="connsiteY64" fmla="*/ 3918857 h 4191990"/>
              <a:gd name="connsiteX65" fmla="*/ 4809507 w 5474938"/>
              <a:gd name="connsiteY65" fmla="*/ 3883231 h 4191990"/>
              <a:gd name="connsiteX66" fmla="*/ 4928260 w 5474938"/>
              <a:gd name="connsiteY66" fmla="*/ 3835730 h 4191990"/>
              <a:gd name="connsiteX67" fmla="*/ 5035138 w 5474938"/>
              <a:gd name="connsiteY67" fmla="*/ 3823855 h 4191990"/>
              <a:gd name="connsiteX68" fmla="*/ 5070764 w 5474938"/>
              <a:gd name="connsiteY68" fmla="*/ 3811980 h 4191990"/>
              <a:gd name="connsiteX69" fmla="*/ 5130140 w 5474938"/>
              <a:gd name="connsiteY69" fmla="*/ 3776354 h 4191990"/>
              <a:gd name="connsiteX70" fmla="*/ 5165766 w 5474938"/>
              <a:gd name="connsiteY70" fmla="*/ 3669476 h 4191990"/>
              <a:gd name="connsiteX71" fmla="*/ 5189517 w 5474938"/>
              <a:gd name="connsiteY71" fmla="*/ 3621974 h 4191990"/>
              <a:gd name="connsiteX72" fmla="*/ 5201392 w 5474938"/>
              <a:gd name="connsiteY72" fmla="*/ 3586348 h 4191990"/>
              <a:gd name="connsiteX73" fmla="*/ 5213268 w 5474938"/>
              <a:gd name="connsiteY73" fmla="*/ 3526972 h 4191990"/>
              <a:gd name="connsiteX74" fmla="*/ 5213268 w 5474938"/>
              <a:gd name="connsiteY74" fmla="*/ 3420094 h 4191990"/>
              <a:gd name="connsiteX75" fmla="*/ 5237018 w 5474938"/>
              <a:gd name="connsiteY75" fmla="*/ 3111335 h 4191990"/>
              <a:gd name="connsiteX76" fmla="*/ 5260769 w 5474938"/>
              <a:gd name="connsiteY76" fmla="*/ 3004457 h 4191990"/>
              <a:gd name="connsiteX77" fmla="*/ 5272644 w 5474938"/>
              <a:gd name="connsiteY77" fmla="*/ 2968831 h 4191990"/>
              <a:gd name="connsiteX78" fmla="*/ 5332021 w 5474938"/>
              <a:gd name="connsiteY78" fmla="*/ 2814452 h 4191990"/>
              <a:gd name="connsiteX79" fmla="*/ 5367647 w 5474938"/>
              <a:gd name="connsiteY79" fmla="*/ 2719450 h 4191990"/>
              <a:gd name="connsiteX80" fmla="*/ 5391398 w 5474938"/>
              <a:gd name="connsiteY80" fmla="*/ 2671948 h 4191990"/>
              <a:gd name="connsiteX81" fmla="*/ 5450774 w 5474938"/>
              <a:gd name="connsiteY81" fmla="*/ 2505694 h 4191990"/>
              <a:gd name="connsiteX82" fmla="*/ 5462650 w 5474938"/>
              <a:gd name="connsiteY82" fmla="*/ 2386941 h 4191990"/>
              <a:gd name="connsiteX83" fmla="*/ 5474525 w 5474938"/>
              <a:gd name="connsiteY83" fmla="*/ 2291938 h 4191990"/>
              <a:gd name="connsiteX84" fmla="*/ 5403273 w 5474938"/>
              <a:gd name="connsiteY84" fmla="*/ 2149434 h 4191990"/>
              <a:gd name="connsiteX85" fmla="*/ 5296395 w 5474938"/>
              <a:gd name="connsiteY85" fmla="*/ 2030681 h 4191990"/>
              <a:gd name="connsiteX86" fmla="*/ 5272644 w 5474938"/>
              <a:gd name="connsiteY86" fmla="*/ 1995055 h 4191990"/>
              <a:gd name="connsiteX87" fmla="*/ 5213268 w 5474938"/>
              <a:gd name="connsiteY87" fmla="*/ 1947554 h 4191990"/>
              <a:gd name="connsiteX88" fmla="*/ 5153891 w 5474938"/>
              <a:gd name="connsiteY88" fmla="*/ 1864426 h 4191990"/>
              <a:gd name="connsiteX89" fmla="*/ 5082639 w 5474938"/>
              <a:gd name="connsiteY89" fmla="*/ 1793174 h 4191990"/>
              <a:gd name="connsiteX90" fmla="*/ 5094514 w 5474938"/>
              <a:gd name="connsiteY90" fmla="*/ 1543793 h 4191990"/>
              <a:gd name="connsiteX91" fmla="*/ 5082639 w 5474938"/>
              <a:gd name="connsiteY91" fmla="*/ 1448790 h 4191990"/>
              <a:gd name="connsiteX92" fmla="*/ 5023263 w 5474938"/>
              <a:gd name="connsiteY92" fmla="*/ 1353787 h 4191990"/>
              <a:gd name="connsiteX93" fmla="*/ 4904509 w 5474938"/>
              <a:gd name="connsiteY93" fmla="*/ 1163782 h 4191990"/>
              <a:gd name="connsiteX94" fmla="*/ 4821382 w 5474938"/>
              <a:gd name="connsiteY94" fmla="*/ 1080655 h 4191990"/>
              <a:gd name="connsiteX95" fmla="*/ 4809507 w 5474938"/>
              <a:gd name="connsiteY95" fmla="*/ 1033154 h 4191990"/>
              <a:gd name="connsiteX96" fmla="*/ 4726379 w 5474938"/>
              <a:gd name="connsiteY96" fmla="*/ 973777 h 4191990"/>
              <a:gd name="connsiteX97" fmla="*/ 4607626 w 5474938"/>
              <a:gd name="connsiteY97" fmla="*/ 902525 h 4191990"/>
              <a:gd name="connsiteX98" fmla="*/ 4429496 w 5474938"/>
              <a:gd name="connsiteY98" fmla="*/ 795647 h 4191990"/>
              <a:gd name="connsiteX99" fmla="*/ 4215740 w 5474938"/>
              <a:gd name="connsiteY99" fmla="*/ 688769 h 4191990"/>
              <a:gd name="connsiteX100" fmla="*/ 4156364 w 5474938"/>
              <a:gd name="connsiteY100" fmla="*/ 558141 h 4191990"/>
              <a:gd name="connsiteX101" fmla="*/ 4096987 w 5474938"/>
              <a:gd name="connsiteY101" fmla="*/ 391886 h 4191990"/>
              <a:gd name="connsiteX102" fmla="*/ 3942608 w 5474938"/>
              <a:gd name="connsiteY102" fmla="*/ 308759 h 4191990"/>
              <a:gd name="connsiteX103" fmla="*/ 3633850 w 5474938"/>
              <a:gd name="connsiteY103" fmla="*/ 237507 h 4191990"/>
              <a:gd name="connsiteX104" fmla="*/ 3621974 w 5474938"/>
              <a:gd name="connsiteY104" fmla="*/ 356260 h 419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474938" h="4191990">
                <a:moveTo>
                  <a:pt x="3621974" y="356260"/>
                </a:moveTo>
                <a:lnTo>
                  <a:pt x="3360717" y="522515"/>
                </a:lnTo>
                <a:lnTo>
                  <a:pt x="3099460" y="451263"/>
                </a:lnTo>
                <a:lnTo>
                  <a:pt x="2838203" y="427512"/>
                </a:lnTo>
                <a:lnTo>
                  <a:pt x="2743200" y="320634"/>
                </a:lnTo>
                <a:lnTo>
                  <a:pt x="2612572" y="166255"/>
                </a:lnTo>
                <a:lnTo>
                  <a:pt x="2363190" y="11876"/>
                </a:lnTo>
                <a:lnTo>
                  <a:pt x="2173185" y="0"/>
                </a:lnTo>
                <a:lnTo>
                  <a:pt x="1733798" y="118754"/>
                </a:lnTo>
                <a:lnTo>
                  <a:pt x="1520042" y="225631"/>
                </a:lnTo>
                <a:lnTo>
                  <a:pt x="1365663" y="273133"/>
                </a:lnTo>
                <a:lnTo>
                  <a:pt x="1033153" y="213756"/>
                </a:lnTo>
                <a:lnTo>
                  <a:pt x="855024" y="261257"/>
                </a:lnTo>
                <a:lnTo>
                  <a:pt x="665018" y="510639"/>
                </a:lnTo>
                <a:lnTo>
                  <a:pt x="665018" y="712520"/>
                </a:lnTo>
                <a:lnTo>
                  <a:pt x="688769" y="831273"/>
                </a:lnTo>
                <a:lnTo>
                  <a:pt x="593766" y="938151"/>
                </a:lnTo>
                <a:lnTo>
                  <a:pt x="403761" y="1080655"/>
                </a:lnTo>
                <a:lnTo>
                  <a:pt x="273133" y="1318161"/>
                </a:lnTo>
                <a:lnTo>
                  <a:pt x="380011" y="1603169"/>
                </a:lnTo>
                <a:lnTo>
                  <a:pt x="629392" y="1876302"/>
                </a:lnTo>
                <a:lnTo>
                  <a:pt x="748146" y="1923803"/>
                </a:lnTo>
                <a:lnTo>
                  <a:pt x="617517" y="2113808"/>
                </a:lnTo>
                <a:lnTo>
                  <a:pt x="510639" y="2220686"/>
                </a:lnTo>
                <a:lnTo>
                  <a:pt x="522514" y="2529444"/>
                </a:lnTo>
                <a:lnTo>
                  <a:pt x="581891" y="2636322"/>
                </a:lnTo>
                <a:lnTo>
                  <a:pt x="534390" y="2743200"/>
                </a:lnTo>
                <a:lnTo>
                  <a:pt x="380011" y="2802577"/>
                </a:lnTo>
                <a:lnTo>
                  <a:pt x="106878" y="2897580"/>
                </a:lnTo>
                <a:lnTo>
                  <a:pt x="59377" y="3087585"/>
                </a:lnTo>
                <a:lnTo>
                  <a:pt x="0" y="3313216"/>
                </a:lnTo>
                <a:lnTo>
                  <a:pt x="47501" y="3550722"/>
                </a:lnTo>
                <a:lnTo>
                  <a:pt x="130629" y="3871356"/>
                </a:lnTo>
                <a:lnTo>
                  <a:pt x="320634" y="4096987"/>
                </a:lnTo>
                <a:cubicBezTo>
                  <a:pt x="348343" y="4120738"/>
                  <a:pt x="371628" y="4150937"/>
                  <a:pt x="403761" y="4168239"/>
                </a:cubicBezTo>
                <a:cubicBezTo>
                  <a:pt x="424961" y="4179655"/>
                  <a:pt x="451654" y="4174275"/>
                  <a:pt x="475013" y="4180115"/>
                </a:cubicBezTo>
                <a:cubicBezTo>
                  <a:pt x="483600" y="4182262"/>
                  <a:pt x="490847" y="4188032"/>
                  <a:pt x="498764" y="4191990"/>
                </a:cubicBezTo>
                <a:lnTo>
                  <a:pt x="819398" y="4191990"/>
                </a:lnTo>
                <a:cubicBezTo>
                  <a:pt x="934144" y="4179241"/>
                  <a:pt x="890431" y="4180115"/>
                  <a:pt x="950026" y="4180115"/>
                </a:cubicBezTo>
                <a:lnTo>
                  <a:pt x="1080655" y="4168239"/>
                </a:lnTo>
                <a:lnTo>
                  <a:pt x="1377538" y="4156364"/>
                </a:lnTo>
                <a:cubicBezTo>
                  <a:pt x="1539323" y="4185780"/>
                  <a:pt x="1463909" y="4180115"/>
                  <a:pt x="1603169" y="4180115"/>
                </a:cubicBezTo>
                <a:lnTo>
                  <a:pt x="1840676" y="4096987"/>
                </a:lnTo>
                <a:cubicBezTo>
                  <a:pt x="1880260" y="4085112"/>
                  <a:pt x="1919086" y="4070326"/>
                  <a:pt x="1959429" y="4061361"/>
                </a:cubicBezTo>
                <a:cubicBezTo>
                  <a:pt x="2019495" y="4048013"/>
                  <a:pt x="2039902" y="4049486"/>
                  <a:pt x="2090057" y="4049486"/>
                </a:cubicBezTo>
                <a:lnTo>
                  <a:pt x="2232561" y="4073237"/>
                </a:lnTo>
                <a:cubicBezTo>
                  <a:pt x="2398780" y="4060450"/>
                  <a:pt x="2335328" y="4061361"/>
                  <a:pt x="2422566" y="4061361"/>
                </a:cubicBezTo>
                <a:lnTo>
                  <a:pt x="2553195" y="4037611"/>
                </a:lnTo>
                <a:lnTo>
                  <a:pt x="2660073" y="4001985"/>
                </a:lnTo>
                <a:lnTo>
                  <a:pt x="2850078" y="3942608"/>
                </a:lnTo>
                <a:cubicBezTo>
                  <a:pt x="2869870" y="3906982"/>
                  <a:pt x="2888920" y="3870933"/>
                  <a:pt x="2909455" y="3835730"/>
                </a:cubicBezTo>
                <a:cubicBezTo>
                  <a:pt x="2916646" y="3823402"/>
                  <a:pt x="2933205" y="3800104"/>
                  <a:pt x="2933205" y="3800104"/>
                </a:cubicBezTo>
                <a:lnTo>
                  <a:pt x="2992582" y="3930733"/>
                </a:lnTo>
                <a:lnTo>
                  <a:pt x="3372592" y="4180115"/>
                </a:lnTo>
                <a:cubicBezTo>
                  <a:pt x="3488111" y="4154444"/>
                  <a:pt x="3446828" y="4172685"/>
                  <a:pt x="3503221" y="4144489"/>
                </a:cubicBezTo>
                <a:lnTo>
                  <a:pt x="3669476" y="4108863"/>
                </a:lnTo>
                <a:cubicBezTo>
                  <a:pt x="3705102" y="4104904"/>
                  <a:pt x="3741204" y="4104017"/>
                  <a:pt x="3776353" y="4096987"/>
                </a:cubicBezTo>
                <a:cubicBezTo>
                  <a:pt x="3800902" y="4092077"/>
                  <a:pt x="3823317" y="4079309"/>
                  <a:pt x="3847605" y="4073237"/>
                </a:cubicBezTo>
                <a:cubicBezTo>
                  <a:pt x="3863439" y="4069278"/>
                  <a:pt x="3879474" y="4066051"/>
                  <a:pt x="3895107" y="4061361"/>
                </a:cubicBezTo>
                <a:cubicBezTo>
                  <a:pt x="3919087" y="4054167"/>
                  <a:pt x="3942071" y="4043683"/>
                  <a:pt x="3966359" y="4037611"/>
                </a:cubicBezTo>
                <a:cubicBezTo>
                  <a:pt x="3989718" y="4031771"/>
                  <a:pt x="4037611" y="4025735"/>
                  <a:pt x="4037611" y="4025735"/>
                </a:cubicBezTo>
                <a:lnTo>
                  <a:pt x="4286992" y="4025735"/>
                </a:lnTo>
                <a:lnTo>
                  <a:pt x="4476998" y="3942608"/>
                </a:lnTo>
                <a:lnTo>
                  <a:pt x="4595751" y="3918857"/>
                </a:lnTo>
                <a:lnTo>
                  <a:pt x="4678878" y="3918857"/>
                </a:lnTo>
                <a:cubicBezTo>
                  <a:pt x="4785000" y="3879061"/>
                  <a:pt x="4740060" y="3883231"/>
                  <a:pt x="4809507" y="3883231"/>
                </a:cubicBezTo>
                <a:lnTo>
                  <a:pt x="4928260" y="3835730"/>
                </a:lnTo>
                <a:cubicBezTo>
                  <a:pt x="4963886" y="3831772"/>
                  <a:pt x="4999780" y="3829748"/>
                  <a:pt x="5035138" y="3823855"/>
                </a:cubicBezTo>
                <a:cubicBezTo>
                  <a:pt x="5047485" y="3821797"/>
                  <a:pt x="5070764" y="3811980"/>
                  <a:pt x="5070764" y="3811980"/>
                </a:cubicBezTo>
                <a:lnTo>
                  <a:pt x="5130140" y="3776354"/>
                </a:lnTo>
                <a:cubicBezTo>
                  <a:pt x="5142015" y="3740728"/>
                  <a:pt x="5152285" y="3704526"/>
                  <a:pt x="5165766" y="3669476"/>
                </a:cubicBezTo>
                <a:cubicBezTo>
                  <a:pt x="5172121" y="3652953"/>
                  <a:pt x="5182544" y="3638246"/>
                  <a:pt x="5189517" y="3621974"/>
                </a:cubicBezTo>
                <a:cubicBezTo>
                  <a:pt x="5194448" y="3610468"/>
                  <a:pt x="5201392" y="3586348"/>
                  <a:pt x="5201392" y="3586348"/>
                </a:cubicBezTo>
                <a:lnTo>
                  <a:pt x="5213268" y="3526972"/>
                </a:lnTo>
                <a:lnTo>
                  <a:pt x="5213268" y="3420094"/>
                </a:lnTo>
                <a:lnTo>
                  <a:pt x="5237018" y="3111335"/>
                </a:lnTo>
                <a:cubicBezTo>
                  <a:pt x="5244935" y="3075709"/>
                  <a:pt x="5251918" y="3039862"/>
                  <a:pt x="5260769" y="3004457"/>
                </a:cubicBezTo>
                <a:cubicBezTo>
                  <a:pt x="5263805" y="2992313"/>
                  <a:pt x="5272644" y="2968831"/>
                  <a:pt x="5272644" y="2968831"/>
                </a:cubicBezTo>
                <a:lnTo>
                  <a:pt x="5332021" y="2814452"/>
                </a:lnTo>
                <a:cubicBezTo>
                  <a:pt x="5343896" y="2782785"/>
                  <a:pt x="5354639" y="2750669"/>
                  <a:pt x="5367647" y="2719450"/>
                </a:cubicBezTo>
                <a:cubicBezTo>
                  <a:pt x="5374456" y="2703109"/>
                  <a:pt x="5391398" y="2671948"/>
                  <a:pt x="5391398" y="2671948"/>
                </a:cubicBezTo>
                <a:lnTo>
                  <a:pt x="5450774" y="2505694"/>
                </a:lnTo>
                <a:cubicBezTo>
                  <a:pt x="5454733" y="2466110"/>
                  <a:pt x="5457024" y="2426323"/>
                  <a:pt x="5462650" y="2386941"/>
                </a:cubicBezTo>
                <a:cubicBezTo>
                  <a:pt x="5478365" y="2276937"/>
                  <a:pt x="5474525" y="2401493"/>
                  <a:pt x="5474525" y="2291938"/>
                </a:cubicBezTo>
                <a:lnTo>
                  <a:pt x="5403273" y="2149434"/>
                </a:lnTo>
                <a:cubicBezTo>
                  <a:pt x="5252021" y="1937683"/>
                  <a:pt x="5417852" y="2152138"/>
                  <a:pt x="5296395" y="2030681"/>
                </a:cubicBezTo>
                <a:cubicBezTo>
                  <a:pt x="5286303" y="2020589"/>
                  <a:pt x="5282736" y="2005147"/>
                  <a:pt x="5272644" y="1995055"/>
                </a:cubicBezTo>
                <a:cubicBezTo>
                  <a:pt x="5254722" y="1977133"/>
                  <a:pt x="5213268" y="1947554"/>
                  <a:pt x="5213268" y="1947554"/>
                </a:cubicBezTo>
                <a:lnTo>
                  <a:pt x="5153891" y="1864426"/>
                </a:lnTo>
                <a:lnTo>
                  <a:pt x="5082639" y="1793174"/>
                </a:lnTo>
                <a:cubicBezTo>
                  <a:pt x="5099759" y="1639086"/>
                  <a:pt x="5094514" y="1722141"/>
                  <a:pt x="5094514" y="1543793"/>
                </a:cubicBezTo>
                <a:lnTo>
                  <a:pt x="5082639" y="1448790"/>
                </a:lnTo>
                <a:lnTo>
                  <a:pt x="5023263" y="1353787"/>
                </a:lnTo>
                <a:lnTo>
                  <a:pt x="4904509" y="1163782"/>
                </a:lnTo>
                <a:cubicBezTo>
                  <a:pt x="4876800" y="1136073"/>
                  <a:pt x="4844430" y="1112347"/>
                  <a:pt x="4821382" y="1080655"/>
                </a:cubicBezTo>
                <a:cubicBezTo>
                  <a:pt x="4811782" y="1067456"/>
                  <a:pt x="4809507" y="1033154"/>
                  <a:pt x="4809507" y="1033154"/>
                </a:cubicBezTo>
                <a:lnTo>
                  <a:pt x="4726379" y="973777"/>
                </a:lnTo>
                <a:cubicBezTo>
                  <a:pt x="4623871" y="909709"/>
                  <a:pt x="4664779" y="931100"/>
                  <a:pt x="4607626" y="902525"/>
                </a:cubicBezTo>
                <a:lnTo>
                  <a:pt x="4429496" y="795647"/>
                </a:lnTo>
                <a:lnTo>
                  <a:pt x="4215740" y="688769"/>
                </a:lnTo>
                <a:cubicBezTo>
                  <a:pt x="4164644" y="573803"/>
                  <a:pt x="4185674" y="616761"/>
                  <a:pt x="4156364" y="558141"/>
                </a:cubicBezTo>
                <a:lnTo>
                  <a:pt x="4096987" y="391886"/>
                </a:lnTo>
                <a:lnTo>
                  <a:pt x="3942608" y="308759"/>
                </a:lnTo>
                <a:lnTo>
                  <a:pt x="3633850" y="237507"/>
                </a:lnTo>
                <a:lnTo>
                  <a:pt x="3621974" y="356260"/>
                </a:ln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659" name="Group 658"/>
          <p:cNvGrpSpPr/>
          <p:nvPr/>
        </p:nvGrpSpPr>
        <p:grpSpPr>
          <a:xfrm rot="17100000">
            <a:off x="5428826" y="433082"/>
            <a:ext cx="4495351" cy="3498124"/>
            <a:chOff x="4757169" y="3451231"/>
            <a:chExt cx="4495351" cy="3498124"/>
          </a:xfrm>
        </p:grpSpPr>
        <p:grpSp>
          <p:nvGrpSpPr>
            <p:cNvPr id="660" name="Group 659"/>
            <p:cNvGrpSpPr/>
            <p:nvPr/>
          </p:nvGrpSpPr>
          <p:grpSpPr>
            <a:xfrm>
              <a:off x="4882671" y="3451231"/>
              <a:ext cx="4273385" cy="3498124"/>
              <a:chOff x="1345391" y="204921"/>
              <a:chExt cx="5261782" cy="4307210"/>
            </a:xfrm>
          </p:grpSpPr>
          <p:grpSp>
            <p:nvGrpSpPr>
              <p:cNvPr id="662" name="Group 661"/>
              <p:cNvGrpSpPr/>
              <p:nvPr/>
            </p:nvGrpSpPr>
            <p:grpSpPr>
              <a:xfrm rot="417113">
                <a:off x="1621146" y="204921"/>
                <a:ext cx="2238616" cy="1981200"/>
                <a:chOff x="438150" y="352425"/>
                <a:chExt cx="2238616" cy="1981200"/>
              </a:xfrm>
            </p:grpSpPr>
            <p:sp>
              <p:nvSpPr>
                <p:cNvPr id="789" name="Freeform 788"/>
                <p:cNvSpPr/>
                <p:nvPr/>
              </p:nvSpPr>
              <p:spPr>
                <a:xfrm>
                  <a:off x="438150" y="352425"/>
                  <a:ext cx="2238616" cy="1981200"/>
                </a:xfrm>
                <a:custGeom>
                  <a:avLst/>
                  <a:gdLst>
                    <a:gd name="connsiteX0" fmla="*/ 1095375 w 2238616"/>
                    <a:gd name="connsiteY0" fmla="*/ 333375 h 1981200"/>
                    <a:gd name="connsiteX1" fmla="*/ 866775 w 2238616"/>
                    <a:gd name="connsiteY1" fmla="*/ 390525 h 1981200"/>
                    <a:gd name="connsiteX2" fmla="*/ 495300 w 2238616"/>
                    <a:gd name="connsiteY2" fmla="*/ 361950 h 1981200"/>
                    <a:gd name="connsiteX3" fmla="*/ 228600 w 2238616"/>
                    <a:gd name="connsiteY3" fmla="*/ 657225 h 1981200"/>
                    <a:gd name="connsiteX4" fmla="*/ 295275 w 2238616"/>
                    <a:gd name="connsiteY4" fmla="*/ 781050 h 1981200"/>
                    <a:gd name="connsiteX5" fmla="*/ 314325 w 2238616"/>
                    <a:gd name="connsiteY5" fmla="*/ 809625 h 1981200"/>
                    <a:gd name="connsiteX6" fmla="*/ 361950 w 2238616"/>
                    <a:gd name="connsiteY6" fmla="*/ 1066800 h 1981200"/>
                    <a:gd name="connsiteX7" fmla="*/ 257175 w 2238616"/>
                    <a:gd name="connsiteY7" fmla="*/ 1104900 h 1981200"/>
                    <a:gd name="connsiteX8" fmla="*/ 66675 w 2238616"/>
                    <a:gd name="connsiteY8" fmla="*/ 1209675 h 1981200"/>
                    <a:gd name="connsiteX9" fmla="*/ 0 w 2238616"/>
                    <a:gd name="connsiteY9" fmla="*/ 1533525 h 1981200"/>
                    <a:gd name="connsiteX10" fmla="*/ 114300 w 2238616"/>
                    <a:gd name="connsiteY10" fmla="*/ 1771650 h 1981200"/>
                    <a:gd name="connsiteX11" fmla="*/ 476250 w 2238616"/>
                    <a:gd name="connsiteY11" fmla="*/ 1981200 h 1981200"/>
                    <a:gd name="connsiteX12" fmla="*/ 609600 w 2238616"/>
                    <a:gd name="connsiteY12" fmla="*/ 1971675 h 1981200"/>
                    <a:gd name="connsiteX13" fmla="*/ 809625 w 2238616"/>
                    <a:gd name="connsiteY13" fmla="*/ 1885950 h 1981200"/>
                    <a:gd name="connsiteX14" fmla="*/ 1200150 w 2238616"/>
                    <a:gd name="connsiteY14" fmla="*/ 1809750 h 1981200"/>
                    <a:gd name="connsiteX15" fmla="*/ 1352550 w 2238616"/>
                    <a:gd name="connsiteY15" fmla="*/ 1800225 h 1981200"/>
                    <a:gd name="connsiteX16" fmla="*/ 1609725 w 2238616"/>
                    <a:gd name="connsiteY16" fmla="*/ 1800225 h 1981200"/>
                    <a:gd name="connsiteX17" fmla="*/ 1714500 w 2238616"/>
                    <a:gd name="connsiteY17" fmla="*/ 1733550 h 1981200"/>
                    <a:gd name="connsiteX18" fmla="*/ 1771650 w 2238616"/>
                    <a:gd name="connsiteY18" fmla="*/ 1685925 h 1981200"/>
                    <a:gd name="connsiteX19" fmla="*/ 1981200 w 2238616"/>
                    <a:gd name="connsiteY19" fmla="*/ 1562100 h 1981200"/>
                    <a:gd name="connsiteX20" fmla="*/ 2000250 w 2238616"/>
                    <a:gd name="connsiteY20" fmla="*/ 1466850 h 1981200"/>
                    <a:gd name="connsiteX21" fmla="*/ 2019300 w 2238616"/>
                    <a:gd name="connsiteY21" fmla="*/ 1419225 h 1981200"/>
                    <a:gd name="connsiteX22" fmla="*/ 2019300 w 2238616"/>
                    <a:gd name="connsiteY22" fmla="*/ 1333500 h 1981200"/>
                    <a:gd name="connsiteX23" fmla="*/ 2019300 w 2238616"/>
                    <a:gd name="connsiteY23" fmla="*/ 1247775 h 1981200"/>
                    <a:gd name="connsiteX24" fmla="*/ 2019300 w 2238616"/>
                    <a:gd name="connsiteY24" fmla="*/ 971550 h 1981200"/>
                    <a:gd name="connsiteX25" fmla="*/ 2009775 w 2238616"/>
                    <a:gd name="connsiteY25" fmla="*/ 933450 h 1981200"/>
                    <a:gd name="connsiteX26" fmla="*/ 2028825 w 2238616"/>
                    <a:gd name="connsiteY26" fmla="*/ 838200 h 1981200"/>
                    <a:gd name="connsiteX27" fmla="*/ 2057400 w 2238616"/>
                    <a:gd name="connsiteY27" fmla="*/ 809625 h 1981200"/>
                    <a:gd name="connsiteX28" fmla="*/ 2076450 w 2238616"/>
                    <a:gd name="connsiteY28" fmla="*/ 771525 h 1981200"/>
                    <a:gd name="connsiteX29" fmla="*/ 2105025 w 2238616"/>
                    <a:gd name="connsiteY29" fmla="*/ 733425 h 1981200"/>
                    <a:gd name="connsiteX30" fmla="*/ 2133600 w 2238616"/>
                    <a:gd name="connsiteY30" fmla="*/ 704850 h 1981200"/>
                    <a:gd name="connsiteX31" fmla="*/ 2143125 w 2238616"/>
                    <a:gd name="connsiteY31" fmla="*/ 685800 h 1981200"/>
                    <a:gd name="connsiteX32" fmla="*/ 2181225 w 2238616"/>
                    <a:gd name="connsiteY32" fmla="*/ 609600 h 1981200"/>
                    <a:gd name="connsiteX33" fmla="*/ 2190750 w 2238616"/>
                    <a:gd name="connsiteY33" fmla="*/ 581025 h 1981200"/>
                    <a:gd name="connsiteX34" fmla="*/ 2209800 w 2238616"/>
                    <a:gd name="connsiteY34" fmla="*/ 533400 h 1981200"/>
                    <a:gd name="connsiteX35" fmla="*/ 2228850 w 2238616"/>
                    <a:gd name="connsiteY35" fmla="*/ 476250 h 1981200"/>
                    <a:gd name="connsiteX36" fmla="*/ 2228850 w 2238616"/>
                    <a:gd name="connsiteY36" fmla="*/ 342900 h 1981200"/>
                    <a:gd name="connsiteX37" fmla="*/ 2219325 w 2238616"/>
                    <a:gd name="connsiteY37" fmla="*/ 314325 h 1981200"/>
                    <a:gd name="connsiteX38" fmla="*/ 2200275 w 2238616"/>
                    <a:gd name="connsiteY38" fmla="*/ 295275 h 1981200"/>
                    <a:gd name="connsiteX39" fmla="*/ 2181225 w 2238616"/>
                    <a:gd name="connsiteY39" fmla="*/ 247650 h 1981200"/>
                    <a:gd name="connsiteX40" fmla="*/ 2105025 w 2238616"/>
                    <a:gd name="connsiteY40" fmla="*/ 180975 h 1981200"/>
                    <a:gd name="connsiteX41" fmla="*/ 2057400 w 2238616"/>
                    <a:gd name="connsiteY41" fmla="*/ 161925 h 1981200"/>
                    <a:gd name="connsiteX42" fmla="*/ 2028825 w 2238616"/>
                    <a:gd name="connsiteY42" fmla="*/ 133350 h 1981200"/>
                    <a:gd name="connsiteX43" fmla="*/ 1981200 w 2238616"/>
                    <a:gd name="connsiteY43" fmla="*/ 104775 h 1981200"/>
                    <a:gd name="connsiteX44" fmla="*/ 1952625 w 2238616"/>
                    <a:gd name="connsiteY44" fmla="*/ 95250 h 1981200"/>
                    <a:gd name="connsiteX45" fmla="*/ 1790700 w 2238616"/>
                    <a:gd name="connsiteY45" fmla="*/ 0 h 1981200"/>
                    <a:gd name="connsiteX46" fmla="*/ 1685925 w 2238616"/>
                    <a:gd name="connsiteY46" fmla="*/ 19050 h 1981200"/>
                    <a:gd name="connsiteX47" fmla="*/ 1638300 w 2238616"/>
                    <a:gd name="connsiteY47" fmla="*/ 28575 h 1981200"/>
                    <a:gd name="connsiteX48" fmla="*/ 1295400 w 2238616"/>
                    <a:gd name="connsiteY48" fmla="*/ 142875 h 1981200"/>
                    <a:gd name="connsiteX49" fmla="*/ 1219200 w 2238616"/>
                    <a:gd name="connsiteY49" fmla="*/ 209550 h 1981200"/>
                    <a:gd name="connsiteX50" fmla="*/ 1095375 w 2238616"/>
                    <a:gd name="connsiteY50" fmla="*/ 333375 h 198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2238616" h="1981200">
                      <a:moveTo>
                        <a:pt x="1095375" y="333375"/>
                      </a:moveTo>
                      <a:lnTo>
                        <a:pt x="866775" y="390525"/>
                      </a:lnTo>
                      <a:lnTo>
                        <a:pt x="495300" y="361950"/>
                      </a:lnTo>
                      <a:lnTo>
                        <a:pt x="228600" y="657225"/>
                      </a:lnTo>
                      <a:cubicBezTo>
                        <a:pt x="263939" y="727903"/>
                        <a:pt x="259287" y="723469"/>
                        <a:pt x="295275" y="781050"/>
                      </a:cubicBezTo>
                      <a:cubicBezTo>
                        <a:pt x="301342" y="790758"/>
                        <a:pt x="314325" y="809625"/>
                        <a:pt x="314325" y="809625"/>
                      </a:cubicBezTo>
                      <a:lnTo>
                        <a:pt x="361950" y="1066800"/>
                      </a:lnTo>
                      <a:lnTo>
                        <a:pt x="257175" y="1104900"/>
                      </a:lnTo>
                      <a:lnTo>
                        <a:pt x="66675" y="1209675"/>
                      </a:lnTo>
                      <a:lnTo>
                        <a:pt x="0" y="1533525"/>
                      </a:lnTo>
                      <a:lnTo>
                        <a:pt x="114300" y="1771650"/>
                      </a:lnTo>
                      <a:lnTo>
                        <a:pt x="476250" y="1981200"/>
                      </a:lnTo>
                      <a:lnTo>
                        <a:pt x="609600" y="1971675"/>
                      </a:lnTo>
                      <a:lnTo>
                        <a:pt x="809625" y="1885950"/>
                      </a:lnTo>
                      <a:lnTo>
                        <a:pt x="1200150" y="1809750"/>
                      </a:lnTo>
                      <a:cubicBezTo>
                        <a:pt x="1320735" y="1798788"/>
                        <a:pt x="1269856" y="1800225"/>
                        <a:pt x="1352550" y="1800225"/>
                      </a:cubicBezTo>
                      <a:lnTo>
                        <a:pt x="1609725" y="1800225"/>
                      </a:lnTo>
                      <a:cubicBezTo>
                        <a:pt x="1644650" y="1778000"/>
                        <a:pt x="1680680" y="1757423"/>
                        <a:pt x="1714500" y="1733550"/>
                      </a:cubicBezTo>
                      <a:cubicBezTo>
                        <a:pt x="1734759" y="1719250"/>
                        <a:pt x="1771650" y="1685925"/>
                        <a:pt x="1771650" y="1685925"/>
                      </a:cubicBezTo>
                      <a:lnTo>
                        <a:pt x="1981200" y="1562100"/>
                      </a:lnTo>
                      <a:cubicBezTo>
                        <a:pt x="1987550" y="1530350"/>
                        <a:pt x="1991907" y="1498136"/>
                        <a:pt x="2000250" y="1466850"/>
                      </a:cubicBezTo>
                      <a:cubicBezTo>
                        <a:pt x="2004655" y="1450329"/>
                        <a:pt x="2016882" y="1436151"/>
                        <a:pt x="2019300" y="1419225"/>
                      </a:cubicBezTo>
                      <a:cubicBezTo>
                        <a:pt x="2023341" y="1390937"/>
                        <a:pt x="2019300" y="1362075"/>
                        <a:pt x="2019300" y="1333500"/>
                      </a:cubicBezTo>
                      <a:lnTo>
                        <a:pt x="2019300" y="1247775"/>
                      </a:lnTo>
                      <a:lnTo>
                        <a:pt x="2019300" y="971550"/>
                      </a:lnTo>
                      <a:lnTo>
                        <a:pt x="2009775" y="933450"/>
                      </a:lnTo>
                      <a:cubicBezTo>
                        <a:pt x="2016125" y="901700"/>
                        <a:pt x="2017202" y="868421"/>
                        <a:pt x="2028825" y="838200"/>
                      </a:cubicBezTo>
                      <a:cubicBezTo>
                        <a:pt x="2033661" y="825627"/>
                        <a:pt x="2049570" y="820586"/>
                        <a:pt x="2057400" y="809625"/>
                      </a:cubicBezTo>
                      <a:cubicBezTo>
                        <a:pt x="2065653" y="798071"/>
                        <a:pt x="2068925" y="783566"/>
                        <a:pt x="2076450" y="771525"/>
                      </a:cubicBezTo>
                      <a:cubicBezTo>
                        <a:pt x="2084864" y="758063"/>
                        <a:pt x="2094694" y="745478"/>
                        <a:pt x="2105025" y="733425"/>
                      </a:cubicBezTo>
                      <a:cubicBezTo>
                        <a:pt x="2113791" y="723198"/>
                        <a:pt x="2133600" y="704850"/>
                        <a:pt x="2133600" y="704850"/>
                      </a:cubicBezTo>
                      <a:lnTo>
                        <a:pt x="2143125" y="685800"/>
                      </a:lnTo>
                      <a:cubicBezTo>
                        <a:pt x="2155825" y="660400"/>
                        <a:pt x="2169474" y="635453"/>
                        <a:pt x="2181225" y="609600"/>
                      </a:cubicBezTo>
                      <a:cubicBezTo>
                        <a:pt x="2185380" y="600460"/>
                        <a:pt x="2186795" y="590253"/>
                        <a:pt x="2190750" y="581025"/>
                      </a:cubicBezTo>
                      <a:cubicBezTo>
                        <a:pt x="2211220" y="533262"/>
                        <a:pt x="2209800" y="558650"/>
                        <a:pt x="2209800" y="533400"/>
                      </a:cubicBezTo>
                      <a:lnTo>
                        <a:pt x="2228850" y="476250"/>
                      </a:lnTo>
                      <a:cubicBezTo>
                        <a:pt x="2238091" y="393078"/>
                        <a:pt x="2245180" y="408220"/>
                        <a:pt x="2228850" y="342900"/>
                      </a:cubicBezTo>
                      <a:cubicBezTo>
                        <a:pt x="2226415" y="333160"/>
                        <a:pt x="2224491" y="322934"/>
                        <a:pt x="2219325" y="314325"/>
                      </a:cubicBezTo>
                      <a:cubicBezTo>
                        <a:pt x="2214705" y="306624"/>
                        <a:pt x="2206625" y="301625"/>
                        <a:pt x="2200275" y="295275"/>
                      </a:cubicBezTo>
                      <a:lnTo>
                        <a:pt x="2181225" y="247650"/>
                      </a:lnTo>
                      <a:cubicBezTo>
                        <a:pt x="2155825" y="225425"/>
                        <a:pt x="2132775" y="200186"/>
                        <a:pt x="2105025" y="180975"/>
                      </a:cubicBezTo>
                      <a:cubicBezTo>
                        <a:pt x="2090967" y="171243"/>
                        <a:pt x="2071899" y="170987"/>
                        <a:pt x="2057400" y="161925"/>
                      </a:cubicBezTo>
                      <a:cubicBezTo>
                        <a:pt x="2045977" y="154786"/>
                        <a:pt x="2039601" y="141432"/>
                        <a:pt x="2028825" y="133350"/>
                      </a:cubicBezTo>
                      <a:cubicBezTo>
                        <a:pt x="2014014" y="122242"/>
                        <a:pt x="1997759" y="113054"/>
                        <a:pt x="1981200" y="104775"/>
                      </a:cubicBezTo>
                      <a:cubicBezTo>
                        <a:pt x="1972220" y="100285"/>
                        <a:pt x="1952625" y="95250"/>
                        <a:pt x="1952625" y="95250"/>
                      </a:cubicBezTo>
                      <a:lnTo>
                        <a:pt x="1790700" y="0"/>
                      </a:lnTo>
                      <a:lnTo>
                        <a:pt x="1685925" y="19050"/>
                      </a:lnTo>
                      <a:cubicBezTo>
                        <a:pt x="1670013" y="22034"/>
                        <a:pt x="1638300" y="28575"/>
                        <a:pt x="1638300" y="28575"/>
                      </a:cubicBezTo>
                      <a:lnTo>
                        <a:pt x="1295400" y="142875"/>
                      </a:lnTo>
                      <a:lnTo>
                        <a:pt x="1219200" y="209550"/>
                      </a:lnTo>
                      <a:lnTo>
                        <a:pt x="1095375" y="33337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90" name="Group 789"/>
                <p:cNvGrpSpPr/>
                <p:nvPr/>
              </p:nvGrpSpPr>
              <p:grpSpPr>
                <a:xfrm>
                  <a:off x="1557817" y="55999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820" name="Oval 819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1" name="Oval 820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2" name="Oval 821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3" name="Oval 822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4" name="Oval 823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5" name="Oval 824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6" name="Oval 825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7" name="Oval 826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8" name="Oval 827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9" name="Oval 828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91" name="Group 790"/>
                <p:cNvGrpSpPr/>
                <p:nvPr/>
              </p:nvGrpSpPr>
              <p:grpSpPr>
                <a:xfrm rot="19417956">
                  <a:off x="827584" y="830580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812" name="Oval 811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3" name="Oval 812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4" name="Oval 813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5" name="Oval 814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6" name="Oval 815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7" name="Oval 816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8" name="Oval 817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9" name="Oval 818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92" name="Group 791"/>
                <p:cNvGrpSpPr/>
                <p:nvPr/>
              </p:nvGrpSpPr>
              <p:grpSpPr>
                <a:xfrm rot="1977808">
                  <a:off x="1644661" y="1247422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804" name="Oval 803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5" name="Oval 804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6" name="Oval 805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7" name="Oval 806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8" name="Oval 807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9" name="Oval 808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0" name="Oval 809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11" name="Oval 810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93" name="Group 792"/>
                <p:cNvGrpSpPr/>
                <p:nvPr/>
              </p:nvGrpSpPr>
              <p:grpSpPr>
                <a:xfrm rot="2142194">
                  <a:off x="569074" y="161674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794" name="Oval 793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95" name="Oval 794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96" name="Oval 795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97" name="Oval 796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98" name="Oval 797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99" name="Oval 798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0" name="Oval 799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1" name="Oval 800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2" name="Oval 801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03" name="Oval 802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663" name="Group 662"/>
              <p:cNvGrpSpPr/>
              <p:nvPr/>
            </p:nvGrpSpPr>
            <p:grpSpPr>
              <a:xfrm rot="3600000">
                <a:off x="3889114" y="532716"/>
                <a:ext cx="2238616" cy="1981200"/>
                <a:chOff x="438150" y="352425"/>
                <a:chExt cx="2238616" cy="1981200"/>
              </a:xfrm>
            </p:grpSpPr>
            <p:sp>
              <p:nvSpPr>
                <p:cNvPr id="748" name="Freeform 747"/>
                <p:cNvSpPr/>
                <p:nvPr/>
              </p:nvSpPr>
              <p:spPr>
                <a:xfrm>
                  <a:off x="438150" y="352425"/>
                  <a:ext cx="2238616" cy="1981200"/>
                </a:xfrm>
                <a:custGeom>
                  <a:avLst/>
                  <a:gdLst>
                    <a:gd name="connsiteX0" fmla="*/ 1095375 w 2238616"/>
                    <a:gd name="connsiteY0" fmla="*/ 333375 h 1981200"/>
                    <a:gd name="connsiteX1" fmla="*/ 866775 w 2238616"/>
                    <a:gd name="connsiteY1" fmla="*/ 390525 h 1981200"/>
                    <a:gd name="connsiteX2" fmla="*/ 495300 w 2238616"/>
                    <a:gd name="connsiteY2" fmla="*/ 361950 h 1981200"/>
                    <a:gd name="connsiteX3" fmla="*/ 228600 w 2238616"/>
                    <a:gd name="connsiteY3" fmla="*/ 657225 h 1981200"/>
                    <a:gd name="connsiteX4" fmla="*/ 295275 w 2238616"/>
                    <a:gd name="connsiteY4" fmla="*/ 781050 h 1981200"/>
                    <a:gd name="connsiteX5" fmla="*/ 314325 w 2238616"/>
                    <a:gd name="connsiteY5" fmla="*/ 809625 h 1981200"/>
                    <a:gd name="connsiteX6" fmla="*/ 361950 w 2238616"/>
                    <a:gd name="connsiteY6" fmla="*/ 1066800 h 1981200"/>
                    <a:gd name="connsiteX7" fmla="*/ 257175 w 2238616"/>
                    <a:gd name="connsiteY7" fmla="*/ 1104900 h 1981200"/>
                    <a:gd name="connsiteX8" fmla="*/ 66675 w 2238616"/>
                    <a:gd name="connsiteY8" fmla="*/ 1209675 h 1981200"/>
                    <a:gd name="connsiteX9" fmla="*/ 0 w 2238616"/>
                    <a:gd name="connsiteY9" fmla="*/ 1533525 h 1981200"/>
                    <a:gd name="connsiteX10" fmla="*/ 114300 w 2238616"/>
                    <a:gd name="connsiteY10" fmla="*/ 1771650 h 1981200"/>
                    <a:gd name="connsiteX11" fmla="*/ 476250 w 2238616"/>
                    <a:gd name="connsiteY11" fmla="*/ 1981200 h 1981200"/>
                    <a:gd name="connsiteX12" fmla="*/ 609600 w 2238616"/>
                    <a:gd name="connsiteY12" fmla="*/ 1971675 h 1981200"/>
                    <a:gd name="connsiteX13" fmla="*/ 809625 w 2238616"/>
                    <a:gd name="connsiteY13" fmla="*/ 1885950 h 1981200"/>
                    <a:gd name="connsiteX14" fmla="*/ 1200150 w 2238616"/>
                    <a:gd name="connsiteY14" fmla="*/ 1809750 h 1981200"/>
                    <a:gd name="connsiteX15" fmla="*/ 1352550 w 2238616"/>
                    <a:gd name="connsiteY15" fmla="*/ 1800225 h 1981200"/>
                    <a:gd name="connsiteX16" fmla="*/ 1609725 w 2238616"/>
                    <a:gd name="connsiteY16" fmla="*/ 1800225 h 1981200"/>
                    <a:gd name="connsiteX17" fmla="*/ 1714500 w 2238616"/>
                    <a:gd name="connsiteY17" fmla="*/ 1733550 h 1981200"/>
                    <a:gd name="connsiteX18" fmla="*/ 1771650 w 2238616"/>
                    <a:gd name="connsiteY18" fmla="*/ 1685925 h 1981200"/>
                    <a:gd name="connsiteX19" fmla="*/ 1981200 w 2238616"/>
                    <a:gd name="connsiteY19" fmla="*/ 1562100 h 1981200"/>
                    <a:gd name="connsiteX20" fmla="*/ 2000250 w 2238616"/>
                    <a:gd name="connsiteY20" fmla="*/ 1466850 h 1981200"/>
                    <a:gd name="connsiteX21" fmla="*/ 2019300 w 2238616"/>
                    <a:gd name="connsiteY21" fmla="*/ 1419225 h 1981200"/>
                    <a:gd name="connsiteX22" fmla="*/ 2019300 w 2238616"/>
                    <a:gd name="connsiteY22" fmla="*/ 1333500 h 1981200"/>
                    <a:gd name="connsiteX23" fmla="*/ 2019300 w 2238616"/>
                    <a:gd name="connsiteY23" fmla="*/ 1247775 h 1981200"/>
                    <a:gd name="connsiteX24" fmla="*/ 2019300 w 2238616"/>
                    <a:gd name="connsiteY24" fmla="*/ 971550 h 1981200"/>
                    <a:gd name="connsiteX25" fmla="*/ 2009775 w 2238616"/>
                    <a:gd name="connsiteY25" fmla="*/ 933450 h 1981200"/>
                    <a:gd name="connsiteX26" fmla="*/ 2028825 w 2238616"/>
                    <a:gd name="connsiteY26" fmla="*/ 838200 h 1981200"/>
                    <a:gd name="connsiteX27" fmla="*/ 2057400 w 2238616"/>
                    <a:gd name="connsiteY27" fmla="*/ 809625 h 1981200"/>
                    <a:gd name="connsiteX28" fmla="*/ 2076450 w 2238616"/>
                    <a:gd name="connsiteY28" fmla="*/ 771525 h 1981200"/>
                    <a:gd name="connsiteX29" fmla="*/ 2105025 w 2238616"/>
                    <a:gd name="connsiteY29" fmla="*/ 733425 h 1981200"/>
                    <a:gd name="connsiteX30" fmla="*/ 2133600 w 2238616"/>
                    <a:gd name="connsiteY30" fmla="*/ 704850 h 1981200"/>
                    <a:gd name="connsiteX31" fmla="*/ 2143125 w 2238616"/>
                    <a:gd name="connsiteY31" fmla="*/ 685800 h 1981200"/>
                    <a:gd name="connsiteX32" fmla="*/ 2181225 w 2238616"/>
                    <a:gd name="connsiteY32" fmla="*/ 609600 h 1981200"/>
                    <a:gd name="connsiteX33" fmla="*/ 2190750 w 2238616"/>
                    <a:gd name="connsiteY33" fmla="*/ 581025 h 1981200"/>
                    <a:gd name="connsiteX34" fmla="*/ 2209800 w 2238616"/>
                    <a:gd name="connsiteY34" fmla="*/ 533400 h 1981200"/>
                    <a:gd name="connsiteX35" fmla="*/ 2228850 w 2238616"/>
                    <a:gd name="connsiteY35" fmla="*/ 476250 h 1981200"/>
                    <a:gd name="connsiteX36" fmla="*/ 2228850 w 2238616"/>
                    <a:gd name="connsiteY36" fmla="*/ 342900 h 1981200"/>
                    <a:gd name="connsiteX37" fmla="*/ 2219325 w 2238616"/>
                    <a:gd name="connsiteY37" fmla="*/ 314325 h 1981200"/>
                    <a:gd name="connsiteX38" fmla="*/ 2200275 w 2238616"/>
                    <a:gd name="connsiteY38" fmla="*/ 295275 h 1981200"/>
                    <a:gd name="connsiteX39" fmla="*/ 2181225 w 2238616"/>
                    <a:gd name="connsiteY39" fmla="*/ 247650 h 1981200"/>
                    <a:gd name="connsiteX40" fmla="*/ 2105025 w 2238616"/>
                    <a:gd name="connsiteY40" fmla="*/ 180975 h 1981200"/>
                    <a:gd name="connsiteX41" fmla="*/ 2057400 w 2238616"/>
                    <a:gd name="connsiteY41" fmla="*/ 161925 h 1981200"/>
                    <a:gd name="connsiteX42" fmla="*/ 2028825 w 2238616"/>
                    <a:gd name="connsiteY42" fmla="*/ 133350 h 1981200"/>
                    <a:gd name="connsiteX43" fmla="*/ 1981200 w 2238616"/>
                    <a:gd name="connsiteY43" fmla="*/ 104775 h 1981200"/>
                    <a:gd name="connsiteX44" fmla="*/ 1952625 w 2238616"/>
                    <a:gd name="connsiteY44" fmla="*/ 95250 h 1981200"/>
                    <a:gd name="connsiteX45" fmla="*/ 1790700 w 2238616"/>
                    <a:gd name="connsiteY45" fmla="*/ 0 h 1981200"/>
                    <a:gd name="connsiteX46" fmla="*/ 1685925 w 2238616"/>
                    <a:gd name="connsiteY46" fmla="*/ 19050 h 1981200"/>
                    <a:gd name="connsiteX47" fmla="*/ 1638300 w 2238616"/>
                    <a:gd name="connsiteY47" fmla="*/ 28575 h 1981200"/>
                    <a:gd name="connsiteX48" fmla="*/ 1295400 w 2238616"/>
                    <a:gd name="connsiteY48" fmla="*/ 142875 h 1981200"/>
                    <a:gd name="connsiteX49" fmla="*/ 1219200 w 2238616"/>
                    <a:gd name="connsiteY49" fmla="*/ 209550 h 1981200"/>
                    <a:gd name="connsiteX50" fmla="*/ 1095375 w 2238616"/>
                    <a:gd name="connsiteY50" fmla="*/ 333375 h 198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2238616" h="1981200">
                      <a:moveTo>
                        <a:pt x="1095375" y="333375"/>
                      </a:moveTo>
                      <a:lnTo>
                        <a:pt x="866775" y="390525"/>
                      </a:lnTo>
                      <a:lnTo>
                        <a:pt x="495300" y="361950"/>
                      </a:lnTo>
                      <a:lnTo>
                        <a:pt x="228600" y="657225"/>
                      </a:lnTo>
                      <a:cubicBezTo>
                        <a:pt x="263939" y="727903"/>
                        <a:pt x="259287" y="723469"/>
                        <a:pt x="295275" y="781050"/>
                      </a:cubicBezTo>
                      <a:cubicBezTo>
                        <a:pt x="301342" y="790758"/>
                        <a:pt x="314325" y="809625"/>
                        <a:pt x="314325" y="809625"/>
                      </a:cubicBezTo>
                      <a:lnTo>
                        <a:pt x="361950" y="1066800"/>
                      </a:lnTo>
                      <a:lnTo>
                        <a:pt x="257175" y="1104900"/>
                      </a:lnTo>
                      <a:lnTo>
                        <a:pt x="66675" y="1209675"/>
                      </a:lnTo>
                      <a:lnTo>
                        <a:pt x="0" y="1533525"/>
                      </a:lnTo>
                      <a:lnTo>
                        <a:pt x="114300" y="1771650"/>
                      </a:lnTo>
                      <a:lnTo>
                        <a:pt x="476250" y="1981200"/>
                      </a:lnTo>
                      <a:lnTo>
                        <a:pt x="609600" y="1971675"/>
                      </a:lnTo>
                      <a:lnTo>
                        <a:pt x="809625" y="1885950"/>
                      </a:lnTo>
                      <a:lnTo>
                        <a:pt x="1200150" y="1809750"/>
                      </a:lnTo>
                      <a:cubicBezTo>
                        <a:pt x="1320735" y="1798788"/>
                        <a:pt x="1269856" y="1800225"/>
                        <a:pt x="1352550" y="1800225"/>
                      </a:cubicBezTo>
                      <a:lnTo>
                        <a:pt x="1609725" y="1800225"/>
                      </a:lnTo>
                      <a:cubicBezTo>
                        <a:pt x="1644650" y="1778000"/>
                        <a:pt x="1680680" y="1757423"/>
                        <a:pt x="1714500" y="1733550"/>
                      </a:cubicBezTo>
                      <a:cubicBezTo>
                        <a:pt x="1734759" y="1719250"/>
                        <a:pt x="1771650" y="1685925"/>
                        <a:pt x="1771650" y="1685925"/>
                      </a:cubicBezTo>
                      <a:lnTo>
                        <a:pt x="1981200" y="1562100"/>
                      </a:lnTo>
                      <a:cubicBezTo>
                        <a:pt x="1987550" y="1530350"/>
                        <a:pt x="1991907" y="1498136"/>
                        <a:pt x="2000250" y="1466850"/>
                      </a:cubicBezTo>
                      <a:cubicBezTo>
                        <a:pt x="2004655" y="1450329"/>
                        <a:pt x="2016882" y="1436151"/>
                        <a:pt x="2019300" y="1419225"/>
                      </a:cubicBezTo>
                      <a:cubicBezTo>
                        <a:pt x="2023341" y="1390937"/>
                        <a:pt x="2019300" y="1362075"/>
                        <a:pt x="2019300" y="1333500"/>
                      </a:cubicBezTo>
                      <a:lnTo>
                        <a:pt x="2019300" y="1247775"/>
                      </a:lnTo>
                      <a:lnTo>
                        <a:pt x="2019300" y="971550"/>
                      </a:lnTo>
                      <a:lnTo>
                        <a:pt x="2009775" y="933450"/>
                      </a:lnTo>
                      <a:cubicBezTo>
                        <a:pt x="2016125" y="901700"/>
                        <a:pt x="2017202" y="868421"/>
                        <a:pt x="2028825" y="838200"/>
                      </a:cubicBezTo>
                      <a:cubicBezTo>
                        <a:pt x="2033661" y="825627"/>
                        <a:pt x="2049570" y="820586"/>
                        <a:pt x="2057400" y="809625"/>
                      </a:cubicBezTo>
                      <a:cubicBezTo>
                        <a:pt x="2065653" y="798071"/>
                        <a:pt x="2068925" y="783566"/>
                        <a:pt x="2076450" y="771525"/>
                      </a:cubicBezTo>
                      <a:cubicBezTo>
                        <a:pt x="2084864" y="758063"/>
                        <a:pt x="2094694" y="745478"/>
                        <a:pt x="2105025" y="733425"/>
                      </a:cubicBezTo>
                      <a:cubicBezTo>
                        <a:pt x="2113791" y="723198"/>
                        <a:pt x="2133600" y="704850"/>
                        <a:pt x="2133600" y="704850"/>
                      </a:cubicBezTo>
                      <a:lnTo>
                        <a:pt x="2143125" y="685800"/>
                      </a:lnTo>
                      <a:cubicBezTo>
                        <a:pt x="2155825" y="660400"/>
                        <a:pt x="2169474" y="635453"/>
                        <a:pt x="2181225" y="609600"/>
                      </a:cubicBezTo>
                      <a:cubicBezTo>
                        <a:pt x="2185380" y="600460"/>
                        <a:pt x="2186795" y="590253"/>
                        <a:pt x="2190750" y="581025"/>
                      </a:cubicBezTo>
                      <a:cubicBezTo>
                        <a:pt x="2211220" y="533262"/>
                        <a:pt x="2209800" y="558650"/>
                        <a:pt x="2209800" y="533400"/>
                      </a:cubicBezTo>
                      <a:lnTo>
                        <a:pt x="2228850" y="476250"/>
                      </a:lnTo>
                      <a:cubicBezTo>
                        <a:pt x="2238091" y="393078"/>
                        <a:pt x="2245180" y="408220"/>
                        <a:pt x="2228850" y="342900"/>
                      </a:cubicBezTo>
                      <a:cubicBezTo>
                        <a:pt x="2226415" y="333160"/>
                        <a:pt x="2224491" y="322934"/>
                        <a:pt x="2219325" y="314325"/>
                      </a:cubicBezTo>
                      <a:cubicBezTo>
                        <a:pt x="2214705" y="306624"/>
                        <a:pt x="2206625" y="301625"/>
                        <a:pt x="2200275" y="295275"/>
                      </a:cubicBezTo>
                      <a:lnTo>
                        <a:pt x="2181225" y="247650"/>
                      </a:lnTo>
                      <a:cubicBezTo>
                        <a:pt x="2155825" y="225425"/>
                        <a:pt x="2132775" y="200186"/>
                        <a:pt x="2105025" y="180975"/>
                      </a:cubicBezTo>
                      <a:cubicBezTo>
                        <a:pt x="2090967" y="171243"/>
                        <a:pt x="2071899" y="170987"/>
                        <a:pt x="2057400" y="161925"/>
                      </a:cubicBezTo>
                      <a:cubicBezTo>
                        <a:pt x="2045977" y="154786"/>
                        <a:pt x="2039601" y="141432"/>
                        <a:pt x="2028825" y="133350"/>
                      </a:cubicBezTo>
                      <a:cubicBezTo>
                        <a:pt x="2014014" y="122242"/>
                        <a:pt x="1997759" y="113054"/>
                        <a:pt x="1981200" y="104775"/>
                      </a:cubicBezTo>
                      <a:cubicBezTo>
                        <a:pt x="1972220" y="100285"/>
                        <a:pt x="1952625" y="95250"/>
                        <a:pt x="1952625" y="95250"/>
                      </a:cubicBezTo>
                      <a:lnTo>
                        <a:pt x="1790700" y="0"/>
                      </a:lnTo>
                      <a:lnTo>
                        <a:pt x="1685925" y="19050"/>
                      </a:lnTo>
                      <a:cubicBezTo>
                        <a:pt x="1670013" y="22034"/>
                        <a:pt x="1638300" y="28575"/>
                        <a:pt x="1638300" y="28575"/>
                      </a:cubicBezTo>
                      <a:lnTo>
                        <a:pt x="1295400" y="142875"/>
                      </a:lnTo>
                      <a:lnTo>
                        <a:pt x="1219200" y="209550"/>
                      </a:lnTo>
                      <a:lnTo>
                        <a:pt x="1095375" y="33337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49" name="Group 748"/>
                <p:cNvGrpSpPr/>
                <p:nvPr/>
              </p:nvGrpSpPr>
              <p:grpSpPr>
                <a:xfrm>
                  <a:off x="1557817" y="55999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779" name="Oval 778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0" name="Oval 779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1" name="Oval 780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2" name="Oval 781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3" name="Oval 782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4" name="Oval 783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5" name="Oval 784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6" name="Oval 785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7" name="Oval 786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88" name="Oval 787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50" name="Group 749"/>
                <p:cNvGrpSpPr/>
                <p:nvPr/>
              </p:nvGrpSpPr>
              <p:grpSpPr>
                <a:xfrm rot="19417956">
                  <a:off x="827584" y="830580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771" name="Oval 770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2" name="Oval 771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3" name="Oval 772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4" name="Oval 773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5" name="Oval 774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6" name="Oval 775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7" name="Oval 776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8" name="Oval 777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51" name="Group 750"/>
                <p:cNvGrpSpPr/>
                <p:nvPr/>
              </p:nvGrpSpPr>
              <p:grpSpPr>
                <a:xfrm rot="1977808">
                  <a:off x="1644661" y="1247422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763" name="Oval 762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4" name="Oval 763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5" name="Oval 764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6" name="Oval 765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7" name="Oval 766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8" name="Oval 767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9" name="Oval 768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70" name="Oval 769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52" name="Group 751"/>
                <p:cNvGrpSpPr/>
                <p:nvPr/>
              </p:nvGrpSpPr>
              <p:grpSpPr>
                <a:xfrm rot="2142194">
                  <a:off x="569074" y="161674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753" name="Oval 752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4" name="Oval 753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5" name="Oval 754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6" name="Oval 755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7" name="Oval 756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8" name="Oval 757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9" name="Oval 758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0" name="Oval 759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1" name="Oval 760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2" name="Oval 761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664" name="Group 663"/>
              <p:cNvGrpSpPr/>
              <p:nvPr/>
            </p:nvGrpSpPr>
            <p:grpSpPr>
              <a:xfrm rot="554534">
                <a:off x="1345391" y="1755550"/>
                <a:ext cx="3114742" cy="2756581"/>
                <a:chOff x="438150" y="352425"/>
                <a:chExt cx="2238616" cy="1981200"/>
              </a:xfrm>
            </p:grpSpPr>
            <p:sp>
              <p:nvSpPr>
                <p:cNvPr id="707" name="Freeform 706"/>
                <p:cNvSpPr/>
                <p:nvPr/>
              </p:nvSpPr>
              <p:spPr>
                <a:xfrm>
                  <a:off x="438150" y="352425"/>
                  <a:ext cx="2238616" cy="1981200"/>
                </a:xfrm>
                <a:custGeom>
                  <a:avLst/>
                  <a:gdLst>
                    <a:gd name="connsiteX0" fmla="*/ 1095375 w 2238616"/>
                    <a:gd name="connsiteY0" fmla="*/ 333375 h 1981200"/>
                    <a:gd name="connsiteX1" fmla="*/ 866775 w 2238616"/>
                    <a:gd name="connsiteY1" fmla="*/ 390525 h 1981200"/>
                    <a:gd name="connsiteX2" fmla="*/ 495300 w 2238616"/>
                    <a:gd name="connsiteY2" fmla="*/ 361950 h 1981200"/>
                    <a:gd name="connsiteX3" fmla="*/ 228600 w 2238616"/>
                    <a:gd name="connsiteY3" fmla="*/ 657225 h 1981200"/>
                    <a:gd name="connsiteX4" fmla="*/ 295275 w 2238616"/>
                    <a:gd name="connsiteY4" fmla="*/ 781050 h 1981200"/>
                    <a:gd name="connsiteX5" fmla="*/ 314325 w 2238616"/>
                    <a:gd name="connsiteY5" fmla="*/ 809625 h 1981200"/>
                    <a:gd name="connsiteX6" fmla="*/ 361950 w 2238616"/>
                    <a:gd name="connsiteY6" fmla="*/ 1066800 h 1981200"/>
                    <a:gd name="connsiteX7" fmla="*/ 257175 w 2238616"/>
                    <a:gd name="connsiteY7" fmla="*/ 1104900 h 1981200"/>
                    <a:gd name="connsiteX8" fmla="*/ 66675 w 2238616"/>
                    <a:gd name="connsiteY8" fmla="*/ 1209675 h 1981200"/>
                    <a:gd name="connsiteX9" fmla="*/ 0 w 2238616"/>
                    <a:gd name="connsiteY9" fmla="*/ 1533525 h 1981200"/>
                    <a:gd name="connsiteX10" fmla="*/ 114300 w 2238616"/>
                    <a:gd name="connsiteY10" fmla="*/ 1771650 h 1981200"/>
                    <a:gd name="connsiteX11" fmla="*/ 476250 w 2238616"/>
                    <a:gd name="connsiteY11" fmla="*/ 1981200 h 1981200"/>
                    <a:gd name="connsiteX12" fmla="*/ 609600 w 2238616"/>
                    <a:gd name="connsiteY12" fmla="*/ 1971675 h 1981200"/>
                    <a:gd name="connsiteX13" fmla="*/ 809625 w 2238616"/>
                    <a:gd name="connsiteY13" fmla="*/ 1885950 h 1981200"/>
                    <a:gd name="connsiteX14" fmla="*/ 1200150 w 2238616"/>
                    <a:gd name="connsiteY14" fmla="*/ 1809750 h 1981200"/>
                    <a:gd name="connsiteX15" fmla="*/ 1352550 w 2238616"/>
                    <a:gd name="connsiteY15" fmla="*/ 1800225 h 1981200"/>
                    <a:gd name="connsiteX16" fmla="*/ 1609725 w 2238616"/>
                    <a:gd name="connsiteY16" fmla="*/ 1800225 h 1981200"/>
                    <a:gd name="connsiteX17" fmla="*/ 1714500 w 2238616"/>
                    <a:gd name="connsiteY17" fmla="*/ 1733550 h 1981200"/>
                    <a:gd name="connsiteX18" fmla="*/ 1771650 w 2238616"/>
                    <a:gd name="connsiteY18" fmla="*/ 1685925 h 1981200"/>
                    <a:gd name="connsiteX19" fmla="*/ 1981200 w 2238616"/>
                    <a:gd name="connsiteY19" fmla="*/ 1562100 h 1981200"/>
                    <a:gd name="connsiteX20" fmla="*/ 2000250 w 2238616"/>
                    <a:gd name="connsiteY20" fmla="*/ 1466850 h 1981200"/>
                    <a:gd name="connsiteX21" fmla="*/ 2019300 w 2238616"/>
                    <a:gd name="connsiteY21" fmla="*/ 1419225 h 1981200"/>
                    <a:gd name="connsiteX22" fmla="*/ 2019300 w 2238616"/>
                    <a:gd name="connsiteY22" fmla="*/ 1333500 h 1981200"/>
                    <a:gd name="connsiteX23" fmla="*/ 2019300 w 2238616"/>
                    <a:gd name="connsiteY23" fmla="*/ 1247775 h 1981200"/>
                    <a:gd name="connsiteX24" fmla="*/ 2019300 w 2238616"/>
                    <a:gd name="connsiteY24" fmla="*/ 971550 h 1981200"/>
                    <a:gd name="connsiteX25" fmla="*/ 2009775 w 2238616"/>
                    <a:gd name="connsiteY25" fmla="*/ 933450 h 1981200"/>
                    <a:gd name="connsiteX26" fmla="*/ 2028825 w 2238616"/>
                    <a:gd name="connsiteY26" fmla="*/ 838200 h 1981200"/>
                    <a:gd name="connsiteX27" fmla="*/ 2057400 w 2238616"/>
                    <a:gd name="connsiteY27" fmla="*/ 809625 h 1981200"/>
                    <a:gd name="connsiteX28" fmla="*/ 2076450 w 2238616"/>
                    <a:gd name="connsiteY28" fmla="*/ 771525 h 1981200"/>
                    <a:gd name="connsiteX29" fmla="*/ 2105025 w 2238616"/>
                    <a:gd name="connsiteY29" fmla="*/ 733425 h 1981200"/>
                    <a:gd name="connsiteX30" fmla="*/ 2133600 w 2238616"/>
                    <a:gd name="connsiteY30" fmla="*/ 704850 h 1981200"/>
                    <a:gd name="connsiteX31" fmla="*/ 2143125 w 2238616"/>
                    <a:gd name="connsiteY31" fmla="*/ 685800 h 1981200"/>
                    <a:gd name="connsiteX32" fmla="*/ 2181225 w 2238616"/>
                    <a:gd name="connsiteY32" fmla="*/ 609600 h 1981200"/>
                    <a:gd name="connsiteX33" fmla="*/ 2190750 w 2238616"/>
                    <a:gd name="connsiteY33" fmla="*/ 581025 h 1981200"/>
                    <a:gd name="connsiteX34" fmla="*/ 2209800 w 2238616"/>
                    <a:gd name="connsiteY34" fmla="*/ 533400 h 1981200"/>
                    <a:gd name="connsiteX35" fmla="*/ 2228850 w 2238616"/>
                    <a:gd name="connsiteY35" fmla="*/ 476250 h 1981200"/>
                    <a:gd name="connsiteX36" fmla="*/ 2228850 w 2238616"/>
                    <a:gd name="connsiteY36" fmla="*/ 342900 h 1981200"/>
                    <a:gd name="connsiteX37" fmla="*/ 2219325 w 2238616"/>
                    <a:gd name="connsiteY37" fmla="*/ 314325 h 1981200"/>
                    <a:gd name="connsiteX38" fmla="*/ 2200275 w 2238616"/>
                    <a:gd name="connsiteY38" fmla="*/ 295275 h 1981200"/>
                    <a:gd name="connsiteX39" fmla="*/ 2181225 w 2238616"/>
                    <a:gd name="connsiteY39" fmla="*/ 247650 h 1981200"/>
                    <a:gd name="connsiteX40" fmla="*/ 2105025 w 2238616"/>
                    <a:gd name="connsiteY40" fmla="*/ 180975 h 1981200"/>
                    <a:gd name="connsiteX41" fmla="*/ 2057400 w 2238616"/>
                    <a:gd name="connsiteY41" fmla="*/ 161925 h 1981200"/>
                    <a:gd name="connsiteX42" fmla="*/ 2028825 w 2238616"/>
                    <a:gd name="connsiteY42" fmla="*/ 133350 h 1981200"/>
                    <a:gd name="connsiteX43" fmla="*/ 1981200 w 2238616"/>
                    <a:gd name="connsiteY43" fmla="*/ 104775 h 1981200"/>
                    <a:gd name="connsiteX44" fmla="*/ 1952625 w 2238616"/>
                    <a:gd name="connsiteY44" fmla="*/ 95250 h 1981200"/>
                    <a:gd name="connsiteX45" fmla="*/ 1790700 w 2238616"/>
                    <a:gd name="connsiteY45" fmla="*/ 0 h 1981200"/>
                    <a:gd name="connsiteX46" fmla="*/ 1685925 w 2238616"/>
                    <a:gd name="connsiteY46" fmla="*/ 19050 h 1981200"/>
                    <a:gd name="connsiteX47" fmla="*/ 1638300 w 2238616"/>
                    <a:gd name="connsiteY47" fmla="*/ 28575 h 1981200"/>
                    <a:gd name="connsiteX48" fmla="*/ 1295400 w 2238616"/>
                    <a:gd name="connsiteY48" fmla="*/ 142875 h 1981200"/>
                    <a:gd name="connsiteX49" fmla="*/ 1219200 w 2238616"/>
                    <a:gd name="connsiteY49" fmla="*/ 209550 h 1981200"/>
                    <a:gd name="connsiteX50" fmla="*/ 1095375 w 2238616"/>
                    <a:gd name="connsiteY50" fmla="*/ 333375 h 198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2238616" h="1981200">
                      <a:moveTo>
                        <a:pt x="1095375" y="333375"/>
                      </a:moveTo>
                      <a:lnTo>
                        <a:pt x="866775" y="390525"/>
                      </a:lnTo>
                      <a:lnTo>
                        <a:pt x="495300" y="361950"/>
                      </a:lnTo>
                      <a:lnTo>
                        <a:pt x="228600" y="657225"/>
                      </a:lnTo>
                      <a:cubicBezTo>
                        <a:pt x="263939" y="727903"/>
                        <a:pt x="259287" y="723469"/>
                        <a:pt x="295275" y="781050"/>
                      </a:cubicBezTo>
                      <a:cubicBezTo>
                        <a:pt x="301342" y="790758"/>
                        <a:pt x="314325" y="809625"/>
                        <a:pt x="314325" y="809625"/>
                      </a:cubicBezTo>
                      <a:lnTo>
                        <a:pt x="361950" y="1066800"/>
                      </a:lnTo>
                      <a:lnTo>
                        <a:pt x="257175" y="1104900"/>
                      </a:lnTo>
                      <a:lnTo>
                        <a:pt x="66675" y="1209675"/>
                      </a:lnTo>
                      <a:lnTo>
                        <a:pt x="0" y="1533525"/>
                      </a:lnTo>
                      <a:lnTo>
                        <a:pt x="114300" y="1771650"/>
                      </a:lnTo>
                      <a:lnTo>
                        <a:pt x="476250" y="1981200"/>
                      </a:lnTo>
                      <a:lnTo>
                        <a:pt x="609600" y="1971675"/>
                      </a:lnTo>
                      <a:lnTo>
                        <a:pt x="809625" y="1885950"/>
                      </a:lnTo>
                      <a:lnTo>
                        <a:pt x="1200150" y="1809750"/>
                      </a:lnTo>
                      <a:cubicBezTo>
                        <a:pt x="1320735" y="1798788"/>
                        <a:pt x="1269856" y="1800225"/>
                        <a:pt x="1352550" y="1800225"/>
                      </a:cubicBezTo>
                      <a:lnTo>
                        <a:pt x="1609725" y="1800225"/>
                      </a:lnTo>
                      <a:cubicBezTo>
                        <a:pt x="1644650" y="1778000"/>
                        <a:pt x="1680680" y="1757423"/>
                        <a:pt x="1714500" y="1733550"/>
                      </a:cubicBezTo>
                      <a:cubicBezTo>
                        <a:pt x="1734759" y="1719250"/>
                        <a:pt x="1771650" y="1685925"/>
                        <a:pt x="1771650" y="1685925"/>
                      </a:cubicBezTo>
                      <a:lnTo>
                        <a:pt x="1981200" y="1562100"/>
                      </a:lnTo>
                      <a:cubicBezTo>
                        <a:pt x="1987550" y="1530350"/>
                        <a:pt x="1991907" y="1498136"/>
                        <a:pt x="2000250" y="1466850"/>
                      </a:cubicBezTo>
                      <a:cubicBezTo>
                        <a:pt x="2004655" y="1450329"/>
                        <a:pt x="2016882" y="1436151"/>
                        <a:pt x="2019300" y="1419225"/>
                      </a:cubicBezTo>
                      <a:cubicBezTo>
                        <a:pt x="2023341" y="1390937"/>
                        <a:pt x="2019300" y="1362075"/>
                        <a:pt x="2019300" y="1333500"/>
                      </a:cubicBezTo>
                      <a:lnTo>
                        <a:pt x="2019300" y="1247775"/>
                      </a:lnTo>
                      <a:lnTo>
                        <a:pt x="2019300" y="971550"/>
                      </a:lnTo>
                      <a:lnTo>
                        <a:pt x="2009775" y="933450"/>
                      </a:lnTo>
                      <a:cubicBezTo>
                        <a:pt x="2016125" y="901700"/>
                        <a:pt x="2017202" y="868421"/>
                        <a:pt x="2028825" y="838200"/>
                      </a:cubicBezTo>
                      <a:cubicBezTo>
                        <a:pt x="2033661" y="825627"/>
                        <a:pt x="2049570" y="820586"/>
                        <a:pt x="2057400" y="809625"/>
                      </a:cubicBezTo>
                      <a:cubicBezTo>
                        <a:pt x="2065653" y="798071"/>
                        <a:pt x="2068925" y="783566"/>
                        <a:pt x="2076450" y="771525"/>
                      </a:cubicBezTo>
                      <a:cubicBezTo>
                        <a:pt x="2084864" y="758063"/>
                        <a:pt x="2094694" y="745478"/>
                        <a:pt x="2105025" y="733425"/>
                      </a:cubicBezTo>
                      <a:cubicBezTo>
                        <a:pt x="2113791" y="723198"/>
                        <a:pt x="2133600" y="704850"/>
                        <a:pt x="2133600" y="704850"/>
                      </a:cubicBezTo>
                      <a:lnTo>
                        <a:pt x="2143125" y="685800"/>
                      </a:lnTo>
                      <a:cubicBezTo>
                        <a:pt x="2155825" y="660400"/>
                        <a:pt x="2169474" y="635453"/>
                        <a:pt x="2181225" y="609600"/>
                      </a:cubicBezTo>
                      <a:cubicBezTo>
                        <a:pt x="2185380" y="600460"/>
                        <a:pt x="2186795" y="590253"/>
                        <a:pt x="2190750" y="581025"/>
                      </a:cubicBezTo>
                      <a:cubicBezTo>
                        <a:pt x="2211220" y="533262"/>
                        <a:pt x="2209800" y="558650"/>
                        <a:pt x="2209800" y="533400"/>
                      </a:cubicBezTo>
                      <a:lnTo>
                        <a:pt x="2228850" y="476250"/>
                      </a:lnTo>
                      <a:cubicBezTo>
                        <a:pt x="2238091" y="393078"/>
                        <a:pt x="2245180" y="408220"/>
                        <a:pt x="2228850" y="342900"/>
                      </a:cubicBezTo>
                      <a:cubicBezTo>
                        <a:pt x="2226415" y="333160"/>
                        <a:pt x="2224491" y="322934"/>
                        <a:pt x="2219325" y="314325"/>
                      </a:cubicBezTo>
                      <a:cubicBezTo>
                        <a:pt x="2214705" y="306624"/>
                        <a:pt x="2206625" y="301625"/>
                        <a:pt x="2200275" y="295275"/>
                      </a:cubicBezTo>
                      <a:lnTo>
                        <a:pt x="2181225" y="247650"/>
                      </a:lnTo>
                      <a:cubicBezTo>
                        <a:pt x="2155825" y="225425"/>
                        <a:pt x="2132775" y="200186"/>
                        <a:pt x="2105025" y="180975"/>
                      </a:cubicBezTo>
                      <a:cubicBezTo>
                        <a:pt x="2090967" y="171243"/>
                        <a:pt x="2071899" y="170987"/>
                        <a:pt x="2057400" y="161925"/>
                      </a:cubicBezTo>
                      <a:cubicBezTo>
                        <a:pt x="2045977" y="154786"/>
                        <a:pt x="2039601" y="141432"/>
                        <a:pt x="2028825" y="133350"/>
                      </a:cubicBezTo>
                      <a:cubicBezTo>
                        <a:pt x="2014014" y="122242"/>
                        <a:pt x="1997759" y="113054"/>
                        <a:pt x="1981200" y="104775"/>
                      </a:cubicBezTo>
                      <a:cubicBezTo>
                        <a:pt x="1972220" y="100285"/>
                        <a:pt x="1952625" y="95250"/>
                        <a:pt x="1952625" y="95250"/>
                      </a:cubicBezTo>
                      <a:lnTo>
                        <a:pt x="1790700" y="0"/>
                      </a:lnTo>
                      <a:lnTo>
                        <a:pt x="1685925" y="19050"/>
                      </a:lnTo>
                      <a:cubicBezTo>
                        <a:pt x="1670013" y="22034"/>
                        <a:pt x="1638300" y="28575"/>
                        <a:pt x="1638300" y="28575"/>
                      </a:cubicBezTo>
                      <a:lnTo>
                        <a:pt x="1295400" y="142875"/>
                      </a:lnTo>
                      <a:lnTo>
                        <a:pt x="1219200" y="209550"/>
                      </a:lnTo>
                      <a:lnTo>
                        <a:pt x="1095375" y="33337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08" name="Group 707"/>
                <p:cNvGrpSpPr/>
                <p:nvPr/>
              </p:nvGrpSpPr>
              <p:grpSpPr>
                <a:xfrm>
                  <a:off x="1557817" y="55999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738" name="Oval 737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9" name="Oval 738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0" name="Oval 739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1" name="Oval 740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2" name="Oval 741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3" name="Oval 742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4" name="Oval 743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5" name="Oval 744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6" name="Oval 745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7" name="Oval 746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09" name="Group 708"/>
                <p:cNvGrpSpPr/>
                <p:nvPr/>
              </p:nvGrpSpPr>
              <p:grpSpPr>
                <a:xfrm rot="19417956">
                  <a:off x="827584" y="830580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730" name="Oval 729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1" name="Oval 730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2" name="Oval 731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3" name="Oval 732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4" name="Oval 733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5" name="Oval 734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6" name="Oval 735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7" name="Oval 736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10" name="Group 709"/>
                <p:cNvGrpSpPr/>
                <p:nvPr/>
              </p:nvGrpSpPr>
              <p:grpSpPr>
                <a:xfrm rot="1977808">
                  <a:off x="1644661" y="1247422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722" name="Oval 721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3" name="Oval 722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4" name="Oval 723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5" name="Oval 724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6" name="Oval 725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7" name="Oval 726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8" name="Oval 727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9" name="Oval 728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11" name="Group 710"/>
                <p:cNvGrpSpPr/>
                <p:nvPr/>
              </p:nvGrpSpPr>
              <p:grpSpPr>
                <a:xfrm rot="2142194">
                  <a:off x="569074" y="161674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712" name="Oval 711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3" name="Oval 712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4" name="Oval 713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5" name="Oval 714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6" name="Oval 715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7" name="Oval 716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8" name="Oval 717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9" name="Oval 718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0" name="Oval 719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1" name="Oval 720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665" name="Group 664"/>
              <p:cNvGrpSpPr/>
              <p:nvPr/>
            </p:nvGrpSpPr>
            <p:grpSpPr>
              <a:xfrm>
                <a:off x="4172082" y="2170041"/>
                <a:ext cx="2435091" cy="2155083"/>
                <a:chOff x="438150" y="352425"/>
                <a:chExt cx="2238616" cy="1981200"/>
              </a:xfrm>
            </p:grpSpPr>
            <p:sp>
              <p:nvSpPr>
                <p:cNvPr id="666" name="Freeform 665"/>
                <p:cNvSpPr/>
                <p:nvPr/>
              </p:nvSpPr>
              <p:spPr>
                <a:xfrm>
                  <a:off x="438150" y="352425"/>
                  <a:ext cx="2238616" cy="1981200"/>
                </a:xfrm>
                <a:custGeom>
                  <a:avLst/>
                  <a:gdLst>
                    <a:gd name="connsiteX0" fmla="*/ 1095375 w 2238616"/>
                    <a:gd name="connsiteY0" fmla="*/ 333375 h 1981200"/>
                    <a:gd name="connsiteX1" fmla="*/ 866775 w 2238616"/>
                    <a:gd name="connsiteY1" fmla="*/ 390525 h 1981200"/>
                    <a:gd name="connsiteX2" fmla="*/ 495300 w 2238616"/>
                    <a:gd name="connsiteY2" fmla="*/ 361950 h 1981200"/>
                    <a:gd name="connsiteX3" fmla="*/ 228600 w 2238616"/>
                    <a:gd name="connsiteY3" fmla="*/ 657225 h 1981200"/>
                    <a:gd name="connsiteX4" fmla="*/ 295275 w 2238616"/>
                    <a:gd name="connsiteY4" fmla="*/ 781050 h 1981200"/>
                    <a:gd name="connsiteX5" fmla="*/ 314325 w 2238616"/>
                    <a:gd name="connsiteY5" fmla="*/ 809625 h 1981200"/>
                    <a:gd name="connsiteX6" fmla="*/ 361950 w 2238616"/>
                    <a:gd name="connsiteY6" fmla="*/ 1066800 h 1981200"/>
                    <a:gd name="connsiteX7" fmla="*/ 257175 w 2238616"/>
                    <a:gd name="connsiteY7" fmla="*/ 1104900 h 1981200"/>
                    <a:gd name="connsiteX8" fmla="*/ 66675 w 2238616"/>
                    <a:gd name="connsiteY8" fmla="*/ 1209675 h 1981200"/>
                    <a:gd name="connsiteX9" fmla="*/ 0 w 2238616"/>
                    <a:gd name="connsiteY9" fmla="*/ 1533525 h 1981200"/>
                    <a:gd name="connsiteX10" fmla="*/ 114300 w 2238616"/>
                    <a:gd name="connsiteY10" fmla="*/ 1771650 h 1981200"/>
                    <a:gd name="connsiteX11" fmla="*/ 476250 w 2238616"/>
                    <a:gd name="connsiteY11" fmla="*/ 1981200 h 1981200"/>
                    <a:gd name="connsiteX12" fmla="*/ 609600 w 2238616"/>
                    <a:gd name="connsiteY12" fmla="*/ 1971675 h 1981200"/>
                    <a:gd name="connsiteX13" fmla="*/ 809625 w 2238616"/>
                    <a:gd name="connsiteY13" fmla="*/ 1885950 h 1981200"/>
                    <a:gd name="connsiteX14" fmla="*/ 1200150 w 2238616"/>
                    <a:gd name="connsiteY14" fmla="*/ 1809750 h 1981200"/>
                    <a:gd name="connsiteX15" fmla="*/ 1352550 w 2238616"/>
                    <a:gd name="connsiteY15" fmla="*/ 1800225 h 1981200"/>
                    <a:gd name="connsiteX16" fmla="*/ 1609725 w 2238616"/>
                    <a:gd name="connsiteY16" fmla="*/ 1800225 h 1981200"/>
                    <a:gd name="connsiteX17" fmla="*/ 1714500 w 2238616"/>
                    <a:gd name="connsiteY17" fmla="*/ 1733550 h 1981200"/>
                    <a:gd name="connsiteX18" fmla="*/ 1771650 w 2238616"/>
                    <a:gd name="connsiteY18" fmla="*/ 1685925 h 1981200"/>
                    <a:gd name="connsiteX19" fmla="*/ 1981200 w 2238616"/>
                    <a:gd name="connsiteY19" fmla="*/ 1562100 h 1981200"/>
                    <a:gd name="connsiteX20" fmla="*/ 2000250 w 2238616"/>
                    <a:gd name="connsiteY20" fmla="*/ 1466850 h 1981200"/>
                    <a:gd name="connsiteX21" fmla="*/ 2019300 w 2238616"/>
                    <a:gd name="connsiteY21" fmla="*/ 1419225 h 1981200"/>
                    <a:gd name="connsiteX22" fmla="*/ 2019300 w 2238616"/>
                    <a:gd name="connsiteY22" fmla="*/ 1333500 h 1981200"/>
                    <a:gd name="connsiteX23" fmla="*/ 2019300 w 2238616"/>
                    <a:gd name="connsiteY23" fmla="*/ 1247775 h 1981200"/>
                    <a:gd name="connsiteX24" fmla="*/ 2019300 w 2238616"/>
                    <a:gd name="connsiteY24" fmla="*/ 971550 h 1981200"/>
                    <a:gd name="connsiteX25" fmla="*/ 2009775 w 2238616"/>
                    <a:gd name="connsiteY25" fmla="*/ 933450 h 1981200"/>
                    <a:gd name="connsiteX26" fmla="*/ 2028825 w 2238616"/>
                    <a:gd name="connsiteY26" fmla="*/ 838200 h 1981200"/>
                    <a:gd name="connsiteX27" fmla="*/ 2057400 w 2238616"/>
                    <a:gd name="connsiteY27" fmla="*/ 809625 h 1981200"/>
                    <a:gd name="connsiteX28" fmla="*/ 2076450 w 2238616"/>
                    <a:gd name="connsiteY28" fmla="*/ 771525 h 1981200"/>
                    <a:gd name="connsiteX29" fmla="*/ 2105025 w 2238616"/>
                    <a:gd name="connsiteY29" fmla="*/ 733425 h 1981200"/>
                    <a:gd name="connsiteX30" fmla="*/ 2133600 w 2238616"/>
                    <a:gd name="connsiteY30" fmla="*/ 704850 h 1981200"/>
                    <a:gd name="connsiteX31" fmla="*/ 2143125 w 2238616"/>
                    <a:gd name="connsiteY31" fmla="*/ 685800 h 1981200"/>
                    <a:gd name="connsiteX32" fmla="*/ 2181225 w 2238616"/>
                    <a:gd name="connsiteY32" fmla="*/ 609600 h 1981200"/>
                    <a:gd name="connsiteX33" fmla="*/ 2190750 w 2238616"/>
                    <a:gd name="connsiteY33" fmla="*/ 581025 h 1981200"/>
                    <a:gd name="connsiteX34" fmla="*/ 2209800 w 2238616"/>
                    <a:gd name="connsiteY34" fmla="*/ 533400 h 1981200"/>
                    <a:gd name="connsiteX35" fmla="*/ 2228850 w 2238616"/>
                    <a:gd name="connsiteY35" fmla="*/ 476250 h 1981200"/>
                    <a:gd name="connsiteX36" fmla="*/ 2228850 w 2238616"/>
                    <a:gd name="connsiteY36" fmla="*/ 342900 h 1981200"/>
                    <a:gd name="connsiteX37" fmla="*/ 2219325 w 2238616"/>
                    <a:gd name="connsiteY37" fmla="*/ 314325 h 1981200"/>
                    <a:gd name="connsiteX38" fmla="*/ 2200275 w 2238616"/>
                    <a:gd name="connsiteY38" fmla="*/ 295275 h 1981200"/>
                    <a:gd name="connsiteX39" fmla="*/ 2181225 w 2238616"/>
                    <a:gd name="connsiteY39" fmla="*/ 247650 h 1981200"/>
                    <a:gd name="connsiteX40" fmla="*/ 2105025 w 2238616"/>
                    <a:gd name="connsiteY40" fmla="*/ 180975 h 1981200"/>
                    <a:gd name="connsiteX41" fmla="*/ 2057400 w 2238616"/>
                    <a:gd name="connsiteY41" fmla="*/ 161925 h 1981200"/>
                    <a:gd name="connsiteX42" fmla="*/ 2028825 w 2238616"/>
                    <a:gd name="connsiteY42" fmla="*/ 133350 h 1981200"/>
                    <a:gd name="connsiteX43" fmla="*/ 1981200 w 2238616"/>
                    <a:gd name="connsiteY43" fmla="*/ 104775 h 1981200"/>
                    <a:gd name="connsiteX44" fmla="*/ 1952625 w 2238616"/>
                    <a:gd name="connsiteY44" fmla="*/ 95250 h 1981200"/>
                    <a:gd name="connsiteX45" fmla="*/ 1790700 w 2238616"/>
                    <a:gd name="connsiteY45" fmla="*/ 0 h 1981200"/>
                    <a:gd name="connsiteX46" fmla="*/ 1685925 w 2238616"/>
                    <a:gd name="connsiteY46" fmla="*/ 19050 h 1981200"/>
                    <a:gd name="connsiteX47" fmla="*/ 1638300 w 2238616"/>
                    <a:gd name="connsiteY47" fmla="*/ 28575 h 1981200"/>
                    <a:gd name="connsiteX48" fmla="*/ 1295400 w 2238616"/>
                    <a:gd name="connsiteY48" fmla="*/ 142875 h 1981200"/>
                    <a:gd name="connsiteX49" fmla="*/ 1219200 w 2238616"/>
                    <a:gd name="connsiteY49" fmla="*/ 209550 h 1981200"/>
                    <a:gd name="connsiteX50" fmla="*/ 1095375 w 2238616"/>
                    <a:gd name="connsiteY50" fmla="*/ 333375 h 198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2238616" h="1981200">
                      <a:moveTo>
                        <a:pt x="1095375" y="333375"/>
                      </a:moveTo>
                      <a:lnTo>
                        <a:pt x="866775" y="390525"/>
                      </a:lnTo>
                      <a:lnTo>
                        <a:pt x="495300" y="361950"/>
                      </a:lnTo>
                      <a:lnTo>
                        <a:pt x="228600" y="657225"/>
                      </a:lnTo>
                      <a:cubicBezTo>
                        <a:pt x="263939" y="727903"/>
                        <a:pt x="259287" y="723469"/>
                        <a:pt x="295275" y="781050"/>
                      </a:cubicBezTo>
                      <a:cubicBezTo>
                        <a:pt x="301342" y="790758"/>
                        <a:pt x="314325" y="809625"/>
                        <a:pt x="314325" y="809625"/>
                      </a:cubicBezTo>
                      <a:lnTo>
                        <a:pt x="361950" y="1066800"/>
                      </a:lnTo>
                      <a:lnTo>
                        <a:pt x="257175" y="1104900"/>
                      </a:lnTo>
                      <a:lnTo>
                        <a:pt x="66675" y="1209675"/>
                      </a:lnTo>
                      <a:lnTo>
                        <a:pt x="0" y="1533525"/>
                      </a:lnTo>
                      <a:lnTo>
                        <a:pt x="114300" y="1771650"/>
                      </a:lnTo>
                      <a:lnTo>
                        <a:pt x="476250" y="1981200"/>
                      </a:lnTo>
                      <a:lnTo>
                        <a:pt x="609600" y="1971675"/>
                      </a:lnTo>
                      <a:lnTo>
                        <a:pt x="809625" y="1885950"/>
                      </a:lnTo>
                      <a:lnTo>
                        <a:pt x="1200150" y="1809750"/>
                      </a:lnTo>
                      <a:cubicBezTo>
                        <a:pt x="1320735" y="1798788"/>
                        <a:pt x="1269856" y="1800225"/>
                        <a:pt x="1352550" y="1800225"/>
                      </a:cubicBezTo>
                      <a:lnTo>
                        <a:pt x="1609725" y="1800225"/>
                      </a:lnTo>
                      <a:cubicBezTo>
                        <a:pt x="1644650" y="1778000"/>
                        <a:pt x="1680680" y="1757423"/>
                        <a:pt x="1714500" y="1733550"/>
                      </a:cubicBezTo>
                      <a:cubicBezTo>
                        <a:pt x="1734759" y="1719250"/>
                        <a:pt x="1771650" y="1685925"/>
                        <a:pt x="1771650" y="1685925"/>
                      </a:cubicBezTo>
                      <a:lnTo>
                        <a:pt x="1981200" y="1562100"/>
                      </a:lnTo>
                      <a:cubicBezTo>
                        <a:pt x="1987550" y="1530350"/>
                        <a:pt x="1991907" y="1498136"/>
                        <a:pt x="2000250" y="1466850"/>
                      </a:cubicBezTo>
                      <a:cubicBezTo>
                        <a:pt x="2004655" y="1450329"/>
                        <a:pt x="2016882" y="1436151"/>
                        <a:pt x="2019300" y="1419225"/>
                      </a:cubicBezTo>
                      <a:cubicBezTo>
                        <a:pt x="2023341" y="1390937"/>
                        <a:pt x="2019300" y="1362075"/>
                        <a:pt x="2019300" y="1333500"/>
                      </a:cubicBezTo>
                      <a:lnTo>
                        <a:pt x="2019300" y="1247775"/>
                      </a:lnTo>
                      <a:lnTo>
                        <a:pt x="2019300" y="971550"/>
                      </a:lnTo>
                      <a:lnTo>
                        <a:pt x="2009775" y="933450"/>
                      </a:lnTo>
                      <a:cubicBezTo>
                        <a:pt x="2016125" y="901700"/>
                        <a:pt x="2017202" y="868421"/>
                        <a:pt x="2028825" y="838200"/>
                      </a:cubicBezTo>
                      <a:cubicBezTo>
                        <a:pt x="2033661" y="825627"/>
                        <a:pt x="2049570" y="820586"/>
                        <a:pt x="2057400" y="809625"/>
                      </a:cubicBezTo>
                      <a:cubicBezTo>
                        <a:pt x="2065653" y="798071"/>
                        <a:pt x="2068925" y="783566"/>
                        <a:pt x="2076450" y="771525"/>
                      </a:cubicBezTo>
                      <a:cubicBezTo>
                        <a:pt x="2084864" y="758063"/>
                        <a:pt x="2094694" y="745478"/>
                        <a:pt x="2105025" y="733425"/>
                      </a:cubicBezTo>
                      <a:cubicBezTo>
                        <a:pt x="2113791" y="723198"/>
                        <a:pt x="2133600" y="704850"/>
                        <a:pt x="2133600" y="704850"/>
                      </a:cubicBezTo>
                      <a:lnTo>
                        <a:pt x="2143125" y="685800"/>
                      </a:lnTo>
                      <a:cubicBezTo>
                        <a:pt x="2155825" y="660400"/>
                        <a:pt x="2169474" y="635453"/>
                        <a:pt x="2181225" y="609600"/>
                      </a:cubicBezTo>
                      <a:cubicBezTo>
                        <a:pt x="2185380" y="600460"/>
                        <a:pt x="2186795" y="590253"/>
                        <a:pt x="2190750" y="581025"/>
                      </a:cubicBezTo>
                      <a:cubicBezTo>
                        <a:pt x="2211220" y="533262"/>
                        <a:pt x="2209800" y="558650"/>
                        <a:pt x="2209800" y="533400"/>
                      </a:cubicBezTo>
                      <a:lnTo>
                        <a:pt x="2228850" y="476250"/>
                      </a:lnTo>
                      <a:cubicBezTo>
                        <a:pt x="2238091" y="393078"/>
                        <a:pt x="2245180" y="408220"/>
                        <a:pt x="2228850" y="342900"/>
                      </a:cubicBezTo>
                      <a:cubicBezTo>
                        <a:pt x="2226415" y="333160"/>
                        <a:pt x="2224491" y="322934"/>
                        <a:pt x="2219325" y="314325"/>
                      </a:cubicBezTo>
                      <a:cubicBezTo>
                        <a:pt x="2214705" y="306624"/>
                        <a:pt x="2206625" y="301625"/>
                        <a:pt x="2200275" y="295275"/>
                      </a:cubicBezTo>
                      <a:lnTo>
                        <a:pt x="2181225" y="247650"/>
                      </a:lnTo>
                      <a:cubicBezTo>
                        <a:pt x="2155825" y="225425"/>
                        <a:pt x="2132775" y="200186"/>
                        <a:pt x="2105025" y="180975"/>
                      </a:cubicBezTo>
                      <a:cubicBezTo>
                        <a:pt x="2090967" y="171243"/>
                        <a:pt x="2071899" y="170987"/>
                        <a:pt x="2057400" y="161925"/>
                      </a:cubicBezTo>
                      <a:cubicBezTo>
                        <a:pt x="2045977" y="154786"/>
                        <a:pt x="2039601" y="141432"/>
                        <a:pt x="2028825" y="133350"/>
                      </a:cubicBezTo>
                      <a:cubicBezTo>
                        <a:pt x="2014014" y="122242"/>
                        <a:pt x="1997759" y="113054"/>
                        <a:pt x="1981200" y="104775"/>
                      </a:cubicBezTo>
                      <a:cubicBezTo>
                        <a:pt x="1972220" y="100285"/>
                        <a:pt x="1952625" y="95250"/>
                        <a:pt x="1952625" y="95250"/>
                      </a:cubicBezTo>
                      <a:lnTo>
                        <a:pt x="1790700" y="0"/>
                      </a:lnTo>
                      <a:lnTo>
                        <a:pt x="1685925" y="19050"/>
                      </a:lnTo>
                      <a:cubicBezTo>
                        <a:pt x="1670013" y="22034"/>
                        <a:pt x="1638300" y="28575"/>
                        <a:pt x="1638300" y="28575"/>
                      </a:cubicBezTo>
                      <a:lnTo>
                        <a:pt x="1295400" y="142875"/>
                      </a:lnTo>
                      <a:lnTo>
                        <a:pt x="1219200" y="209550"/>
                      </a:lnTo>
                      <a:lnTo>
                        <a:pt x="1095375" y="33337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67" name="Group 666"/>
                <p:cNvGrpSpPr/>
                <p:nvPr/>
              </p:nvGrpSpPr>
              <p:grpSpPr>
                <a:xfrm>
                  <a:off x="1557817" y="55999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697" name="Oval 696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8" name="Oval 697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9" name="Oval 698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0" name="Oval 699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1" name="Oval 700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2" name="Oval 701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3" name="Oval 702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4" name="Oval 703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5" name="Oval 704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6" name="Oval 705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68" name="Group 667"/>
                <p:cNvGrpSpPr/>
                <p:nvPr/>
              </p:nvGrpSpPr>
              <p:grpSpPr>
                <a:xfrm rot="19417956">
                  <a:off x="827584" y="830580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689" name="Oval 688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0" name="Oval 689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1" name="Oval 690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2" name="Oval 691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3" name="Oval 692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4" name="Oval 693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5" name="Oval 694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96" name="Oval 695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69" name="Group 668"/>
                <p:cNvGrpSpPr/>
                <p:nvPr/>
              </p:nvGrpSpPr>
              <p:grpSpPr>
                <a:xfrm rot="1977808">
                  <a:off x="1644661" y="1247422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681" name="Oval 680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2" name="Oval 681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3" name="Oval 682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4" name="Oval 683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5" name="Oval 684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6" name="Oval 685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7" name="Oval 686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8" name="Oval 687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70" name="Group 669"/>
                <p:cNvGrpSpPr/>
                <p:nvPr/>
              </p:nvGrpSpPr>
              <p:grpSpPr>
                <a:xfrm rot="2142194">
                  <a:off x="569074" y="161674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671" name="Oval 670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2" name="Oval 671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3" name="Oval 672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4" name="Oval 673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5" name="Oval 674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6" name="Oval 675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7" name="Oval 676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8" name="Oval 677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9" name="Oval 678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80" name="Oval 679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sp>
          <p:nvSpPr>
            <p:cNvPr id="661" name="Freeform 660"/>
            <p:cNvSpPr/>
            <p:nvPr/>
          </p:nvSpPr>
          <p:spPr>
            <a:xfrm>
              <a:off x="4757169" y="3466995"/>
              <a:ext cx="4495351" cy="3441951"/>
            </a:xfrm>
            <a:custGeom>
              <a:avLst/>
              <a:gdLst>
                <a:gd name="connsiteX0" fmla="*/ 3621974 w 5474938"/>
                <a:gd name="connsiteY0" fmla="*/ 356260 h 4191990"/>
                <a:gd name="connsiteX1" fmla="*/ 3360717 w 5474938"/>
                <a:gd name="connsiteY1" fmla="*/ 522515 h 4191990"/>
                <a:gd name="connsiteX2" fmla="*/ 3099460 w 5474938"/>
                <a:gd name="connsiteY2" fmla="*/ 451263 h 4191990"/>
                <a:gd name="connsiteX3" fmla="*/ 2838203 w 5474938"/>
                <a:gd name="connsiteY3" fmla="*/ 427512 h 4191990"/>
                <a:gd name="connsiteX4" fmla="*/ 2743200 w 5474938"/>
                <a:gd name="connsiteY4" fmla="*/ 320634 h 4191990"/>
                <a:gd name="connsiteX5" fmla="*/ 2612572 w 5474938"/>
                <a:gd name="connsiteY5" fmla="*/ 166255 h 4191990"/>
                <a:gd name="connsiteX6" fmla="*/ 2363190 w 5474938"/>
                <a:gd name="connsiteY6" fmla="*/ 11876 h 4191990"/>
                <a:gd name="connsiteX7" fmla="*/ 2173185 w 5474938"/>
                <a:gd name="connsiteY7" fmla="*/ 0 h 4191990"/>
                <a:gd name="connsiteX8" fmla="*/ 1733798 w 5474938"/>
                <a:gd name="connsiteY8" fmla="*/ 118754 h 4191990"/>
                <a:gd name="connsiteX9" fmla="*/ 1520042 w 5474938"/>
                <a:gd name="connsiteY9" fmla="*/ 225631 h 4191990"/>
                <a:gd name="connsiteX10" fmla="*/ 1365663 w 5474938"/>
                <a:gd name="connsiteY10" fmla="*/ 273133 h 4191990"/>
                <a:gd name="connsiteX11" fmla="*/ 1033153 w 5474938"/>
                <a:gd name="connsiteY11" fmla="*/ 213756 h 4191990"/>
                <a:gd name="connsiteX12" fmla="*/ 855024 w 5474938"/>
                <a:gd name="connsiteY12" fmla="*/ 261257 h 4191990"/>
                <a:gd name="connsiteX13" fmla="*/ 665018 w 5474938"/>
                <a:gd name="connsiteY13" fmla="*/ 510639 h 4191990"/>
                <a:gd name="connsiteX14" fmla="*/ 665018 w 5474938"/>
                <a:gd name="connsiteY14" fmla="*/ 712520 h 4191990"/>
                <a:gd name="connsiteX15" fmla="*/ 688769 w 5474938"/>
                <a:gd name="connsiteY15" fmla="*/ 831273 h 4191990"/>
                <a:gd name="connsiteX16" fmla="*/ 593766 w 5474938"/>
                <a:gd name="connsiteY16" fmla="*/ 938151 h 4191990"/>
                <a:gd name="connsiteX17" fmla="*/ 403761 w 5474938"/>
                <a:gd name="connsiteY17" fmla="*/ 1080655 h 4191990"/>
                <a:gd name="connsiteX18" fmla="*/ 273133 w 5474938"/>
                <a:gd name="connsiteY18" fmla="*/ 1318161 h 4191990"/>
                <a:gd name="connsiteX19" fmla="*/ 380011 w 5474938"/>
                <a:gd name="connsiteY19" fmla="*/ 1603169 h 4191990"/>
                <a:gd name="connsiteX20" fmla="*/ 629392 w 5474938"/>
                <a:gd name="connsiteY20" fmla="*/ 1876302 h 4191990"/>
                <a:gd name="connsiteX21" fmla="*/ 748146 w 5474938"/>
                <a:gd name="connsiteY21" fmla="*/ 1923803 h 4191990"/>
                <a:gd name="connsiteX22" fmla="*/ 617517 w 5474938"/>
                <a:gd name="connsiteY22" fmla="*/ 2113808 h 4191990"/>
                <a:gd name="connsiteX23" fmla="*/ 510639 w 5474938"/>
                <a:gd name="connsiteY23" fmla="*/ 2220686 h 4191990"/>
                <a:gd name="connsiteX24" fmla="*/ 522514 w 5474938"/>
                <a:gd name="connsiteY24" fmla="*/ 2529444 h 4191990"/>
                <a:gd name="connsiteX25" fmla="*/ 581891 w 5474938"/>
                <a:gd name="connsiteY25" fmla="*/ 2636322 h 4191990"/>
                <a:gd name="connsiteX26" fmla="*/ 534390 w 5474938"/>
                <a:gd name="connsiteY26" fmla="*/ 2743200 h 4191990"/>
                <a:gd name="connsiteX27" fmla="*/ 380011 w 5474938"/>
                <a:gd name="connsiteY27" fmla="*/ 2802577 h 4191990"/>
                <a:gd name="connsiteX28" fmla="*/ 106878 w 5474938"/>
                <a:gd name="connsiteY28" fmla="*/ 2897580 h 4191990"/>
                <a:gd name="connsiteX29" fmla="*/ 59377 w 5474938"/>
                <a:gd name="connsiteY29" fmla="*/ 3087585 h 4191990"/>
                <a:gd name="connsiteX30" fmla="*/ 0 w 5474938"/>
                <a:gd name="connsiteY30" fmla="*/ 3313216 h 4191990"/>
                <a:gd name="connsiteX31" fmla="*/ 47501 w 5474938"/>
                <a:gd name="connsiteY31" fmla="*/ 3550722 h 4191990"/>
                <a:gd name="connsiteX32" fmla="*/ 130629 w 5474938"/>
                <a:gd name="connsiteY32" fmla="*/ 3871356 h 4191990"/>
                <a:gd name="connsiteX33" fmla="*/ 320634 w 5474938"/>
                <a:gd name="connsiteY33" fmla="*/ 4096987 h 4191990"/>
                <a:gd name="connsiteX34" fmla="*/ 403761 w 5474938"/>
                <a:gd name="connsiteY34" fmla="*/ 4168239 h 4191990"/>
                <a:gd name="connsiteX35" fmla="*/ 475013 w 5474938"/>
                <a:gd name="connsiteY35" fmla="*/ 4180115 h 4191990"/>
                <a:gd name="connsiteX36" fmla="*/ 498764 w 5474938"/>
                <a:gd name="connsiteY36" fmla="*/ 4191990 h 4191990"/>
                <a:gd name="connsiteX37" fmla="*/ 819398 w 5474938"/>
                <a:gd name="connsiteY37" fmla="*/ 4191990 h 4191990"/>
                <a:gd name="connsiteX38" fmla="*/ 950026 w 5474938"/>
                <a:gd name="connsiteY38" fmla="*/ 4180115 h 4191990"/>
                <a:gd name="connsiteX39" fmla="*/ 1080655 w 5474938"/>
                <a:gd name="connsiteY39" fmla="*/ 4168239 h 4191990"/>
                <a:gd name="connsiteX40" fmla="*/ 1377538 w 5474938"/>
                <a:gd name="connsiteY40" fmla="*/ 4156364 h 4191990"/>
                <a:gd name="connsiteX41" fmla="*/ 1603169 w 5474938"/>
                <a:gd name="connsiteY41" fmla="*/ 4180115 h 4191990"/>
                <a:gd name="connsiteX42" fmla="*/ 1840676 w 5474938"/>
                <a:gd name="connsiteY42" fmla="*/ 4096987 h 4191990"/>
                <a:gd name="connsiteX43" fmla="*/ 1959429 w 5474938"/>
                <a:gd name="connsiteY43" fmla="*/ 4061361 h 4191990"/>
                <a:gd name="connsiteX44" fmla="*/ 2090057 w 5474938"/>
                <a:gd name="connsiteY44" fmla="*/ 4049486 h 4191990"/>
                <a:gd name="connsiteX45" fmla="*/ 2232561 w 5474938"/>
                <a:gd name="connsiteY45" fmla="*/ 4073237 h 4191990"/>
                <a:gd name="connsiteX46" fmla="*/ 2422566 w 5474938"/>
                <a:gd name="connsiteY46" fmla="*/ 4061361 h 4191990"/>
                <a:gd name="connsiteX47" fmla="*/ 2553195 w 5474938"/>
                <a:gd name="connsiteY47" fmla="*/ 4037611 h 4191990"/>
                <a:gd name="connsiteX48" fmla="*/ 2660073 w 5474938"/>
                <a:gd name="connsiteY48" fmla="*/ 4001985 h 4191990"/>
                <a:gd name="connsiteX49" fmla="*/ 2850078 w 5474938"/>
                <a:gd name="connsiteY49" fmla="*/ 3942608 h 4191990"/>
                <a:gd name="connsiteX50" fmla="*/ 2909455 w 5474938"/>
                <a:gd name="connsiteY50" fmla="*/ 3835730 h 4191990"/>
                <a:gd name="connsiteX51" fmla="*/ 2933205 w 5474938"/>
                <a:gd name="connsiteY51" fmla="*/ 3800104 h 4191990"/>
                <a:gd name="connsiteX52" fmla="*/ 2992582 w 5474938"/>
                <a:gd name="connsiteY52" fmla="*/ 3930733 h 4191990"/>
                <a:gd name="connsiteX53" fmla="*/ 3372592 w 5474938"/>
                <a:gd name="connsiteY53" fmla="*/ 4180115 h 4191990"/>
                <a:gd name="connsiteX54" fmla="*/ 3503221 w 5474938"/>
                <a:gd name="connsiteY54" fmla="*/ 4144489 h 4191990"/>
                <a:gd name="connsiteX55" fmla="*/ 3669476 w 5474938"/>
                <a:gd name="connsiteY55" fmla="*/ 4108863 h 4191990"/>
                <a:gd name="connsiteX56" fmla="*/ 3776353 w 5474938"/>
                <a:gd name="connsiteY56" fmla="*/ 4096987 h 4191990"/>
                <a:gd name="connsiteX57" fmla="*/ 3847605 w 5474938"/>
                <a:gd name="connsiteY57" fmla="*/ 4073237 h 4191990"/>
                <a:gd name="connsiteX58" fmla="*/ 3895107 w 5474938"/>
                <a:gd name="connsiteY58" fmla="*/ 4061361 h 4191990"/>
                <a:gd name="connsiteX59" fmla="*/ 3966359 w 5474938"/>
                <a:gd name="connsiteY59" fmla="*/ 4037611 h 4191990"/>
                <a:gd name="connsiteX60" fmla="*/ 4037611 w 5474938"/>
                <a:gd name="connsiteY60" fmla="*/ 4025735 h 4191990"/>
                <a:gd name="connsiteX61" fmla="*/ 4286992 w 5474938"/>
                <a:gd name="connsiteY61" fmla="*/ 4025735 h 4191990"/>
                <a:gd name="connsiteX62" fmla="*/ 4476998 w 5474938"/>
                <a:gd name="connsiteY62" fmla="*/ 3942608 h 4191990"/>
                <a:gd name="connsiteX63" fmla="*/ 4595751 w 5474938"/>
                <a:gd name="connsiteY63" fmla="*/ 3918857 h 4191990"/>
                <a:gd name="connsiteX64" fmla="*/ 4678878 w 5474938"/>
                <a:gd name="connsiteY64" fmla="*/ 3918857 h 4191990"/>
                <a:gd name="connsiteX65" fmla="*/ 4809507 w 5474938"/>
                <a:gd name="connsiteY65" fmla="*/ 3883231 h 4191990"/>
                <a:gd name="connsiteX66" fmla="*/ 4928260 w 5474938"/>
                <a:gd name="connsiteY66" fmla="*/ 3835730 h 4191990"/>
                <a:gd name="connsiteX67" fmla="*/ 5035138 w 5474938"/>
                <a:gd name="connsiteY67" fmla="*/ 3823855 h 4191990"/>
                <a:gd name="connsiteX68" fmla="*/ 5070764 w 5474938"/>
                <a:gd name="connsiteY68" fmla="*/ 3811980 h 4191990"/>
                <a:gd name="connsiteX69" fmla="*/ 5130140 w 5474938"/>
                <a:gd name="connsiteY69" fmla="*/ 3776354 h 4191990"/>
                <a:gd name="connsiteX70" fmla="*/ 5165766 w 5474938"/>
                <a:gd name="connsiteY70" fmla="*/ 3669476 h 4191990"/>
                <a:gd name="connsiteX71" fmla="*/ 5189517 w 5474938"/>
                <a:gd name="connsiteY71" fmla="*/ 3621974 h 4191990"/>
                <a:gd name="connsiteX72" fmla="*/ 5201392 w 5474938"/>
                <a:gd name="connsiteY72" fmla="*/ 3586348 h 4191990"/>
                <a:gd name="connsiteX73" fmla="*/ 5213268 w 5474938"/>
                <a:gd name="connsiteY73" fmla="*/ 3526972 h 4191990"/>
                <a:gd name="connsiteX74" fmla="*/ 5213268 w 5474938"/>
                <a:gd name="connsiteY74" fmla="*/ 3420094 h 4191990"/>
                <a:gd name="connsiteX75" fmla="*/ 5237018 w 5474938"/>
                <a:gd name="connsiteY75" fmla="*/ 3111335 h 4191990"/>
                <a:gd name="connsiteX76" fmla="*/ 5260769 w 5474938"/>
                <a:gd name="connsiteY76" fmla="*/ 3004457 h 4191990"/>
                <a:gd name="connsiteX77" fmla="*/ 5272644 w 5474938"/>
                <a:gd name="connsiteY77" fmla="*/ 2968831 h 4191990"/>
                <a:gd name="connsiteX78" fmla="*/ 5332021 w 5474938"/>
                <a:gd name="connsiteY78" fmla="*/ 2814452 h 4191990"/>
                <a:gd name="connsiteX79" fmla="*/ 5367647 w 5474938"/>
                <a:gd name="connsiteY79" fmla="*/ 2719450 h 4191990"/>
                <a:gd name="connsiteX80" fmla="*/ 5391398 w 5474938"/>
                <a:gd name="connsiteY80" fmla="*/ 2671948 h 4191990"/>
                <a:gd name="connsiteX81" fmla="*/ 5450774 w 5474938"/>
                <a:gd name="connsiteY81" fmla="*/ 2505694 h 4191990"/>
                <a:gd name="connsiteX82" fmla="*/ 5462650 w 5474938"/>
                <a:gd name="connsiteY82" fmla="*/ 2386941 h 4191990"/>
                <a:gd name="connsiteX83" fmla="*/ 5474525 w 5474938"/>
                <a:gd name="connsiteY83" fmla="*/ 2291938 h 4191990"/>
                <a:gd name="connsiteX84" fmla="*/ 5403273 w 5474938"/>
                <a:gd name="connsiteY84" fmla="*/ 2149434 h 4191990"/>
                <a:gd name="connsiteX85" fmla="*/ 5296395 w 5474938"/>
                <a:gd name="connsiteY85" fmla="*/ 2030681 h 4191990"/>
                <a:gd name="connsiteX86" fmla="*/ 5272644 w 5474938"/>
                <a:gd name="connsiteY86" fmla="*/ 1995055 h 4191990"/>
                <a:gd name="connsiteX87" fmla="*/ 5213268 w 5474938"/>
                <a:gd name="connsiteY87" fmla="*/ 1947554 h 4191990"/>
                <a:gd name="connsiteX88" fmla="*/ 5153891 w 5474938"/>
                <a:gd name="connsiteY88" fmla="*/ 1864426 h 4191990"/>
                <a:gd name="connsiteX89" fmla="*/ 5082639 w 5474938"/>
                <a:gd name="connsiteY89" fmla="*/ 1793174 h 4191990"/>
                <a:gd name="connsiteX90" fmla="*/ 5094514 w 5474938"/>
                <a:gd name="connsiteY90" fmla="*/ 1543793 h 4191990"/>
                <a:gd name="connsiteX91" fmla="*/ 5082639 w 5474938"/>
                <a:gd name="connsiteY91" fmla="*/ 1448790 h 4191990"/>
                <a:gd name="connsiteX92" fmla="*/ 5023263 w 5474938"/>
                <a:gd name="connsiteY92" fmla="*/ 1353787 h 4191990"/>
                <a:gd name="connsiteX93" fmla="*/ 4904509 w 5474938"/>
                <a:gd name="connsiteY93" fmla="*/ 1163782 h 4191990"/>
                <a:gd name="connsiteX94" fmla="*/ 4821382 w 5474938"/>
                <a:gd name="connsiteY94" fmla="*/ 1080655 h 4191990"/>
                <a:gd name="connsiteX95" fmla="*/ 4809507 w 5474938"/>
                <a:gd name="connsiteY95" fmla="*/ 1033154 h 4191990"/>
                <a:gd name="connsiteX96" fmla="*/ 4726379 w 5474938"/>
                <a:gd name="connsiteY96" fmla="*/ 973777 h 4191990"/>
                <a:gd name="connsiteX97" fmla="*/ 4607626 w 5474938"/>
                <a:gd name="connsiteY97" fmla="*/ 902525 h 4191990"/>
                <a:gd name="connsiteX98" fmla="*/ 4429496 w 5474938"/>
                <a:gd name="connsiteY98" fmla="*/ 795647 h 4191990"/>
                <a:gd name="connsiteX99" fmla="*/ 4215740 w 5474938"/>
                <a:gd name="connsiteY99" fmla="*/ 688769 h 4191990"/>
                <a:gd name="connsiteX100" fmla="*/ 4156364 w 5474938"/>
                <a:gd name="connsiteY100" fmla="*/ 558141 h 4191990"/>
                <a:gd name="connsiteX101" fmla="*/ 4096987 w 5474938"/>
                <a:gd name="connsiteY101" fmla="*/ 391886 h 4191990"/>
                <a:gd name="connsiteX102" fmla="*/ 3942608 w 5474938"/>
                <a:gd name="connsiteY102" fmla="*/ 308759 h 4191990"/>
                <a:gd name="connsiteX103" fmla="*/ 3633850 w 5474938"/>
                <a:gd name="connsiteY103" fmla="*/ 237507 h 4191990"/>
                <a:gd name="connsiteX104" fmla="*/ 3621974 w 5474938"/>
                <a:gd name="connsiteY104" fmla="*/ 356260 h 419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5474938" h="4191990">
                  <a:moveTo>
                    <a:pt x="3621974" y="356260"/>
                  </a:moveTo>
                  <a:lnTo>
                    <a:pt x="3360717" y="522515"/>
                  </a:lnTo>
                  <a:lnTo>
                    <a:pt x="3099460" y="451263"/>
                  </a:lnTo>
                  <a:lnTo>
                    <a:pt x="2838203" y="427512"/>
                  </a:lnTo>
                  <a:lnTo>
                    <a:pt x="2743200" y="320634"/>
                  </a:lnTo>
                  <a:lnTo>
                    <a:pt x="2612572" y="166255"/>
                  </a:lnTo>
                  <a:lnTo>
                    <a:pt x="2363190" y="11876"/>
                  </a:lnTo>
                  <a:lnTo>
                    <a:pt x="2173185" y="0"/>
                  </a:lnTo>
                  <a:lnTo>
                    <a:pt x="1733798" y="118754"/>
                  </a:lnTo>
                  <a:lnTo>
                    <a:pt x="1520042" y="225631"/>
                  </a:lnTo>
                  <a:lnTo>
                    <a:pt x="1365663" y="273133"/>
                  </a:lnTo>
                  <a:lnTo>
                    <a:pt x="1033153" y="213756"/>
                  </a:lnTo>
                  <a:lnTo>
                    <a:pt x="855024" y="261257"/>
                  </a:lnTo>
                  <a:lnTo>
                    <a:pt x="665018" y="510639"/>
                  </a:lnTo>
                  <a:lnTo>
                    <a:pt x="665018" y="712520"/>
                  </a:lnTo>
                  <a:lnTo>
                    <a:pt x="688769" y="831273"/>
                  </a:lnTo>
                  <a:lnTo>
                    <a:pt x="593766" y="938151"/>
                  </a:lnTo>
                  <a:lnTo>
                    <a:pt x="403761" y="1080655"/>
                  </a:lnTo>
                  <a:lnTo>
                    <a:pt x="273133" y="1318161"/>
                  </a:lnTo>
                  <a:lnTo>
                    <a:pt x="380011" y="1603169"/>
                  </a:lnTo>
                  <a:lnTo>
                    <a:pt x="629392" y="1876302"/>
                  </a:lnTo>
                  <a:lnTo>
                    <a:pt x="748146" y="1923803"/>
                  </a:lnTo>
                  <a:lnTo>
                    <a:pt x="617517" y="2113808"/>
                  </a:lnTo>
                  <a:lnTo>
                    <a:pt x="510639" y="2220686"/>
                  </a:lnTo>
                  <a:lnTo>
                    <a:pt x="522514" y="2529444"/>
                  </a:lnTo>
                  <a:lnTo>
                    <a:pt x="581891" y="2636322"/>
                  </a:lnTo>
                  <a:lnTo>
                    <a:pt x="534390" y="2743200"/>
                  </a:lnTo>
                  <a:lnTo>
                    <a:pt x="380011" y="2802577"/>
                  </a:lnTo>
                  <a:lnTo>
                    <a:pt x="106878" y="2897580"/>
                  </a:lnTo>
                  <a:lnTo>
                    <a:pt x="59377" y="3087585"/>
                  </a:lnTo>
                  <a:lnTo>
                    <a:pt x="0" y="3313216"/>
                  </a:lnTo>
                  <a:lnTo>
                    <a:pt x="47501" y="3550722"/>
                  </a:lnTo>
                  <a:lnTo>
                    <a:pt x="130629" y="3871356"/>
                  </a:lnTo>
                  <a:lnTo>
                    <a:pt x="320634" y="4096987"/>
                  </a:lnTo>
                  <a:cubicBezTo>
                    <a:pt x="348343" y="4120738"/>
                    <a:pt x="371628" y="4150937"/>
                    <a:pt x="403761" y="4168239"/>
                  </a:cubicBezTo>
                  <a:cubicBezTo>
                    <a:pt x="424961" y="4179655"/>
                    <a:pt x="451654" y="4174275"/>
                    <a:pt x="475013" y="4180115"/>
                  </a:cubicBezTo>
                  <a:cubicBezTo>
                    <a:pt x="483600" y="4182262"/>
                    <a:pt x="490847" y="4188032"/>
                    <a:pt x="498764" y="4191990"/>
                  </a:cubicBezTo>
                  <a:lnTo>
                    <a:pt x="819398" y="4191990"/>
                  </a:lnTo>
                  <a:cubicBezTo>
                    <a:pt x="934144" y="4179241"/>
                    <a:pt x="890431" y="4180115"/>
                    <a:pt x="950026" y="4180115"/>
                  </a:cubicBezTo>
                  <a:lnTo>
                    <a:pt x="1080655" y="4168239"/>
                  </a:lnTo>
                  <a:lnTo>
                    <a:pt x="1377538" y="4156364"/>
                  </a:lnTo>
                  <a:cubicBezTo>
                    <a:pt x="1539323" y="4185780"/>
                    <a:pt x="1463909" y="4180115"/>
                    <a:pt x="1603169" y="4180115"/>
                  </a:cubicBezTo>
                  <a:lnTo>
                    <a:pt x="1840676" y="4096987"/>
                  </a:lnTo>
                  <a:cubicBezTo>
                    <a:pt x="1880260" y="4085112"/>
                    <a:pt x="1919086" y="4070326"/>
                    <a:pt x="1959429" y="4061361"/>
                  </a:cubicBezTo>
                  <a:cubicBezTo>
                    <a:pt x="2019495" y="4048013"/>
                    <a:pt x="2039902" y="4049486"/>
                    <a:pt x="2090057" y="4049486"/>
                  </a:cubicBezTo>
                  <a:lnTo>
                    <a:pt x="2232561" y="4073237"/>
                  </a:lnTo>
                  <a:cubicBezTo>
                    <a:pt x="2398780" y="4060450"/>
                    <a:pt x="2335328" y="4061361"/>
                    <a:pt x="2422566" y="4061361"/>
                  </a:cubicBezTo>
                  <a:lnTo>
                    <a:pt x="2553195" y="4037611"/>
                  </a:lnTo>
                  <a:lnTo>
                    <a:pt x="2660073" y="4001985"/>
                  </a:lnTo>
                  <a:lnTo>
                    <a:pt x="2850078" y="3942608"/>
                  </a:lnTo>
                  <a:cubicBezTo>
                    <a:pt x="2869870" y="3906982"/>
                    <a:pt x="2888920" y="3870933"/>
                    <a:pt x="2909455" y="3835730"/>
                  </a:cubicBezTo>
                  <a:cubicBezTo>
                    <a:pt x="2916646" y="3823402"/>
                    <a:pt x="2933205" y="3800104"/>
                    <a:pt x="2933205" y="3800104"/>
                  </a:cubicBezTo>
                  <a:lnTo>
                    <a:pt x="2992582" y="3930733"/>
                  </a:lnTo>
                  <a:lnTo>
                    <a:pt x="3372592" y="4180115"/>
                  </a:lnTo>
                  <a:cubicBezTo>
                    <a:pt x="3488111" y="4154444"/>
                    <a:pt x="3446828" y="4172685"/>
                    <a:pt x="3503221" y="4144489"/>
                  </a:cubicBezTo>
                  <a:lnTo>
                    <a:pt x="3669476" y="4108863"/>
                  </a:lnTo>
                  <a:cubicBezTo>
                    <a:pt x="3705102" y="4104904"/>
                    <a:pt x="3741204" y="4104017"/>
                    <a:pt x="3776353" y="4096987"/>
                  </a:cubicBezTo>
                  <a:cubicBezTo>
                    <a:pt x="3800902" y="4092077"/>
                    <a:pt x="3823317" y="4079309"/>
                    <a:pt x="3847605" y="4073237"/>
                  </a:cubicBezTo>
                  <a:cubicBezTo>
                    <a:pt x="3863439" y="4069278"/>
                    <a:pt x="3879474" y="4066051"/>
                    <a:pt x="3895107" y="4061361"/>
                  </a:cubicBezTo>
                  <a:cubicBezTo>
                    <a:pt x="3919087" y="4054167"/>
                    <a:pt x="3942071" y="4043683"/>
                    <a:pt x="3966359" y="4037611"/>
                  </a:cubicBezTo>
                  <a:cubicBezTo>
                    <a:pt x="3989718" y="4031771"/>
                    <a:pt x="4037611" y="4025735"/>
                    <a:pt x="4037611" y="4025735"/>
                  </a:cubicBezTo>
                  <a:lnTo>
                    <a:pt x="4286992" y="4025735"/>
                  </a:lnTo>
                  <a:lnTo>
                    <a:pt x="4476998" y="3942608"/>
                  </a:lnTo>
                  <a:lnTo>
                    <a:pt x="4595751" y="3918857"/>
                  </a:lnTo>
                  <a:lnTo>
                    <a:pt x="4678878" y="3918857"/>
                  </a:lnTo>
                  <a:cubicBezTo>
                    <a:pt x="4785000" y="3879061"/>
                    <a:pt x="4740060" y="3883231"/>
                    <a:pt x="4809507" y="3883231"/>
                  </a:cubicBezTo>
                  <a:lnTo>
                    <a:pt x="4928260" y="3835730"/>
                  </a:lnTo>
                  <a:cubicBezTo>
                    <a:pt x="4963886" y="3831772"/>
                    <a:pt x="4999780" y="3829748"/>
                    <a:pt x="5035138" y="3823855"/>
                  </a:cubicBezTo>
                  <a:cubicBezTo>
                    <a:pt x="5047485" y="3821797"/>
                    <a:pt x="5070764" y="3811980"/>
                    <a:pt x="5070764" y="3811980"/>
                  </a:cubicBezTo>
                  <a:lnTo>
                    <a:pt x="5130140" y="3776354"/>
                  </a:lnTo>
                  <a:cubicBezTo>
                    <a:pt x="5142015" y="3740728"/>
                    <a:pt x="5152285" y="3704526"/>
                    <a:pt x="5165766" y="3669476"/>
                  </a:cubicBezTo>
                  <a:cubicBezTo>
                    <a:pt x="5172121" y="3652953"/>
                    <a:pt x="5182544" y="3638246"/>
                    <a:pt x="5189517" y="3621974"/>
                  </a:cubicBezTo>
                  <a:cubicBezTo>
                    <a:pt x="5194448" y="3610468"/>
                    <a:pt x="5201392" y="3586348"/>
                    <a:pt x="5201392" y="3586348"/>
                  </a:cubicBezTo>
                  <a:lnTo>
                    <a:pt x="5213268" y="3526972"/>
                  </a:lnTo>
                  <a:lnTo>
                    <a:pt x="5213268" y="3420094"/>
                  </a:lnTo>
                  <a:lnTo>
                    <a:pt x="5237018" y="3111335"/>
                  </a:lnTo>
                  <a:cubicBezTo>
                    <a:pt x="5244935" y="3075709"/>
                    <a:pt x="5251918" y="3039862"/>
                    <a:pt x="5260769" y="3004457"/>
                  </a:cubicBezTo>
                  <a:cubicBezTo>
                    <a:pt x="5263805" y="2992313"/>
                    <a:pt x="5272644" y="2968831"/>
                    <a:pt x="5272644" y="2968831"/>
                  </a:cubicBezTo>
                  <a:lnTo>
                    <a:pt x="5332021" y="2814452"/>
                  </a:lnTo>
                  <a:cubicBezTo>
                    <a:pt x="5343896" y="2782785"/>
                    <a:pt x="5354639" y="2750669"/>
                    <a:pt x="5367647" y="2719450"/>
                  </a:cubicBezTo>
                  <a:cubicBezTo>
                    <a:pt x="5374456" y="2703109"/>
                    <a:pt x="5391398" y="2671948"/>
                    <a:pt x="5391398" y="2671948"/>
                  </a:cubicBezTo>
                  <a:lnTo>
                    <a:pt x="5450774" y="2505694"/>
                  </a:lnTo>
                  <a:cubicBezTo>
                    <a:pt x="5454733" y="2466110"/>
                    <a:pt x="5457024" y="2426323"/>
                    <a:pt x="5462650" y="2386941"/>
                  </a:cubicBezTo>
                  <a:cubicBezTo>
                    <a:pt x="5478365" y="2276937"/>
                    <a:pt x="5474525" y="2401493"/>
                    <a:pt x="5474525" y="2291938"/>
                  </a:cubicBezTo>
                  <a:lnTo>
                    <a:pt x="5403273" y="2149434"/>
                  </a:lnTo>
                  <a:cubicBezTo>
                    <a:pt x="5252021" y="1937683"/>
                    <a:pt x="5417852" y="2152138"/>
                    <a:pt x="5296395" y="2030681"/>
                  </a:cubicBezTo>
                  <a:cubicBezTo>
                    <a:pt x="5286303" y="2020589"/>
                    <a:pt x="5282736" y="2005147"/>
                    <a:pt x="5272644" y="1995055"/>
                  </a:cubicBezTo>
                  <a:cubicBezTo>
                    <a:pt x="5254722" y="1977133"/>
                    <a:pt x="5213268" y="1947554"/>
                    <a:pt x="5213268" y="1947554"/>
                  </a:cubicBezTo>
                  <a:lnTo>
                    <a:pt x="5153891" y="1864426"/>
                  </a:lnTo>
                  <a:lnTo>
                    <a:pt x="5082639" y="1793174"/>
                  </a:lnTo>
                  <a:cubicBezTo>
                    <a:pt x="5099759" y="1639086"/>
                    <a:pt x="5094514" y="1722141"/>
                    <a:pt x="5094514" y="1543793"/>
                  </a:cubicBezTo>
                  <a:lnTo>
                    <a:pt x="5082639" y="1448790"/>
                  </a:lnTo>
                  <a:lnTo>
                    <a:pt x="5023263" y="1353787"/>
                  </a:lnTo>
                  <a:lnTo>
                    <a:pt x="4904509" y="1163782"/>
                  </a:lnTo>
                  <a:cubicBezTo>
                    <a:pt x="4876800" y="1136073"/>
                    <a:pt x="4844430" y="1112347"/>
                    <a:pt x="4821382" y="1080655"/>
                  </a:cubicBezTo>
                  <a:cubicBezTo>
                    <a:pt x="4811782" y="1067456"/>
                    <a:pt x="4809507" y="1033154"/>
                    <a:pt x="4809507" y="1033154"/>
                  </a:cubicBezTo>
                  <a:lnTo>
                    <a:pt x="4726379" y="973777"/>
                  </a:lnTo>
                  <a:cubicBezTo>
                    <a:pt x="4623871" y="909709"/>
                    <a:pt x="4664779" y="931100"/>
                    <a:pt x="4607626" y="902525"/>
                  </a:cubicBezTo>
                  <a:lnTo>
                    <a:pt x="4429496" y="795647"/>
                  </a:lnTo>
                  <a:lnTo>
                    <a:pt x="4215740" y="688769"/>
                  </a:lnTo>
                  <a:cubicBezTo>
                    <a:pt x="4164644" y="573803"/>
                    <a:pt x="4185674" y="616761"/>
                    <a:pt x="4156364" y="558141"/>
                  </a:cubicBezTo>
                  <a:lnTo>
                    <a:pt x="4096987" y="391886"/>
                  </a:lnTo>
                  <a:lnTo>
                    <a:pt x="3942608" y="308759"/>
                  </a:lnTo>
                  <a:lnTo>
                    <a:pt x="3633850" y="237507"/>
                  </a:lnTo>
                  <a:lnTo>
                    <a:pt x="3621974" y="35626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0" name="Group 829"/>
          <p:cNvGrpSpPr/>
          <p:nvPr/>
        </p:nvGrpSpPr>
        <p:grpSpPr>
          <a:xfrm rot="21324382">
            <a:off x="3611244" y="3906701"/>
            <a:ext cx="4865796" cy="3003947"/>
            <a:chOff x="4757169" y="3451231"/>
            <a:chExt cx="4495351" cy="3498124"/>
          </a:xfrm>
        </p:grpSpPr>
        <p:grpSp>
          <p:nvGrpSpPr>
            <p:cNvPr id="831" name="Group 830"/>
            <p:cNvGrpSpPr/>
            <p:nvPr/>
          </p:nvGrpSpPr>
          <p:grpSpPr>
            <a:xfrm>
              <a:off x="4882671" y="3451231"/>
              <a:ext cx="4273385" cy="3498124"/>
              <a:chOff x="1345391" y="204921"/>
              <a:chExt cx="5261782" cy="4307210"/>
            </a:xfrm>
          </p:grpSpPr>
          <p:grpSp>
            <p:nvGrpSpPr>
              <p:cNvPr id="833" name="Group 832"/>
              <p:cNvGrpSpPr/>
              <p:nvPr/>
            </p:nvGrpSpPr>
            <p:grpSpPr>
              <a:xfrm rot="417113">
                <a:off x="1621146" y="204921"/>
                <a:ext cx="2238616" cy="1981200"/>
                <a:chOff x="438150" y="352425"/>
                <a:chExt cx="2238616" cy="1981200"/>
              </a:xfrm>
            </p:grpSpPr>
            <p:sp>
              <p:nvSpPr>
                <p:cNvPr id="960" name="Freeform 959"/>
                <p:cNvSpPr/>
                <p:nvPr/>
              </p:nvSpPr>
              <p:spPr>
                <a:xfrm>
                  <a:off x="438150" y="352425"/>
                  <a:ext cx="2238616" cy="1981200"/>
                </a:xfrm>
                <a:custGeom>
                  <a:avLst/>
                  <a:gdLst>
                    <a:gd name="connsiteX0" fmla="*/ 1095375 w 2238616"/>
                    <a:gd name="connsiteY0" fmla="*/ 333375 h 1981200"/>
                    <a:gd name="connsiteX1" fmla="*/ 866775 w 2238616"/>
                    <a:gd name="connsiteY1" fmla="*/ 390525 h 1981200"/>
                    <a:gd name="connsiteX2" fmla="*/ 495300 w 2238616"/>
                    <a:gd name="connsiteY2" fmla="*/ 361950 h 1981200"/>
                    <a:gd name="connsiteX3" fmla="*/ 228600 w 2238616"/>
                    <a:gd name="connsiteY3" fmla="*/ 657225 h 1981200"/>
                    <a:gd name="connsiteX4" fmla="*/ 295275 w 2238616"/>
                    <a:gd name="connsiteY4" fmla="*/ 781050 h 1981200"/>
                    <a:gd name="connsiteX5" fmla="*/ 314325 w 2238616"/>
                    <a:gd name="connsiteY5" fmla="*/ 809625 h 1981200"/>
                    <a:gd name="connsiteX6" fmla="*/ 361950 w 2238616"/>
                    <a:gd name="connsiteY6" fmla="*/ 1066800 h 1981200"/>
                    <a:gd name="connsiteX7" fmla="*/ 257175 w 2238616"/>
                    <a:gd name="connsiteY7" fmla="*/ 1104900 h 1981200"/>
                    <a:gd name="connsiteX8" fmla="*/ 66675 w 2238616"/>
                    <a:gd name="connsiteY8" fmla="*/ 1209675 h 1981200"/>
                    <a:gd name="connsiteX9" fmla="*/ 0 w 2238616"/>
                    <a:gd name="connsiteY9" fmla="*/ 1533525 h 1981200"/>
                    <a:gd name="connsiteX10" fmla="*/ 114300 w 2238616"/>
                    <a:gd name="connsiteY10" fmla="*/ 1771650 h 1981200"/>
                    <a:gd name="connsiteX11" fmla="*/ 476250 w 2238616"/>
                    <a:gd name="connsiteY11" fmla="*/ 1981200 h 1981200"/>
                    <a:gd name="connsiteX12" fmla="*/ 609600 w 2238616"/>
                    <a:gd name="connsiteY12" fmla="*/ 1971675 h 1981200"/>
                    <a:gd name="connsiteX13" fmla="*/ 809625 w 2238616"/>
                    <a:gd name="connsiteY13" fmla="*/ 1885950 h 1981200"/>
                    <a:gd name="connsiteX14" fmla="*/ 1200150 w 2238616"/>
                    <a:gd name="connsiteY14" fmla="*/ 1809750 h 1981200"/>
                    <a:gd name="connsiteX15" fmla="*/ 1352550 w 2238616"/>
                    <a:gd name="connsiteY15" fmla="*/ 1800225 h 1981200"/>
                    <a:gd name="connsiteX16" fmla="*/ 1609725 w 2238616"/>
                    <a:gd name="connsiteY16" fmla="*/ 1800225 h 1981200"/>
                    <a:gd name="connsiteX17" fmla="*/ 1714500 w 2238616"/>
                    <a:gd name="connsiteY17" fmla="*/ 1733550 h 1981200"/>
                    <a:gd name="connsiteX18" fmla="*/ 1771650 w 2238616"/>
                    <a:gd name="connsiteY18" fmla="*/ 1685925 h 1981200"/>
                    <a:gd name="connsiteX19" fmla="*/ 1981200 w 2238616"/>
                    <a:gd name="connsiteY19" fmla="*/ 1562100 h 1981200"/>
                    <a:gd name="connsiteX20" fmla="*/ 2000250 w 2238616"/>
                    <a:gd name="connsiteY20" fmla="*/ 1466850 h 1981200"/>
                    <a:gd name="connsiteX21" fmla="*/ 2019300 w 2238616"/>
                    <a:gd name="connsiteY21" fmla="*/ 1419225 h 1981200"/>
                    <a:gd name="connsiteX22" fmla="*/ 2019300 w 2238616"/>
                    <a:gd name="connsiteY22" fmla="*/ 1333500 h 1981200"/>
                    <a:gd name="connsiteX23" fmla="*/ 2019300 w 2238616"/>
                    <a:gd name="connsiteY23" fmla="*/ 1247775 h 1981200"/>
                    <a:gd name="connsiteX24" fmla="*/ 2019300 w 2238616"/>
                    <a:gd name="connsiteY24" fmla="*/ 971550 h 1981200"/>
                    <a:gd name="connsiteX25" fmla="*/ 2009775 w 2238616"/>
                    <a:gd name="connsiteY25" fmla="*/ 933450 h 1981200"/>
                    <a:gd name="connsiteX26" fmla="*/ 2028825 w 2238616"/>
                    <a:gd name="connsiteY26" fmla="*/ 838200 h 1981200"/>
                    <a:gd name="connsiteX27" fmla="*/ 2057400 w 2238616"/>
                    <a:gd name="connsiteY27" fmla="*/ 809625 h 1981200"/>
                    <a:gd name="connsiteX28" fmla="*/ 2076450 w 2238616"/>
                    <a:gd name="connsiteY28" fmla="*/ 771525 h 1981200"/>
                    <a:gd name="connsiteX29" fmla="*/ 2105025 w 2238616"/>
                    <a:gd name="connsiteY29" fmla="*/ 733425 h 1981200"/>
                    <a:gd name="connsiteX30" fmla="*/ 2133600 w 2238616"/>
                    <a:gd name="connsiteY30" fmla="*/ 704850 h 1981200"/>
                    <a:gd name="connsiteX31" fmla="*/ 2143125 w 2238616"/>
                    <a:gd name="connsiteY31" fmla="*/ 685800 h 1981200"/>
                    <a:gd name="connsiteX32" fmla="*/ 2181225 w 2238616"/>
                    <a:gd name="connsiteY32" fmla="*/ 609600 h 1981200"/>
                    <a:gd name="connsiteX33" fmla="*/ 2190750 w 2238616"/>
                    <a:gd name="connsiteY33" fmla="*/ 581025 h 1981200"/>
                    <a:gd name="connsiteX34" fmla="*/ 2209800 w 2238616"/>
                    <a:gd name="connsiteY34" fmla="*/ 533400 h 1981200"/>
                    <a:gd name="connsiteX35" fmla="*/ 2228850 w 2238616"/>
                    <a:gd name="connsiteY35" fmla="*/ 476250 h 1981200"/>
                    <a:gd name="connsiteX36" fmla="*/ 2228850 w 2238616"/>
                    <a:gd name="connsiteY36" fmla="*/ 342900 h 1981200"/>
                    <a:gd name="connsiteX37" fmla="*/ 2219325 w 2238616"/>
                    <a:gd name="connsiteY37" fmla="*/ 314325 h 1981200"/>
                    <a:gd name="connsiteX38" fmla="*/ 2200275 w 2238616"/>
                    <a:gd name="connsiteY38" fmla="*/ 295275 h 1981200"/>
                    <a:gd name="connsiteX39" fmla="*/ 2181225 w 2238616"/>
                    <a:gd name="connsiteY39" fmla="*/ 247650 h 1981200"/>
                    <a:gd name="connsiteX40" fmla="*/ 2105025 w 2238616"/>
                    <a:gd name="connsiteY40" fmla="*/ 180975 h 1981200"/>
                    <a:gd name="connsiteX41" fmla="*/ 2057400 w 2238616"/>
                    <a:gd name="connsiteY41" fmla="*/ 161925 h 1981200"/>
                    <a:gd name="connsiteX42" fmla="*/ 2028825 w 2238616"/>
                    <a:gd name="connsiteY42" fmla="*/ 133350 h 1981200"/>
                    <a:gd name="connsiteX43" fmla="*/ 1981200 w 2238616"/>
                    <a:gd name="connsiteY43" fmla="*/ 104775 h 1981200"/>
                    <a:gd name="connsiteX44" fmla="*/ 1952625 w 2238616"/>
                    <a:gd name="connsiteY44" fmla="*/ 95250 h 1981200"/>
                    <a:gd name="connsiteX45" fmla="*/ 1790700 w 2238616"/>
                    <a:gd name="connsiteY45" fmla="*/ 0 h 1981200"/>
                    <a:gd name="connsiteX46" fmla="*/ 1685925 w 2238616"/>
                    <a:gd name="connsiteY46" fmla="*/ 19050 h 1981200"/>
                    <a:gd name="connsiteX47" fmla="*/ 1638300 w 2238616"/>
                    <a:gd name="connsiteY47" fmla="*/ 28575 h 1981200"/>
                    <a:gd name="connsiteX48" fmla="*/ 1295400 w 2238616"/>
                    <a:gd name="connsiteY48" fmla="*/ 142875 h 1981200"/>
                    <a:gd name="connsiteX49" fmla="*/ 1219200 w 2238616"/>
                    <a:gd name="connsiteY49" fmla="*/ 209550 h 1981200"/>
                    <a:gd name="connsiteX50" fmla="*/ 1095375 w 2238616"/>
                    <a:gd name="connsiteY50" fmla="*/ 333375 h 198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2238616" h="1981200">
                      <a:moveTo>
                        <a:pt x="1095375" y="333375"/>
                      </a:moveTo>
                      <a:lnTo>
                        <a:pt x="866775" y="390525"/>
                      </a:lnTo>
                      <a:lnTo>
                        <a:pt x="495300" y="361950"/>
                      </a:lnTo>
                      <a:lnTo>
                        <a:pt x="228600" y="657225"/>
                      </a:lnTo>
                      <a:cubicBezTo>
                        <a:pt x="263939" y="727903"/>
                        <a:pt x="259287" y="723469"/>
                        <a:pt x="295275" y="781050"/>
                      </a:cubicBezTo>
                      <a:cubicBezTo>
                        <a:pt x="301342" y="790758"/>
                        <a:pt x="314325" y="809625"/>
                        <a:pt x="314325" y="809625"/>
                      </a:cubicBezTo>
                      <a:lnTo>
                        <a:pt x="361950" y="1066800"/>
                      </a:lnTo>
                      <a:lnTo>
                        <a:pt x="257175" y="1104900"/>
                      </a:lnTo>
                      <a:lnTo>
                        <a:pt x="66675" y="1209675"/>
                      </a:lnTo>
                      <a:lnTo>
                        <a:pt x="0" y="1533525"/>
                      </a:lnTo>
                      <a:lnTo>
                        <a:pt x="114300" y="1771650"/>
                      </a:lnTo>
                      <a:lnTo>
                        <a:pt x="476250" y="1981200"/>
                      </a:lnTo>
                      <a:lnTo>
                        <a:pt x="609600" y="1971675"/>
                      </a:lnTo>
                      <a:lnTo>
                        <a:pt x="809625" y="1885950"/>
                      </a:lnTo>
                      <a:lnTo>
                        <a:pt x="1200150" y="1809750"/>
                      </a:lnTo>
                      <a:cubicBezTo>
                        <a:pt x="1320735" y="1798788"/>
                        <a:pt x="1269856" y="1800225"/>
                        <a:pt x="1352550" y="1800225"/>
                      </a:cubicBezTo>
                      <a:lnTo>
                        <a:pt x="1609725" y="1800225"/>
                      </a:lnTo>
                      <a:cubicBezTo>
                        <a:pt x="1644650" y="1778000"/>
                        <a:pt x="1680680" y="1757423"/>
                        <a:pt x="1714500" y="1733550"/>
                      </a:cubicBezTo>
                      <a:cubicBezTo>
                        <a:pt x="1734759" y="1719250"/>
                        <a:pt x="1771650" y="1685925"/>
                        <a:pt x="1771650" y="1685925"/>
                      </a:cubicBezTo>
                      <a:lnTo>
                        <a:pt x="1981200" y="1562100"/>
                      </a:lnTo>
                      <a:cubicBezTo>
                        <a:pt x="1987550" y="1530350"/>
                        <a:pt x="1991907" y="1498136"/>
                        <a:pt x="2000250" y="1466850"/>
                      </a:cubicBezTo>
                      <a:cubicBezTo>
                        <a:pt x="2004655" y="1450329"/>
                        <a:pt x="2016882" y="1436151"/>
                        <a:pt x="2019300" y="1419225"/>
                      </a:cubicBezTo>
                      <a:cubicBezTo>
                        <a:pt x="2023341" y="1390937"/>
                        <a:pt x="2019300" y="1362075"/>
                        <a:pt x="2019300" y="1333500"/>
                      </a:cubicBezTo>
                      <a:lnTo>
                        <a:pt x="2019300" y="1247775"/>
                      </a:lnTo>
                      <a:lnTo>
                        <a:pt x="2019300" y="971550"/>
                      </a:lnTo>
                      <a:lnTo>
                        <a:pt x="2009775" y="933450"/>
                      </a:lnTo>
                      <a:cubicBezTo>
                        <a:pt x="2016125" y="901700"/>
                        <a:pt x="2017202" y="868421"/>
                        <a:pt x="2028825" y="838200"/>
                      </a:cubicBezTo>
                      <a:cubicBezTo>
                        <a:pt x="2033661" y="825627"/>
                        <a:pt x="2049570" y="820586"/>
                        <a:pt x="2057400" y="809625"/>
                      </a:cubicBezTo>
                      <a:cubicBezTo>
                        <a:pt x="2065653" y="798071"/>
                        <a:pt x="2068925" y="783566"/>
                        <a:pt x="2076450" y="771525"/>
                      </a:cubicBezTo>
                      <a:cubicBezTo>
                        <a:pt x="2084864" y="758063"/>
                        <a:pt x="2094694" y="745478"/>
                        <a:pt x="2105025" y="733425"/>
                      </a:cubicBezTo>
                      <a:cubicBezTo>
                        <a:pt x="2113791" y="723198"/>
                        <a:pt x="2133600" y="704850"/>
                        <a:pt x="2133600" y="704850"/>
                      </a:cubicBezTo>
                      <a:lnTo>
                        <a:pt x="2143125" y="685800"/>
                      </a:lnTo>
                      <a:cubicBezTo>
                        <a:pt x="2155825" y="660400"/>
                        <a:pt x="2169474" y="635453"/>
                        <a:pt x="2181225" y="609600"/>
                      </a:cubicBezTo>
                      <a:cubicBezTo>
                        <a:pt x="2185380" y="600460"/>
                        <a:pt x="2186795" y="590253"/>
                        <a:pt x="2190750" y="581025"/>
                      </a:cubicBezTo>
                      <a:cubicBezTo>
                        <a:pt x="2211220" y="533262"/>
                        <a:pt x="2209800" y="558650"/>
                        <a:pt x="2209800" y="533400"/>
                      </a:cubicBezTo>
                      <a:lnTo>
                        <a:pt x="2228850" y="476250"/>
                      </a:lnTo>
                      <a:cubicBezTo>
                        <a:pt x="2238091" y="393078"/>
                        <a:pt x="2245180" y="408220"/>
                        <a:pt x="2228850" y="342900"/>
                      </a:cubicBezTo>
                      <a:cubicBezTo>
                        <a:pt x="2226415" y="333160"/>
                        <a:pt x="2224491" y="322934"/>
                        <a:pt x="2219325" y="314325"/>
                      </a:cubicBezTo>
                      <a:cubicBezTo>
                        <a:pt x="2214705" y="306624"/>
                        <a:pt x="2206625" y="301625"/>
                        <a:pt x="2200275" y="295275"/>
                      </a:cubicBezTo>
                      <a:lnTo>
                        <a:pt x="2181225" y="247650"/>
                      </a:lnTo>
                      <a:cubicBezTo>
                        <a:pt x="2155825" y="225425"/>
                        <a:pt x="2132775" y="200186"/>
                        <a:pt x="2105025" y="180975"/>
                      </a:cubicBezTo>
                      <a:cubicBezTo>
                        <a:pt x="2090967" y="171243"/>
                        <a:pt x="2071899" y="170987"/>
                        <a:pt x="2057400" y="161925"/>
                      </a:cubicBezTo>
                      <a:cubicBezTo>
                        <a:pt x="2045977" y="154786"/>
                        <a:pt x="2039601" y="141432"/>
                        <a:pt x="2028825" y="133350"/>
                      </a:cubicBezTo>
                      <a:cubicBezTo>
                        <a:pt x="2014014" y="122242"/>
                        <a:pt x="1997759" y="113054"/>
                        <a:pt x="1981200" y="104775"/>
                      </a:cubicBezTo>
                      <a:cubicBezTo>
                        <a:pt x="1972220" y="100285"/>
                        <a:pt x="1952625" y="95250"/>
                        <a:pt x="1952625" y="95250"/>
                      </a:cubicBezTo>
                      <a:lnTo>
                        <a:pt x="1790700" y="0"/>
                      </a:lnTo>
                      <a:lnTo>
                        <a:pt x="1685925" y="19050"/>
                      </a:lnTo>
                      <a:cubicBezTo>
                        <a:pt x="1670013" y="22034"/>
                        <a:pt x="1638300" y="28575"/>
                        <a:pt x="1638300" y="28575"/>
                      </a:cubicBezTo>
                      <a:lnTo>
                        <a:pt x="1295400" y="142875"/>
                      </a:lnTo>
                      <a:lnTo>
                        <a:pt x="1219200" y="209550"/>
                      </a:lnTo>
                      <a:lnTo>
                        <a:pt x="1095375" y="33337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61" name="Group 960"/>
                <p:cNvGrpSpPr/>
                <p:nvPr/>
              </p:nvGrpSpPr>
              <p:grpSpPr>
                <a:xfrm>
                  <a:off x="1557817" y="55999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991" name="Oval 990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2" name="Oval 991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3" name="Oval 992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4" name="Oval 993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5" name="Oval 994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6" name="Oval 995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7" name="Oval 996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8" name="Oval 997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9" name="Oval 998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00" name="Oval 999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62" name="Group 961"/>
                <p:cNvGrpSpPr/>
                <p:nvPr/>
              </p:nvGrpSpPr>
              <p:grpSpPr>
                <a:xfrm rot="19417956">
                  <a:off x="827584" y="830580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983" name="Oval 982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4" name="Oval 983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5" name="Oval 984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6" name="Oval 985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7" name="Oval 986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8" name="Oval 987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9" name="Oval 988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90" name="Oval 989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63" name="Group 962"/>
                <p:cNvGrpSpPr/>
                <p:nvPr/>
              </p:nvGrpSpPr>
              <p:grpSpPr>
                <a:xfrm rot="1977808">
                  <a:off x="1644661" y="1247422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975" name="Oval 974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6" name="Oval 975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7" name="Oval 976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8" name="Oval 977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9" name="Oval 978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0" name="Oval 979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1" name="Oval 980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2" name="Oval 981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64" name="Group 963"/>
                <p:cNvGrpSpPr/>
                <p:nvPr/>
              </p:nvGrpSpPr>
              <p:grpSpPr>
                <a:xfrm rot="2142194">
                  <a:off x="569074" y="161674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965" name="Oval 964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66" name="Oval 965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67" name="Oval 966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68" name="Oval 967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69" name="Oval 968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0" name="Oval 969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1" name="Oval 970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2" name="Oval 971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3" name="Oval 972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4" name="Oval 973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834" name="Group 833"/>
              <p:cNvGrpSpPr/>
              <p:nvPr/>
            </p:nvGrpSpPr>
            <p:grpSpPr>
              <a:xfrm rot="3600000">
                <a:off x="3889114" y="532716"/>
                <a:ext cx="2238616" cy="1981200"/>
                <a:chOff x="438150" y="352425"/>
                <a:chExt cx="2238616" cy="1981200"/>
              </a:xfrm>
            </p:grpSpPr>
            <p:sp>
              <p:nvSpPr>
                <p:cNvPr id="919" name="Freeform 918"/>
                <p:cNvSpPr/>
                <p:nvPr/>
              </p:nvSpPr>
              <p:spPr>
                <a:xfrm>
                  <a:off x="438150" y="352425"/>
                  <a:ext cx="2238616" cy="1981200"/>
                </a:xfrm>
                <a:custGeom>
                  <a:avLst/>
                  <a:gdLst>
                    <a:gd name="connsiteX0" fmla="*/ 1095375 w 2238616"/>
                    <a:gd name="connsiteY0" fmla="*/ 333375 h 1981200"/>
                    <a:gd name="connsiteX1" fmla="*/ 866775 w 2238616"/>
                    <a:gd name="connsiteY1" fmla="*/ 390525 h 1981200"/>
                    <a:gd name="connsiteX2" fmla="*/ 495300 w 2238616"/>
                    <a:gd name="connsiteY2" fmla="*/ 361950 h 1981200"/>
                    <a:gd name="connsiteX3" fmla="*/ 228600 w 2238616"/>
                    <a:gd name="connsiteY3" fmla="*/ 657225 h 1981200"/>
                    <a:gd name="connsiteX4" fmla="*/ 295275 w 2238616"/>
                    <a:gd name="connsiteY4" fmla="*/ 781050 h 1981200"/>
                    <a:gd name="connsiteX5" fmla="*/ 314325 w 2238616"/>
                    <a:gd name="connsiteY5" fmla="*/ 809625 h 1981200"/>
                    <a:gd name="connsiteX6" fmla="*/ 361950 w 2238616"/>
                    <a:gd name="connsiteY6" fmla="*/ 1066800 h 1981200"/>
                    <a:gd name="connsiteX7" fmla="*/ 257175 w 2238616"/>
                    <a:gd name="connsiteY7" fmla="*/ 1104900 h 1981200"/>
                    <a:gd name="connsiteX8" fmla="*/ 66675 w 2238616"/>
                    <a:gd name="connsiteY8" fmla="*/ 1209675 h 1981200"/>
                    <a:gd name="connsiteX9" fmla="*/ 0 w 2238616"/>
                    <a:gd name="connsiteY9" fmla="*/ 1533525 h 1981200"/>
                    <a:gd name="connsiteX10" fmla="*/ 114300 w 2238616"/>
                    <a:gd name="connsiteY10" fmla="*/ 1771650 h 1981200"/>
                    <a:gd name="connsiteX11" fmla="*/ 476250 w 2238616"/>
                    <a:gd name="connsiteY11" fmla="*/ 1981200 h 1981200"/>
                    <a:gd name="connsiteX12" fmla="*/ 609600 w 2238616"/>
                    <a:gd name="connsiteY12" fmla="*/ 1971675 h 1981200"/>
                    <a:gd name="connsiteX13" fmla="*/ 809625 w 2238616"/>
                    <a:gd name="connsiteY13" fmla="*/ 1885950 h 1981200"/>
                    <a:gd name="connsiteX14" fmla="*/ 1200150 w 2238616"/>
                    <a:gd name="connsiteY14" fmla="*/ 1809750 h 1981200"/>
                    <a:gd name="connsiteX15" fmla="*/ 1352550 w 2238616"/>
                    <a:gd name="connsiteY15" fmla="*/ 1800225 h 1981200"/>
                    <a:gd name="connsiteX16" fmla="*/ 1609725 w 2238616"/>
                    <a:gd name="connsiteY16" fmla="*/ 1800225 h 1981200"/>
                    <a:gd name="connsiteX17" fmla="*/ 1714500 w 2238616"/>
                    <a:gd name="connsiteY17" fmla="*/ 1733550 h 1981200"/>
                    <a:gd name="connsiteX18" fmla="*/ 1771650 w 2238616"/>
                    <a:gd name="connsiteY18" fmla="*/ 1685925 h 1981200"/>
                    <a:gd name="connsiteX19" fmla="*/ 1981200 w 2238616"/>
                    <a:gd name="connsiteY19" fmla="*/ 1562100 h 1981200"/>
                    <a:gd name="connsiteX20" fmla="*/ 2000250 w 2238616"/>
                    <a:gd name="connsiteY20" fmla="*/ 1466850 h 1981200"/>
                    <a:gd name="connsiteX21" fmla="*/ 2019300 w 2238616"/>
                    <a:gd name="connsiteY21" fmla="*/ 1419225 h 1981200"/>
                    <a:gd name="connsiteX22" fmla="*/ 2019300 w 2238616"/>
                    <a:gd name="connsiteY22" fmla="*/ 1333500 h 1981200"/>
                    <a:gd name="connsiteX23" fmla="*/ 2019300 w 2238616"/>
                    <a:gd name="connsiteY23" fmla="*/ 1247775 h 1981200"/>
                    <a:gd name="connsiteX24" fmla="*/ 2019300 w 2238616"/>
                    <a:gd name="connsiteY24" fmla="*/ 971550 h 1981200"/>
                    <a:gd name="connsiteX25" fmla="*/ 2009775 w 2238616"/>
                    <a:gd name="connsiteY25" fmla="*/ 933450 h 1981200"/>
                    <a:gd name="connsiteX26" fmla="*/ 2028825 w 2238616"/>
                    <a:gd name="connsiteY26" fmla="*/ 838200 h 1981200"/>
                    <a:gd name="connsiteX27" fmla="*/ 2057400 w 2238616"/>
                    <a:gd name="connsiteY27" fmla="*/ 809625 h 1981200"/>
                    <a:gd name="connsiteX28" fmla="*/ 2076450 w 2238616"/>
                    <a:gd name="connsiteY28" fmla="*/ 771525 h 1981200"/>
                    <a:gd name="connsiteX29" fmla="*/ 2105025 w 2238616"/>
                    <a:gd name="connsiteY29" fmla="*/ 733425 h 1981200"/>
                    <a:gd name="connsiteX30" fmla="*/ 2133600 w 2238616"/>
                    <a:gd name="connsiteY30" fmla="*/ 704850 h 1981200"/>
                    <a:gd name="connsiteX31" fmla="*/ 2143125 w 2238616"/>
                    <a:gd name="connsiteY31" fmla="*/ 685800 h 1981200"/>
                    <a:gd name="connsiteX32" fmla="*/ 2181225 w 2238616"/>
                    <a:gd name="connsiteY32" fmla="*/ 609600 h 1981200"/>
                    <a:gd name="connsiteX33" fmla="*/ 2190750 w 2238616"/>
                    <a:gd name="connsiteY33" fmla="*/ 581025 h 1981200"/>
                    <a:gd name="connsiteX34" fmla="*/ 2209800 w 2238616"/>
                    <a:gd name="connsiteY34" fmla="*/ 533400 h 1981200"/>
                    <a:gd name="connsiteX35" fmla="*/ 2228850 w 2238616"/>
                    <a:gd name="connsiteY35" fmla="*/ 476250 h 1981200"/>
                    <a:gd name="connsiteX36" fmla="*/ 2228850 w 2238616"/>
                    <a:gd name="connsiteY36" fmla="*/ 342900 h 1981200"/>
                    <a:gd name="connsiteX37" fmla="*/ 2219325 w 2238616"/>
                    <a:gd name="connsiteY37" fmla="*/ 314325 h 1981200"/>
                    <a:gd name="connsiteX38" fmla="*/ 2200275 w 2238616"/>
                    <a:gd name="connsiteY38" fmla="*/ 295275 h 1981200"/>
                    <a:gd name="connsiteX39" fmla="*/ 2181225 w 2238616"/>
                    <a:gd name="connsiteY39" fmla="*/ 247650 h 1981200"/>
                    <a:gd name="connsiteX40" fmla="*/ 2105025 w 2238616"/>
                    <a:gd name="connsiteY40" fmla="*/ 180975 h 1981200"/>
                    <a:gd name="connsiteX41" fmla="*/ 2057400 w 2238616"/>
                    <a:gd name="connsiteY41" fmla="*/ 161925 h 1981200"/>
                    <a:gd name="connsiteX42" fmla="*/ 2028825 w 2238616"/>
                    <a:gd name="connsiteY42" fmla="*/ 133350 h 1981200"/>
                    <a:gd name="connsiteX43" fmla="*/ 1981200 w 2238616"/>
                    <a:gd name="connsiteY43" fmla="*/ 104775 h 1981200"/>
                    <a:gd name="connsiteX44" fmla="*/ 1952625 w 2238616"/>
                    <a:gd name="connsiteY44" fmla="*/ 95250 h 1981200"/>
                    <a:gd name="connsiteX45" fmla="*/ 1790700 w 2238616"/>
                    <a:gd name="connsiteY45" fmla="*/ 0 h 1981200"/>
                    <a:gd name="connsiteX46" fmla="*/ 1685925 w 2238616"/>
                    <a:gd name="connsiteY46" fmla="*/ 19050 h 1981200"/>
                    <a:gd name="connsiteX47" fmla="*/ 1638300 w 2238616"/>
                    <a:gd name="connsiteY47" fmla="*/ 28575 h 1981200"/>
                    <a:gd name="connsiteX48" fmla="*/ 1295400 w 2238616"/>
                    <a:gd name="connsiteY48" fmla="*/ 142875 h 1981200"/>
                    <a:gd name="connsiteX49" fmla="*/ 1219200 w 2238616"/>
                    <a:gd name="connsiteY49" fmla="*/ 209550 h 1981200"/>
                    <a:gd name="connsiteX50" fmla="*/ 1095375 w 2238616"/>
                    <a:gd name="connsiteY50" fmla="*/ 333375 h 198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2238616" h="1981200">
                      <a:moveTo>
                        <a:pt x="1095375" y="333375"/>
                      </a:moveTo>
                      <a:lnTo>
                        <a:pt x="866775" y="390525"/>
                      </a:lnTo>
                      <a:lnTo>
                        <a:pt x="495300" y="361950"/>
                      </a:lnTo>
                      <a:lnTo>
                        <a:pt x="228600" y="657225"/>
                      </a:lnTo>
                      <a:cubicBezTo>
                        <a:pt x="263939" y="727903"/>
                        <a:pt x="259287" y="723469"/>
                        <a:pt x="295275" y="781050"/>
                      </a:cubicBezTo>
                      <a:cubicBezTo>
                        <a:pt x="301342" y="790758"/>
                        <a:pt x="314325" y="809625"/>
                        <a:pt x="314325" y="809625"/>
                      </a:cubicBezTo>
                      <a:lnTo>
                        <a:pt x="361950" y="1066800"/>
                      </a:lnTo>
                      <a:lnTo>
                        <a:pt x="257175" y="1104900"/>
                      </a:lnTo>
                      <a:lnTo>
                        <a:pt x="66675" y="1209675"/>
                      </a:lnTo>
                      <a:lnTo>
                        <a:pt x="0" y="1533525"/>
                      </a:lnTo>
                      <a:lnTo>
                        <a:pt x="114300" y="1771650"/>
                      </a:lnTo>
                      <a:lnTo>
                        <a:pt x="476250" y="1981200"/>
                      </a:lnTo>
                      <a:lnTo>
                        <a:pt x="609600" y="1971675"/>
                      </a:lnTo>
                      <a:lnTo>
                        <a:pt x="809625" y="1885950"/>
                      </a:lnTo>
                      <a:lnTo>
                        <a:pt x="1200150" y="1809750"/>
                      </a:lnTo>
                      <a:cubicBezTo>
                        <a:pt x="1320735" y="1798788"/>
                        <a:pt x="1269856" y="1800225"/>
                        <a:pt x="1352550" y="1800225"/>
                      </a:cubicBezTo>
                      <a:lnTo>
                        <a:pt x="1609725" y="1800225"/>
                      </a:lnTo>
                      <a:cubicBezTo>
                        <a:pt x="1644650" y="1778000"/>
                        <a:pt x="1680680" y="1757423"/>
                        <a:pt x="1714500" y="1733550"/>
                      </a:cubicBezTo>
                      <a:cubicBezTo>
                        <a:pt x="1734759" y="1719250"/>
                        <a:pt x="1771650" y="1685925"/>
                        <a:pt x="1771650" y="1685925"/>
                      </a:cubicBezTo>
                      <a:lnTo>
                        <a:pt x="1981200" y="1562100"/>
                      </a:lnTo>
                      <a:cubicBezTo>
                        <a:pt x="1987550" y="1530350"/>
                        <a:pt x="1991907" y="1498136"/>
                        <a:pt x="2000250" y="1466850"/>
                      </a:cubicBezTo>
                      <a:cubicBezTo>
                        <a:pt x="2004655" y="1450329"/>
                        <a:pt x="2016882" y="1436151"/>
                        <a:pt x="2019300" y="1419225"/>
                      </a:cubicBezTo>
                      <a:cubicBezTo>
                        <a:pt x="2023341" y="1390937"/>
                        <a:pt x="2019300" y="1362075"/>
                        <a:pt x="2019300" y="1333500"/>
                      </a:cubicBezTo>
                      <a:lnTo>
                        <a:pt x="2019300" y="1247775"/>
                      </a:lnTo>
                      <a:lnTo>
                        <a:pt x="2019300" y="971550"/>
                      </a:lnTo>
                      <a:lnTo>
                        <a:pt x="2009775" y="933450"/>
                      </a:lnTo>
                      <a:cubicBezTo>
                        <a:pt x="2016125" y="901700"/>
                        <a:pt x="2017202" y="868421"/>
                        <a:pt x="2028825" y="838200"/>
                      </a:cubicBezTo>
                      <a:cubicBezTo>
                        <a:pt x="2033661" y="825627"/>
                        <a:pt x="2049570" y="820586"/>
                        <a:pt x="2057400" y="809625"/>
                      </a:cubicBezTo>
                      <a:cubicBezTo>
                        <a:pt x="2065653" y="798071"/>
                        <a:pt x="2068925" y="783566"/>
                        <a:pt x="2076450" y="771525"/>
                      </a:cubicBezTo>
                      <a:cubicBezTo>
                        <a:pt x="2084864" y="758063"/>
                        <a:pt x="2094694" y="745478"/>
                        <a:pt x="2105025" y="733425"/>
                      </a:cubicBezTo>
                      <a:cubicBezTo>
                        <a:pt x="2113791" y="723198"/>
                        <a:pt x="2133600" y="704850"/>
                        <a:pt x="2133600" y="704850"/>
                      </a:cubicBezTo>
                      <a:lnTo>
                        <a:pt x="2143125" y="685800"/>
                      </a:lnTo>
                      <a:cubicBezTo>
                        <a:pt x="2155825" y="660400"/>
                        <a:pt x="2169474" y="635453"/>
                        <a:pt x="2181225" y="609600"/>
                      </a:cubicBezTo>
                      <a:cubicBezTo>
                        <a:pt x="2185380" y="600460"/>
                        <a:pt x="2186795" y="590253"/>
                        <a:pt x="2190750" y="581025"/>
                      </a:cubicBezTo>
                      <a:cubicBezTo>
                        <a:pt x="2211220" y="533262"/>
                        <a:pt x="2209800" y="558650"/>
                        <a:pt x="2209800" y="533400"/>
                      </a:cubicBezTo>
                      <a:lnTo>
                        <a:pt x="2228850" y="476250"/>
                      </a:lnTo>
                      <a:cubicBezTo>
                        <a:pt x="2238091" y="393078"/>
                        <a:pt x="2245180" y="408220"/>
                        <a:pt x="2228850" y="342900"/>
                      </a:cubicBezTo>
                      <a:cubicBezTo>
                        <a:pt x="2226415" y="333160"/>
                        <a:pt x="2224491" y="322934"/>
                        <a:pt x="2219325" y="314325"/>
                      </a:cubicBezTo>
                      <a:cubicBezTo>
                        <a:pt x="2214705" y="306624"/>
                        <a:pt x="2206625" y="301625"/>
                        <a:pt x="2200275" y="295275"/>
                      </a:cubicBezTo>
                      <a:lnTo>
                        <a:pt x="2181225" y="247650"/>
                      </a:lnTo>
                      <a:cubicBezTo>
                        <a:pt x="2155825" y="225425"/>
                        <a:pt x="2132775" y="200186"/>
                        <a:pt x="2105025" y="180975"/>
                      </a:cubicBezTo>
                      <a:cubicBezTo>
                        <a:pt x="2090967" y="171243"/>
                        <a:pt x="2071899" y="170987"/>
                        <a:pt x="2057400" y="161925"/>
                      </a:cubicBezTo>
                      <a:cubicBezTo>
                        <a:pt x="2045977" y="154786"/>
                        <a:pt x="2039601" y="141432"/>
                        <a:pt x="2028825" y="133350"/>
                      </a:cubicBezTo>
                      <a:cubicBezTo>
                        <a:pt x="2014014" y="122242"/>
                        <a:pt x="1997759" y="113054"/>
                        <a:pt x="1981200" y="104775"/>
                      </a:cubicBezTo>
                      <a:cubicBezTo>
                        <a:pt x="1972220" y="100285"/>
                        <a:pt x="1952625" y="95250"/>
                        <a:pt x="1952625" y="95250"/>
                      </a:cubicBezTo>
                      <a:lnTo>
                        <a:pt x="1790700" y="0"/>
                      </a:lnTo>
                      <a:lnTo>
                        <a:pt x="1685925" y="19050"/>
                      </a:lnTo>
                      <a:cubicBezTo>
                        <a:pt x="1670013" y="22034"/>
                        <a:pt x="1638300" y="28575"/>
                        <a:pt x="1638300" y="28575"/>
                      </a:cubicBezTo>
                      <a:lnTo>
                        <a:pt x="1295400" y="142875"/>
                      </a:lnTo>
                      <a:lnTo>
                        <a:pt x="1219200" y="209550"/>
                      </a:lnTo>
                      <a:lnTo>
                        <a:pt x="1095375" y="33337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20" name="Group 919"/>
                <p:cNvGrpSpPr/>
                <p:nvPr/>
              </p:nvGrpSpPr>
              <p:grpSpPr>
                <a:xfrm>
                  <a:off x="1557817" y="55999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950" name="Oval 949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1" name="Oval 950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2" name="Oval 951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3" name="Oval 952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4" name="Oval 953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5" name="Oval 954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6" name="Oval 955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7" name="Oval 956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8" name="Oval 957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9" name="Oval 958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21" name="Group 920"/>
                <p:cNvGrpSpPr/>
                <p:nvPr/>
              </p:nvGrpSpPr>
              <p:grpSpPr>
                <a:xfrm rot="19417956">
                  <a:off x="827584" y="830580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942" name="Oval 941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3" name="Oval 942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4" name="Oval 943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5" name="Oval 944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6" name="Oval 945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7" name="Oval 946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8" name="Oval 947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9" name="Oval 948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22" name="Group 921"/>
                <p:cNvGrpSpPr/>
                <p:nvPr/>
              </p:nvGrpSpPr>
              <p:grpSpPr>
                <a:xfrm rot="1977808">
                  <a:off x="1644661" y="1247422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934" name="Oval 933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5" name="Oval 934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6" name="Oval 935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7" name="Oval 936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8" name="Oval 937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9" name="Oval 938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0" name="Oval 939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1" name="Oval 940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23" name="Group 922"/>
                <p:cNvGrpSpPr/>
                <p:nvPr/>
              </p:nvGrpSpPr>
              <p:grpSpPr>
                <a:xfrm rot="2142194">
                  <a:off x="569074" y="161674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924" name="Oval 923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5" name="Oval 924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6" name="Oval 925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7" name="Oval 926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8" name="Oval 927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9" name="Oval 928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0" name="Oval 929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1" name="Oval 930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2" name="Oval 931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3" name="Oval 932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835" name="Group 834"/>
              <p:cNvGrpSpPr/>
              <p:nvPr/>
            </p:nvGrpSpPr>
            <p:grpSpPr>
              <a:xfrm rot="554534">
                <a:off x="1345391" y="1755550"/>
                <a:ext cx="3114742" cy="2756581"/>
                <a:chOff x="438150" y="352425"/>
                <a:chExt cx="2238616" cy="1981200"/>
              </a:xfrm>
            </p:grpSpPr>
            <p:sp>
              <p:nvSpPr>
                <p:cNvPr id="878" name="Freeform 877"/>
                <p:cNvSpPr/>
                <p:nvPr/>
              </p:nvSpPr>
              <p:spPr>
                <a:xfrm>
                  <a:off x="438150" y="352425"/>
                  <a:ext cx="2238616" cy="1981200"/>
                </a:xfrm>
                <a:custGeom>
                  <a:avLst/>
                  <a:gdLst>
                    <a:gd name="connsiteX0" fmla="*/ 1095375 w 2238616"/>
                    <a:gd name="connsiteY0" fmla="*/ 333375 h 1981200"/>
                    <a:gd name="connsiteX1" fmla="*/ 866775 w 2238616"/>
                    <a:gd name="connsiteY1" fmla="*/ 390525 h 1981200"/>
                    <a:gd name="connsiteX2" fmla="*/ 495300 w 2238616"/>
                    <a:gd name="connsiteY2" fmla="*/ 361950 h 1981200"/>
                    <a:gd name="connsiteX3" fmla="*/ 228600 w 2238616"/>
                    <a:gd name="connsiteY3" fmla="*/ 657225 h 1981200"/>
                    <a:gd name="connsiteX4" fmla="*/ 295275 w 2238616"/>
                    <a:gd name="connsiteY4" fmla="*/ 781050 h 1981200"/>
                    <a:gd name="connsiteX5" fmla="*/ 314325 w 2238616"/>
                    <a:gd name="connsiteY5" fmla="*/ 809625 h 1981200"/>
                    <a:gd name="connsiteX6" fmla="*/ 361950 w 2238616"/>
                    <a:gd name="connsiteY6" fmla="*/ 1066800 h 1981200"/>
                    <a:gd name="connsiteX7" fmla="*/ 257175 w 2238616"/>
                    <a:gd name="connsiteY7" fmla="*/ 1104900 h 1981200"/>
                    <a:gd name="connsiteX8" fmla="*/ 66675 w 2238616"/>
                    <a:gd name="connsiteY8" fmla="*/ 1209675 h 1981200"/>
                    <a:gd name="connsiteX9" fmla="*/ 0 w 2238616"/>
                    <a:gd name="connsiteY9" fmla="*/ 1533525 h 1981200"/>
                    <a:gd name="connsiteX10" fmla="*/ 114300 w 2238616"/>
                    <a:gd name="connsiteY10" fmla="*/ 1771650 h 1981200"/>
                    <a:gd name="connsiteX11" fmla="*/ 476250 w 2238616"/>
                    <a:gd name="connsiteY11" fmla="*/ 1981200 h 1981200"/>
                    <a:gd name="connsiteX12" fmla="*/ 609600 w 2238616"/>
                    <a:gd name="connsiteY12" fmla="*/ 1971675 h 1981200"/>
                    <a:gd name="connsiteX13" fmla="*/ 809625 w 2238616"/>
                    <a:gd name="connsiteY13" fmla="*/ 1885950 h 1981200"/>
                    <a:gd name="connsiteX14" fmla="*/ 1200150 w 2238616"/>
                    <a:gd name="connsiteY14" fmla="*/ 1809750 h 1981200"/>
                    <a:gd name="connsiteX15" fmla="*/ 1352550 w 2238616"/>
                    <a:gd name="connsiteY15" fmla="*/ 1800225 h 1981200"/>
                    <a:gd name="connsiteX16" fmla="*/ 1609725 w 2238616"/>
                    <a:gd name="connsiteY16" fmla="*/ 1800225 h 1981200"/>
                    <a:gd name="connsiteX17" fmla="*/ 1714500 w 2238616"/>
                    <a:gd name="connsiteY17" fmla="*/ 1733550 h 1981200"/>
                    <a:gd name="connsiteX18" fmla="*/ 1771650 w 2238616"/>
                    <a:gd name="connsiteY18" fmla="*/ 1685925 h 1981200"/>
                    <a:gd name="connsiteX19" fmla="*/ 1981200 w 2238616"/>
                    <a:gd name="connsiteY19" fmla="*/ 1562100 h 1981200"/>
                    <a:gd name="connsiteX20" fmla="*/ 2000250 w 2238616"/>
                    <a:gd name="connsiteY20" fmla="*/ 1466850 h 1981200"/>
                    <a:gd name="connsiteX21" fmla="*/ 2019300 w 2238616"/>
                    <a:gd name="connsiteY21" fmla="*/ 1419225 h 1981200"/>
                    <a:gd name="connsiteX22" fmla="*/ 2019300 w 2238616"/>
                    <a:gd name="connsiteY22" fmla="*/ 1333500 h 1981200"/>
                    <a:gd name="connsiteX23" fmla="*/ 2019300 w 2238616"/>
                    <a:gd name="connsiteY23" fmla="*/ 1247775 h 1981200"/>
                    <a:gd name="connsiteX24" fmla="*/ 2019300 w 2238616"/>
                    <a:gd name="connsiteY24" fmla="*/ 971550 h 1981200"/>
                    <a:gd name="connsiteX25" fmla="*/ 2009775 w 2238616"/>
                    <a:gd name="connsiteY25" fmla="*/ 933450 h 1981200"/>
                    <a:gd name="connsiteX26" fmla="*/ 2028825 w 2238616"/>
                    <a:gd name="connsiteY26" fmla="*/ 838200 h 1981200"/>
                    <a:gd name="connsiteX27" fmla="*/ 2057400 w 2238616"/>
                    <a:gd name="connsiteY27" fmla="*/ 809625 h 1981200"/>
                    <a:gd name="connsiteX28" fmla="*/ 2076450 w 2238616"/>
                    <a:gd name="connsiteY28" fmla="*/ 771525 h 1981200"/>
                    <a:gd name="connsiteX29" fmla="*/ 2105025 w 2238616"/>
                    <a:gd name="connsiteY29" fmla="*/ 733425 h 1981200"/>
                    <a:gd name="connsiteX30" fmla="*/ 2133600 w 2238616"/>
                    <a:gd name="connsiteY30" fmla="*/ 704850 h 1981200"/>
                    <a:gd name="connsiteX31" fmla="*/ 2143125 w 2238616"/>
                    <a:gd name="connsiteY31" fmla="*/ 685800 h 1981200"/>
                    <a:gd name="connsiteX32" fmla="*/ 2181225 w 2238616"/>
                    <a:gd name="connsiteY32" fmla="*/ 609600 h 1981200"/>
                    <a:gd name="connsiteX33" fmla="*/ 2190750 w 2238616"/>
                    <a:gd name="connsiteY33" fmla="*/ 581025 h 1981200"/>
                    <a:gd name="connsiteX34" fmla="*/ 2209800 w 2238616"/>
                    <a:gd name="connsiteY34" fmla="*/ 533400 h 1981200"/>
                    <a:gd name="connsiteX35" fmla="*/ 2228850 w 2238616"/>
                    <a:gd name="connsiteY35" fmla="*/ 476250 h 1981200"/>
                    <a:gd name="connsiteX36" fmla="*/ 2228850 w 2238616"/>
                    <a:gd name="connsiteY36" fmla="*/ 342900 h 1981200"/>
                    <a:gd name="connsiteX37" fmla="*/ 2219325 w 2238616"/>
                    <a:gd name="connsiteY37" fmla="*/ 314325 h 1981200"/>
                    <a:gd name="connsiteX38" fmla="*/ 2200275 w 2238616"/>
                    <a:gd name="connsiteY38" fmla="*/ 295275 h 1981200"/>
                    <a:gd name="connsiteX39" fmla="*/ 2181225 w 2238616"/>
                    <a:gd name="connsiteY39" fmla="*/ 247650 h 1981200"/>
                    <a:gd name="connsiteX40" fmla="*/ 2105025 w 2238616"/>
                    <a:gd name="connsiteY40" fmla="*/ 180975 h 1981200"/>
                    <a:gd name="connsiteX41" fmla="*/ 2057400 w 2238616"/>
                    <a:gd name="connsiteY41" fmla="*/ 161925 h 1981200"/>
                    <a:gd name="connsiteX42" fmla="*/ 2028825 w 2238616"/>
                    <a:gd name="connsiteY42" fmla="*/ 133350 h 1981200"/>
                    <a:gd name="connsiteX43" fmla="*/ 1981200 w 2238616"/>
                    <a:gd name="connsiteY43" fmla="*/ 104775 h 1981200"/>
                    <a:gd name="connsiteX44" fmla="*/ 1952625 w 2238616"/>
                    <a:gd name="connsiteY44" fmla="*/ 95250 h 1981200"/>
                    <a:gd name="connsiteX45" fmla="*/ 1790700 w 2238616"/>
                    <a:gd name="connsiteY45" fmla="*/ 0 h 1981200"/>
                    <a:gd name="connsiteX46" fmla="*/ 1685925 w 2238616"/>
                    <a:gd name="connsiteY46" fmla="*/ 19050 h 1981200"/>
                    <a:gd name="connsiteX47" fmla="*/ 1638300 w 2238616"/>
                    <a:gd name="connsiteY47" fmla="*/ 28575 h 1981200"/>
                    <a:gd name="connsiteX48" fmla="*/ 1295400 w 2238616"/>
                    <a:gd name="connsiteY48" fmla="*/ 142875 h 1981200"/>
                    <a:gd name="connsiteX49" fmla="*/ 1219200 w 2238616"/>
                    <a:gd name="connsiteY49" fmla="*/ 209550 h 1981200"/>
                    <a:gd name="connsiteX50" fmla="*/ 1095375 w 2238616"/>
                    <a:gd name="connsiteY50" fmla="*/ 333375 h 198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2238616" h="1981200">
                      <a:moveTo>
                        <a:pt x="1095375" y="333375"/>
                      </a:moveTo>
                      <a:lnTo>
                        <a:pt x="866775" y="390525"/>
                      </a:lnTo>
                      <a:lnTo>
                        <a:pt x="495300" y="361950"/>
                      </a:lnTo>
                      <a:lnTo>
                        <a:pt x="228600" y="657225"/>
                      </a:lnTo>
                      <a:cubicBezTo>
                        <a:pt x="263939" y="727903"/>
                        <a:pt x="259287" y="723469"/>
                        <a:pt x="295275" y="781050"/>
                      </a:cubicBezTo>
                      <a:cubicBezTo>
                        <a:pt x="301342" y="790758"/>
                        <a:pt x="314325" y="809625"/>
                        <a:pt x="314325" y="809625"/>
                      </a:cubicBezTo>
                      <a:lnTo>
                        <a:pt x="361950" y="1066800"/>
                      </a:lnTo>
                      <a:lnTo>
                        <a:pt x="257175" y="1104900"/>
                      </a:lnTo>
                      <a:lnTo>
                        <a:pt x="66675" y="1209675"/>
                      </a:lnTo>
                      <a:lnTo>
                        <a:pt x="0" y="1533525"/>
                      </a:lnTo>
                      <a:lnTo>
                        <a:pt x="114300" y="1771650"/>
                      </a:lnTo>
                      <a:lnTo>
                        <a:pt x="476250" y="1981200"/>
                      </a:lnTo>
                      <a:lnTo>
                        <a:pt x="609600" y="1971675"/>
                      </a:lnTo>
                      <a:lnTo>
                        <a:pt x="809625" y="1885950"/>
                      </a:lnTo>
                      <a:lnTo>
                        <a:pt x="1200150" y="1809750"/>
                      </a:lnTo>
                      <a:cubicBezTo>
                        <a:pt x="1320735" y="1798788"/>
                        <a:pt x="1269856" y="1800225"/>
                        <a:pt x="1352550" y="1800225"/>
                      </a:cubicBezTo>
                      <a:lnTo>
                        <a:pt x="1609725" y="1800225"/>
                      </a:lnTo>
                      <a:cubicBezTo>
                        <a:pt x="1644650" y="1778000"/>
                        <a:pt x="1680680" y="1757423"/>
                        <a:pt x="1714500" y="1733550"/>
                      </a:cubicBezTo>
                      <a:cubicBezTo>
                        <a:pt x="1734759" y="1719250"/>
                        <a:pt x="1771650" y="1685925"/>
                        <a:pt x="1771650" y="1685925"/>
                      </a:cubicBezTo>
                      <a:lnTo>
                        <a:pt x="1981200" y="1562100"/>
                      </a:lnTo>
                      <a:cubicBezTo>
                        <a:pt x="1987550" y="1530350"/>
                        <a:pt x="1991907" y="1498136"/>
                        <a:pt x="2000250" y="1466850"/>
                      </a:cubicBezTo>
                      <a:cubicBezTo>
                        <a:pt x="2004655" y="1450329"/>
                        <a:pt x="2016882" y="1436151"/>
                        <a:pt x="2019300" y="1419225"/>
                      </a:cubicBezTo>
                      <a:cubicBezTo>
                        <a:pt x="2023341" y="1390937"/>
                        <a:pt x="2019300" y="1362075"/>
                        <a:pt x="2019300" y="1333500"/>
                      </a:cubicBezTo>
                      <a:lnTo>
                        <a:pt x="2019300" y="1247775"/>
                      </a:lnTo>
                      <a:lnTo>
                        <a:pt x="2019300" y="971550"/>
                      </a:lnTo>
                      <a:lnTo>
                        <a:pt x="2009775" y="933450"/>
                      </a:lnTo>
                      <a:cubicBezTo>
                        <a:pt x="2016125" y="901700"/>
                        <a:pt x="2017202" y="868421"/>
                        <a:pt x="2028825" y="838200"/>
                      </a:cubicBezTo>
                      <a:cubicBezTo>
                        <a:pt x="2033661" y="825627"/>
                        <a:pt x="2049570" y="820586"/>
                        <a:pt x="2057400" y="809625"/>
                      </a:cubicBezTo>
                      <a:cubicBezTo>
                        <a:pt x="2065653" y="798071"/>
                        <a:pt x="2068925" y="783566"/>
                        <a:pt x="2076450" y="771525"/>
                      </a:cubicBezTo>
                      <a:cubicBezTo>
                        <a:pt x="2084864" y="758063"/>
                        <a:pt x="2094694" y="745478"/>
                        <a:pt x="2105025" y="733425"/>
                      </a:cubicBezTo>
                      <a:cubicBezTo>
                        <a:pt x="2113791" y="723198"/>
                        <a:pt x="2133600" y="704850"/>
                        <a:pt x="2133600" y="704850"/>
                      </a:cubicBezTo>
                      <a:lnTo>
                        <a:pt x="2143125" y="685800"/>
                      </a:lnTo>
                      <a:cubicBezTo>
                        <a:pt x="2155825" y="660400"/>
                        <a:pt x="2169474" y="635453"/>
                        <a:pt x="2181225" y="609600"/>
                      </a:cubicBezTo>
                      <a:cubicBezTo>
                        <a:pt x="2185380" y="600460"/>
                        <a:pt x="2186795" y="590253"/>
                        <a:pt x="2190750" y="581025"/>
                      </a:cubicBezTo>
                      <a:cubicBezTo>
                        <a:pt x="2211220" y="533262"/>
                        <a:pt x="2209800" y="558650"/>
                        <a:pt x="2209800" y="533400"/>
                      </a:cubicBezTo>
                      <a:lnTo>
                        <a:pt x="2228850" y="476250"/>
                      </a:lnTo>
                      <a:cubicBezTo>
                        <a:pt x="2238091" y="393078"/>
                        <a:pt x="2245180" y="408220"/>
                        <a:pt x="2228850" y="342900"/>
                      </a:cubicBezTo>
                      <a:cubicBezTo>
                        <a:pt x="2226415" y="333160"/>
                        <a:pt x="2224491" y="322934"/>
                        <a:pt x="2219325" y="314325"/>
                      </a:cubicBezTo>
                      <a:cubicBezTo>
                        <a:pt x="2214705" y="306624"/>
                        <a:pt x="2206625" y="301625"/>
                        <a:pt x="2200275" y="295275"/>
                      </a:cubicBezTo>
                      <a:lnTo>
                        <a:pt x="2181225" y="247650"/>
                      </a:lnTo>
                      <a:cubicBezTo>
                        <a:pt x="2155825" y="225425"/>
                        <a:pt x="2132775" y="200186"/>
                        <a:pt x="2105025" y="180975"/>
                      </a:cubicBezTo>
                      <a:cubicBezTo>
                        <a:pt x="2090967" y="171243"/>
                        <a:pt x="2071899" y="170987"/>
                        <a:pt x="2057400" y="161925"/>
                      </a:cubicBezTo>
                      <a:cubicBezTo>
                        <a:pt x="2045977" y="154786"/>
                        <a:pt x="2039601" y="141432"/>
                        <a:pt x="2028825" y="133350"/>
                      </a:cubicBezTo>
                      <a:cubicBezTo>
                        <a:pt x="2014014" y="122242"/>
                        <a:pt x="1997759" y="113054"/>
                        <a:pt x="1981200" y="104775"/>
                      </a:cubicBezTo>
                      <a:cubicBezTo>
                        <a:pt x="1972220" y="100285"/>
                        <a:pt x="1952625" y="95250"/>
                        <a:pt x="1952625" y="95250"/>
                      </a:cubicBezTo>
                      <a:lnTo>
                        <a:pt x="1790700" y="0"/>
                      </a:lnTo>
                      <a:lnTo>
                        <a:pt x="1685925" y="19050"/>
                      </a:lnTo>
                      <a:cubicBezTo>
                        <a:pt x="1670013" y="22034"/>
                        <a:pt x="1638300" y="28575"/>
                        <a:pt x="1638300" y="28575"/>
                      </a:cubicBezTo>
                      <a:lnTo>
                        <a:pt x="1295400" y="142875"/>
                      </a:lnTo>
                      <a:lnTo>
                        <a:pt x="1219200" y="209550"/>
                      </a:lnTo>
                      <a:lnTo>
                        <a:pt x="1095375" y="33337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79" name="Group 878"/>
                <p:cNvGrpSpPr/>
                <p:nvPr/>
              </p:nvGrpSpPr>
              <p:grpSpPr>
                <a:xfrm>
                  <a:off x="1557817" y="55999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909" name="Oval 908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0" name="Oval 909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1" name="Oval 910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2" name="Oval 911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3" name="Oval 912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4" name="Oval 913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5" name="Oval 914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6" name="Oval 915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7" name="Oval 916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8" name="Oval 917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80" name="Group 879"/>
                <p:cNvGrpSpPr/>
                <p:nvPr/>
              </p:nvGrpSpPr>
              <p:grpSpPr>
                <a:xfrm rot="19417956">
                  <a:off x="827584" y="830580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901" name="Oval 900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2" name="Oval 901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3" name="Oval 902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4" name="Oval 903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5" name="Oval 904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6" name="Oval 905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7" name="Oval 906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8" name="Oval 907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81" name="Group 880"/>
                <p:cNvGrpSpPr/>
                <p:nvPr/>
              </p:nvGrpSpPr>
              <p:grpSpPr>
                <a:xfrm rot="1977808">
                  <a:off x="1644661" y="1247422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893" name="Oval 892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4" name="Oval 893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5" name="Oval 894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6" name="Oval 895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7" name="Oval 896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8" name="Oval 897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9" name="Oval 898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0" name="Oval 899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82" name="Group 881"/>
                <p:cNvGrpSpPr/>
                <p:nvPr/>
              </p:nvGrpSpPr>
              <p:grpSpPr>
                <a:xfrm rot="2142194">
                  <a:off x="569074" y="161674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883" name="Oval 882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4" name="Oval 883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5" name="Oval 884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6" name="Oval 885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7" name="Oval 886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8" name="Oval 887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9" name="Oval 888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0" name="Oval 889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1" name="Oval 890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2" name="Oval 891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836" name="Group 835"/>
              <p:cNvGrpSpPr/>
              <p:nvPr/>
            </p:nvGrpSpPr>
            <p:grpSpPr>
              <a:xfrm>
                <a:off x="4172082" y="2170041"/>
                <a:ext cx="2435091" cy="2155083"/>
                <a:chOff x="438150" y="352425"/>
                <a:chExt cx="2238616" cy="1981200"/>
              </a:xfrm>
            </p:grpSpPr>
            <p:sp>
              <p:nvSpPr>
                <p:cNvPr id="837" name="Freeform 836"/>
                <p:cNvSpPr/>
                <p:nvPr/>
              </p:nvSpPr>
              <p:spPr>
                <a:xfrm>
                  <a:off x="438150" y="352425"/>
                  <a:ext cx="2238616" cy="1981200"/>
                </a:xfrm>
                <a:custGeom>
                  <a:avLst/>
                  <a:gdLst>
                    <a:gd name="connsiteX0" fmla="*/ 1095375 w 2238616"/>
                    <a:gd name="connsiteY0" fmla="*/ 333375 h 1981200"/>
                    <a:gd name="connsiteX1" fmla="*/ 866775 w 2238616"/>
                    <a:gd name="connsiteY1" fmla="*/ 390525 h 1981200"/>
                    <a:gd name="connsiteX2" fmla="*/ 495300 w 2238616"/>
                    <a:gd name="connsiteY2" fmla="*/ 361950 h 1981200"/>
                    <a:gd name="connsiteX3" fmla="*/ 228600 w 2238616"/>
                    <a:gd name="connsiteY3" fmla="*/ 657225 h 1981200"/>
                    <a:gd name="connsiteX4" fmla="*/ 295275 w 2238616"/>
                    <a:gd name="connsiteY4" fmla="*/ 781050 h 1981200"/>
                    <a:gd name="connsiteX5" fmla="*/ 314325 w 2238616"/>
                    <a:gd name="connsiteY5" fmla="*/ 809625 h 1981200"/>
                    <a:gd name="connsiteX6" fmla="*/ 361950 w 2238616"/>
                    <a:gd name="connsiteY6" fmla="*/ 1066800 h 1981200"/>
                    <a:gd name="connsiteX7" fmla="*/ 257175 w 2238616"/>
                    <a:gd name="connsiteY7" fmla="*/ 1104900 h 1981200"/>
                    <a:gd name="connsiteX8" fmla="*/ 66675 w 2238616"/>
                    <a:gd name="connsiteY8" fmla="*/ 1209675 h 1981200"/>
                    <a:gd name="connsiteX9" fmla="*/ 0 w 2238616"/>
                    <a:gd name="connsiteY9" fmla="*/ 1533525 h 1981200"/>
                    <a:gd name="connsiteX10" fmla="*/ 114300 w 2238616"/>
                    <a:gd name="connsiteY10" fmla="*/ 1771650 h 1981200"/>
                    <a:gd name="connsiteX11" fmla="*/ 476250 w 2238616"/>
                    <a:gd name="connsiteY11" fmla="*/ 1981200 h 1981200"/>
                    <a:gd name="connsiteX12" fmla="*/ 609600 w 2238616"/>
                    <a:gd name="connsiteY12" fmla="*/ 1971675 h 1981200"/>
                    <a:gd name="connsiteX13" fmla="*/ 809625 w 2238616"/>
                    <a:gd name="connsiteY13" fmla="*/ 1885950 h 1981200"/>
                    <a:gd name="connsiteX14" fmla="*/ 1200150 w 2238616"/>
                    <a:gd name="connsiteY14" fmla="*/ 1809750 h 1981200"/>
                    <a:gd name="connsiteX15" fmla="*/ 1352550 w 2238616"/>
                    <a:gd name="connsiteY15" fmla="*/ 1800225 h 1981200"/>
                    <a:gd name="connsiteX16" fmla="*/ 1609725 w 2238616"/>
                    <a:gd name="connsiteY16" fmla="*/ 1800225 h 1981200"/>
                    <a:gd name="connsiteX17" fmla="*/ 1714500 w 2238616"/>
                    <a:gd name="connsiteY17" fmla="*/ 1733550 h 1981200"/>
                    <a:gd name="connsiteX18" fmla="*/ 1771650 w 2238616"/>
                    <a:gd name="connsiteY18" fmla="*/ 1685925 h 1981200"/>
                    <a:gd name="connsiteX19" fmla="*/ 1981200 w 2238616"/>
                    <a:gd name="connsiteY19" fmla="*/ 1562100 h 1981200"/>
                    <a:gd name="connsiteX20" fmla="*/ 2000250 w 2238616"/>
                    <a:gd name="connsiteY20" fmla="*/ 1466850 h 1981200"/>
                    <a:gd name="connsiteX21" fmla="*/ 2019300 w 2238616"/>
                    <a:gd name="connsiteY21" fmla="*/ 1419225 h 1981200"/>
                    <a:gd name="connsiteX22" fmla="*/ 2019300 w 2238616"/>
                    <a:gd name="connsiteY22" fmla="*/ 1333500 h 1981200"/>
                    <a:gd name="connsiteX23" fmla="*/ 2019300 w 2238616"/>
                    <a:gd name="connsiteY23" fmla="*/ 1247775 h 1981200"/>
                    <a:gd name="connsiteX24" fmla="*/ 2019300 w 2238616"/>
                    <a:gd name="connsiteY24" fmla="*/ 971550 h 1981200"/>
                    <a:gd name="connsiteX25" fmla="*/ 2009775 w 2238616"/>
                    <a:gd name="connsiteY25" fmla="*/ 933450 h 1981200"/>
                    <a:gd name="connsiteX26" fmla="*/ 2028825 w 2238616"/>
                    <a:gd name="connsiteY26" fmla="*/ 838200 h 1981200"/>
                    <a:gd name="connsiteX27" fmla="*/ 2057400 w 2238616"/>
                    <a:gd name="connsiteY27" fmla="*/ 809625 h 1981200"/>
                    <a:gd name="connsiteX28" fmla="*/ 2076450 w 2238616"/>
                    <a:gd name="connsiteY28" fmla="*/ 771525 h 1981200"/>
                    <a:gd name="connsiteX29" fmla="*/ 2105025 w 2238616"/>
                    <a:gd name="connsiteY29" fmla="*/ 733425 h 1981200"/>
                    <a:gd name="connsiteX30" fmla="*/ 2133600 w 2238616"/>
                    <a:gd name="connsiteY30" fmla="*/ 704850 h 1981200"/>
                    <a:gd name="connsiteX31" fmla="*/ 2143125 w 2238616"/>
                    <a:gd name="connsiteY31" fmla="*/ 685800 h 1981200"/>
                    <a:gd name="connsiteX32" fmla="*/ 2181225 w 2238616"/>
                    <a:gd name="connsiteY32" fmla="*/ 609600 h 1981200"/>
                    <a:gd name="connsiteX33" fmla="*/ 2190750 w 2238616"/>
                    <a:gd name="connsiteY33" fmla="*/ 581025 h 1981200"/>
                    <a:gd name="connsiteX34" fmla="*/ 2209800 w 2238616"/>
                    <a:gd name="connsiteY34" fmla="*/ 533400 h 1981200"/>
                    <a:gd name="connsiteX35" fmla="*/ 2228850 w 2238616"/>
                    <a:gd name="connsiteY35" fmla="*/ 476250 h 1981200"/>
                    <a:gd name="connsiteX36" fmla="*/ 2228850 w 2238616"/>
                    <a:gd name="connsiteY36" fmla="*/ 342900 h 1981200"/>
                    <a:gd name="connsiteX37" fmla="*/ 2219325 w 2238616"/>
                    <a:gd name="connsiteY37" fmla="*/ 314325 h 1981200"/>
                    <a:gd name="connsiteX38" fmla="*/ 2200275 w 2238616"/>
                    <a:gd name="connsiteY38" fmla="*/ 295275 h 1981200"/>
                    <a:gd name="connsiteX39" fmla="*/ 2181225 w 2238616"/>
                    <a:gd name="connsiteY39" fmla="*/ 247650 h 1981200"/>
                    <a:gd name="connsiteX40" fmla="*/ 2105025 w 2238616"/>
                    <a:gd name="connsiteY40" fmla="*/ 180975 h 1981200"/>
                    <a:gd name="connsiteX41" fmla="*/ 2057400 w 2238616"/>
                    <a:gd name="connsiteY41" fmla="*/ 161925 h 1981200"/>
                    <a:gd name="connsiteX42" fmla="*/ 2028825 w 2238616"/>
                    <a:gd name="connsiteY42" fmla="*/ 133350 h 1981200"/>
                    <a:gd name="connsiteX43" fmla="*/ 1981200 w 2238616"/>
                    <a:gd name="connsiteY43" fmla="*/ 104775 h 1981200"/>
                    <a:gd name="connsiteX44" fmla="*/ 1952625 w 2238616"/>
                    <a:gd name="connsiteY44" fmla="*/ 95250 h 1981200"/>
                    <a:gd name="connsiteX45" fmla="*/ 1790700 w 2238616"/>
                    <a:gd name="connsiteY45" fmla="*/ 0 h 1981200"/>
                    <a:gd name="connsiteX46" fmla="*/ 1685925 w 2238616"/>
                    <a:gd name="connsiteY46" fmla="*/ 19050 h 1981200"/>
                    <a:gd name="connsiteX47" fmla="*/ 1638300 w 2238616"/>
                    <a:gd name="connsiteY47" fmla="*/ 28575 h 1981200"/>
                    <a:gd name="connsiteX48" fmla="*/ 1295400 w 2238616"/>
                    <a:gd name="connsiteY48" fmla="*/ 142875 h 1981200"/>
                    <a:gd name="connsiteX49" fmla="*/ 1219200 w 2238616"/>
                    <a:gd name="connsiteY49" fmla="*/ 209550 h 1981200"/>
                    <a:gd name="connsiteX50" fmla="*/ 1095375 w 2238616"/>
                    <a:gd name="connsiteY50" fmla="*/ 333375 h 198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2238616" h="1981200">
                      <a:moveTo>
                        <a:pt x="1095375" y="333375"/>
                      </a:moveTo>
                      <a:lnTo>
                        <a:pt x="866775" y="390525"/>
                      </a:lnTo>
                      <a:lnTo>
                        <a:pt x="495300" y="361950"/>
                      </a:lnTo>
                      <a:lnTo>
                        <a:pt x="228600" y="657225"/>
                      </a:lnTo>
                      <a:cubicBezTo>
                        <a:pt x="263939" y="727903"/>
                        <a:pt x="259287" y="723469"/>
                        <a:pt x="295275" y="781050"/>
                      </a:cubicBezTo>
                      <a:cubicBezTo>
                        <a:pt x="301342" y="790758"/>
                        <a:pt x="314325" y="809625"/>
                        <a:pt x="314325" y="809625"/>
                      </a:cubicBezTo>
                      <a:lnTo>
                        <a:pt x="361950" y="1066800"/>
                      </a:lnTo>
                      <a:lnTo>
                        <a:pt x="257175" y="1104900"/>
                      </a:lnTo>
                      <a:lnTo>
                        <a:pt x="66675" y="1209675"/>
                      </a:lnTo>
                      <a:lnTo>
                        <a:pt x="0" y="1533525"/>
                      </a:lnTo>
                      <a:lnTo>
                        <a:pt x="114300" y="1771650"/>
                      </a:lnTo>
                      <a:lnTo>
                        <a:pt x="476250" y="1981200"/>
                      </a:lnTo>
                      <a:lnTo>
                        <a:pt x="609600" y="1971675"/>
                      </a:lnTo>
                      <a:lnTo>
                        <a:pt x="809625" y="1885950"/>
                      </a:lnTo>
                      <a:lnTo>
                        <a:pt x="1200150" y="1809750"/>
                      </a:lnTo>
                      <a:cubicBezTo>
                        <a:pt x="1320735" y="1798788"/>
                        <a:pt x="1269856" y="1800225"/>
                        <a:pt x="1352550" y="1800225"/>
                      </a:cubicBezTo>
                      <a:lnTo>
                        <a:pt x="1609725" y="1800225"/>
                      </a:lnTo>
                      <a:cubicBezTo>
                        <a:pt x="1644650" y="1778000"/>
                        <a:pt x="1680680" y="1757423"/>
                        <a:pt x="1714500" y="1733550"/>
                      </a:cubicBezTo>
                      <a:cubicBezTo>
                        <a:pt x="1734759" y="1719250"/>
                        <a:pt x="1771650" y="1685925"/>
                        <a:pt x="1771650" y="1685925"/>
                      </a:cubicBezTo>
                      <a:lnTo>
                        <a:pt x="1981200" y="1562100"/>
                      </a:lnTo>
                      <a:cubicBezTo>
                        <a:pt x="1987550" y="1530350"/>
                        <a:pt x="1991907" y="1498136"/>
                        <a:pt x="2000250" y="1466850"/>
                      </a:cubicBezTo>
                      <a:cubicBezTo>
                        <a:pt x="2004655" y="1450329"/>
                        <a:pt x="2016882" y="1436151"/>
                        <a:pt x="2019300" y="1419225"/>
                      </a:cubicBezTo>
                      <a:cubicBezTo>
                        <a:pt x="2023341" y="1390937"/>
                        <a:pt x="2019300" y="1362075"/>
                        <a:pt x="2019300" y="1333500"/>
                      </a:cubicBezTo>
                      <a:lnTo>
                        <a:pt x="2019300" y="1247775"/>
                      </a:lnTo>
                      <a:lnTo>
                        <a:pt x="2019300" y="971550"/>
                      </a:lnTo>
                      <a:lnTo>
                        <a:pt x="2009775" y="933450"/>
                      </a:lnTo>
                      <a:cubicBezTo>
                        <a:pt x="2016125" y="901700"/>
                        <a:pt x="2017202" y="868421"/>
                        <a:pt x="2028825" y="838200"/>
                      </a:cubicBezTo>
                      <a:cubicBezTo>
                        <a:pt x="2033661" y="825627"/>
                        <a:pt x="2049570" y="820586"/>
                        <a:pt x="2057400" y="809625"/>
                      </a:cubicBezTo>
                      <a:cubicBezTo>
                        <a:pt x="2065653" y="798071"/>
                        <a:pt x="2068925" y="783566"/>
                        <a:pt x="2076450" y="771525"/>
                      </a:cubicBezTo>
                      <a:cubicBezTo>
                        <a:pt x="2084864" y="758063"/>
                        <a:pt x="2094694" y="745478"/>
                        <a:pt x="2105025" y="733425"/>
                      </a:cubicBezTo>
                      <a:cubicBezTo>
                        <a:pt x="2113791" y="723198"/>
                        <a:pt x="2133600" y="704850"/>
                        <a:pt x="2133600" y="704850"/>
                      </a:cubicBezTo>
                      <a:lnTo>
                        <a:pt x="2143125" y="685800"/>
                      </a:lnTo>
                      <a:cubicBezTo>
                        <a:pt x="2155825" y="660400"/>
                        <a:pt x="2169474" y="635453"/>
                        <a:pt x="2181225" y="609600"/>
                      </a:cubicBezTo>
                      <a:cubicBezTo>
                        <a:pt x="2185380" y="600460"/>
                        <a:pt x="2186795" y="590253"/>
                        <a:pt x="2190750" y="581025"/>
                      </a:cubicBezTo>
                      <a:cubicBezTo>
                        <a:pt x="2211220" y="533262"/>
                        <a:pt x="2209800" y="558650"/>
                        <a:pt x="2209800" y="533400"/>
                      </a:cubicBezTo>
                      <a:lnTo>
                        <a:pt x="2228850" y="476250"/>
                      </a:lnTo>
                      <a:cubicBezTo>
                        <a:pt x="2238091" y="393078"/>
                        <a:pt x="2245180" y="408220"/>
                        <a:pt x="2228850" y="342900"/>
                      </a:cubicBezTo>
                      <a:cubicBezTo>
                        <a:pt x="2226415" y="333160"/>
                        <a:pt x="2224491" y="322934"/>
                        <a:pt x="2219325" y="314325"/>
                      </a:cubicBezTo>
                      <a:cubicBezTo>
                        <a:pt x="2214705" y="306624"/>
                        <a:pt x="2206625" y="301625"/>
                        <a:pt x="2200275" y="295275"/>
                      </a:cubicBezTo>
                      <a:lnTo>
                        <a:pt x="2181225" y="247650"/>
                      </a:lnTo>
                      <a:cubicBezTo>
                        <a:pt x="2155825" y="225425"/>
                        <a:pt x="2132775" y="200186"/>
                        <a:pt x="2105025" y="180975"/>
                      </a:cubicBezTo>
                      <a:cubicBezTo>
                        <a:pt x="2090967" y="171243"/>
                        <a:pt x="2071899" y="170987"/>
                        <a:pt x="2057400" y="161925"/>
                      </a:cubicBezTo>
                      <a:cubicBezTo>
                        <a:pt x="2045977" y="154786"/>
                        <a:pt x="2039601" y="141432"/>
                        <a:pt x="2028825" y="133350"/>
                      </a:cubicBezTo>
                      <a:cubicBezTo>
                        <a:pt x="2014014" y="122242"/>
                        <a:pt x="1997759" y="113054"/>
                        <a:pt x="1981200" y="104775"/>
                      </a:cubicBezTo>
                      <a:cubicBezTo>
                        <a:pt x="1972220" y="100285"/>
                        <a:pt x="1952625" y="95250"/>
                        <a:pt x="1952625" y="95250"/>
                      </a:cubicBezTo>
                      <a:lnTo>
                        <a:pt x="1790700" y="0"/>
                      </a:lnTo>
                      <a:lnTo>
                        <a:pt x="1685925" y="19050"/>
                      </a:lnTo>
                      <a:cubicBezTo>
                        <a:pt x="1670013" y="22034"/>
                        <a:pt x="1638300" y="28575"/>
                        <a:pt x="1638300" y="28575"/>
                      </a:cubicBezTo>
                      <a:lnTo>
                        <a:pt x="1295400" y="142875"/>
                      </a:lnTo>
                      <a:lnTo>
                        <a:pt x="1219200" y="209550"/>
                      </a:lnTo>
                      <a:lnTo>
                        <a:pt x="1095375" y="33337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38" name="Group 837"/>
                <p:cNvGrpSpPr/>
                <p:nvPr/>
              </p:nvGrpSpPr>
              <p:grpSpPr>
                <a:xfrm>
                  <a:off x="1557817" y="55999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868" name="Oval 867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9" name="Oval 868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0" name="Oval 869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1" name="Oval 870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2" name="Oval 871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3" name="Oval 872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4" name="Oval 873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5" name="Oval 874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6" name="Oval 875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7" name="Oval 876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39" name="Group 838"/>
                <p:cNvGrpSpPr/>
                <p:nvPr/>
              </p:nvGrpSpPr>
              <p:grpSpPr>
                <a:xfrm rot="19417956">
                  <a:off x="827584" y="830580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860" name="Oval 859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1" name="Oval 860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2" name="Oval 861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3" name="Oval 862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4" name="Oval 863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5" name="Oval 864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6" name="Oval 865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7" name="Oval 866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40" name="Group 839"/>
                <p:cNvGrpSpPr/>
                <p:nvPr/>
              </p:nvGrpSpPr>
              <p:grpSpPr>
                <a:xfrm rot="1977808">
                  <a:off x="1644661" y="1247422"/>
                  <a:ext cx="658291" cy="750156"/>
                  <a:chOff x="1672159" y="858840"/>
                  <a:chExt cx="658291" cy="750156"/>
                </a:xfrm>
              </p:grpSpPr>
              <p:sp>
                <p:nvSpPr>
                  <p:cNvPr id="852" name="Oval 851"/>
                  <p:cNvSpPr/>
                  <p:nvPr/>
                </p:nvSpPr>
                <p:spPr>
                  <a:xfrm>
                    <a:off x="1672159" y="858840"/>
                    <a:ext cx="658291" cy="750156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3" name="Oval 852"/>
                  <p:cNvSpPr/>
                  <p:nvPr/>
                </p:nvSpPr>
                <p:spPr>
                  <a:xfrm>
                    <a:off x="1763688" y="10527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4" name="Oval 853"/>
                  <p:cNvSpPr/>
                  <p:nvPr/>
                </p:nvSpPr>
                <p:spPr>
                  <a:xfrm>
                    <a:off x="1931963" y="115433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5" name="Oval 854"/>
                  <p:cNvSpPr/>
                  <p:nvPr/>
                </p:nvSpPr>
                <p:spPr>
                  <a:xfrm>
                    <a:off x="1938313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6" name="Oval 855"/>
                  <p:cNvSpPr/>
                  <p:nvPr/>
                </p:nvSpPr>
                <p:spPr>
                  <a:xfrm>
                    <a:off x="2128813" y="11130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7" name="Oval 856"/>
                  <p:cNvSpPr/>
                  <p:nvPr/>
                </p:nvSpPr>
                <p:spPr>
                  <a:xfrm>
                    <a:off x="1759471" y="1253679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8" name="Oval 857"/>
                  <p:cNvSpPr/>
                  <p:nvPr/>
                </p:nvSpPr>
                <p:spPr>
                  <a:xfrm>
                    <a:off x="2075979" y="1325687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9" name="Oval 858"/>
                  <p:cNvSpPr/>
                  <p:nvPr/>
                </p:nvSpPr>
                <p:spPr>
                  <a:xfrm>
                    <a:off x="1900858" y="1397695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41" name="Group 840"/>
                <p:cNvGrpSpPr/>
                <p:nvPr/>
              </p:nvGrpSpPr>
              <p:grpSpPr>
                <a:xfrm rot="2142194">
                  <a:off x="569074" y="1616747"/>
                  <a:ext cx="936104" cy="589880"/>
                  <a:chOff x="2843808" y="902370"/>
                  <a:chExt cx="936104" cy="589880"/>
                </a:xfrm>
              </p:grpSpPr>
              <p:sp>
                <p:nvSpPr>
                  <p:cNvPr id="842" name="Oval 841"/>
                  <p:cNvSpPr/>
                  <p:nvPr/>
                </p:nvSpPr>
                <p:spPr>
                  <a:xfrm rot="20448147">
                    <a:off x="2843808" y="902370"/>
                    <a:ext cx="936104" cy="589880"/>
                  </a:xfrm>
                  <a:prstGeom prst="ellipse">
                    <a:avLst/>
                  </a:prstGeom>
                  <a:solidFill>
                    <a:srgbClr val="FFFFCC"/>
                  </a:solidFill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3" name="Oval 842"/>
                  <p:cNvSpPr/>
                  <p:nvPr/>
                </p:nvSpPr>
                <p:spPr>
                  <a:xfrm>
                    <a:off x="305983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4" name="Oval 843"/>
                  <p:cNvSpPr/>
                  <p:nvPr/>
                </p:nvSpPr>
                <p:spPr>
                  <a:xfrm>
                    <a:off x="3237752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5" name="Oval 844"/>
                  <p:cNvSpPr/>
                  <p:nvPr/>
                </p:nvSpPr>
                <p:spPr>
                  <a:xfrm>
                    <a:off x="3410909" y="94796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6" name="Oval 845"/>
                  <p:cNvSpPr/>
                  <p:nvPr/>
                </p:nvSpPr>
                <p:spPr>
                  <a:xfrm>
                    <a:off x="305983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7" name="Oval 846"/>
                  <p:cNvSpPr/>
                  <p:nvPr/>
                </p:nvSpPr>
                <p:spPr>
                  <a:xfrm>
                    <a:off x="3237752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8" name="Oval 847"/>
                  <p:cNvSpPr/>
                  <p:nvPr/>
                </p:nvSpPr>
                <p:spPr>
                  <a:xfrm>
                    <a:off x="3410909" y="1119981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9" name="Oval 848"/>
                  <p:cNvSpPr/>
                  <p:nvPr/>
                </p:nvSpPr>
                <p:spPr>
                  <a:xfrm>
                    <a:off x="305983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0" name="Oval 849"/>
                  <p:cNvSpPr/>
                  <p:nvPr/>
                </p:nvSpPr>
                <p:spPr>
                  <a:xfrm>
                    <a:off x="3237752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1" name="Oval 850"/>
                  <p:cNvSpPr/>
                  <p:nvPr/>
                </p:nvSpPr>
                <p:spPr>
                  <a:xfrm>
                    <a:off x="3410909" y="1288826"/>
                    <a:ext cx="144016" cy="144016"/>
                  </a:xfrm>
                  <a:prstGeom prst="ellipse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sp>
          <p:nvSpPr>
            <p:cNvPr id="832" name="Freeform 831"/>
            <p:cNvSpPr/>
            <p:nvPr/>
          </p:nvSpPr>
          <p:spPr>
            <a:xfrm>
              <a:off x="4757169" y="3466995"/>
              <a:ext cx="4495351" cy="3441952"/>
            </a:xfrm>
            <a:custGeom>
              <a:avLst/>
              <a:gdLst>
                <a:gd name="connsiteX0" fmla="*/ 3621974 w 5474938"/>
                <a:gd name="connsiteY0" fmla="*/ 356260 h 4191990"/>
                <a:gd name="connsiteX1" fmla="*/ 3360717 w 5474938"/>
                <a:gd name="connsiteY1" fmla="*/ 522515 h 4191990"/>
                <a:gd name="connsiteX2" fmla="*/ 3099460 w 5474938"/>
                <a:gd name="connsiteY2" fmla="*/ 451263 h 4191990"/>
                <a:gd name="connsiteX3" fmla="*/ 2838203 w 5474938"/>
                <a:gd name="connsiteY3" fmla="*/ 427512 h 4191990"/>
                <a:gd name="connsiteX4" fmla="*/ 2743200 w 5474938"/>
                <a:gd name="connsiteY4" fmla="*/ 320634 h 4191990"/>
                <a:gd name="connsiteX5" fmla="*/ 2612572 w 5474938"/>
                <a:gd name="connsiteY5" fmla="*/ 166255 h 4191990"/>
                <a:gd name="connsiteX6" fmla="*/ 2363190 w 5474938"/>
                <a:gd name="connsiteY6" fmla="*/ 11876 h 4191990"/>
                <a:gd name="connsiteX7" fmla="*/ 2173185 w 5474938"/>
                <a:gd name="connsiteY7" fmla="*/ 0 h 4191990"/>
                <a:gd name="connsiteX8" fmla="*/ 1733798 w 5474938"/>
                <a:gd name="connsiteY8" fmla="*/ 118754 h 4191990"/>
                <a:gd name="connsiteX9" fmla="*/ 1520042 w 5474938"/>
                <a:gd name="connsiteY9" fmla="*/ 225631 h 4191990"/>
                <a:gd name="connsiteX10" fmla="*/ 1365663 w 5474938"/>
                <a:gd name="connsiteY10" fmla="*/ 273133 h 4191990"/>
                <a:gd name="connsiteX11" fmla="*/ 1033153 w 5474938"/>
                <a:gd name="connsiteY11" fmla="*/ 213756 h 4191990"/>
                <a:gd name="connsiteX12" fmla="*/ 855024 w 5474938"/>
                <a:gd name="connsiteY12" fmla="*/ 261257 h 4191990"/>
                <a:gd name="connsiteX13" fmla="*/ 665018 w 5474938"/>
                <a:gd name="connsiteY13" fmla="*/ 510639 h 4191990"/>
                <a:gd name="connsiteX14" fmla="*/ 665018 w 5474938"/>
                <a:gd name="connsiteY14" fmla="*/ 712520 h 4191990"/>
                <a:gd name="connsiteX15" fmla="*/ 688769 w 5474938"/>
                <a:gd name="connsiteY15" fmla="*/ 831273 h 4191990"/>
                <a:gd name="connsiteX16" fmla="*/ 593766 w 5474938"/>
                <a:gd name="connsiteY16" fmla="*/ 938151 h 4191990"/>
                <a:gd name="connsiteX17" fmla="*/ 403761 w 5474938"/>
                <a:gd name="connsiteY17" fmla="*/ 1080655 h 4191990"/>
                <a:gd name="connsiteX18" fmla="*/ 273133 w 5474938"/>
                <a:gd name="connsiteY18" fmla="*/ 1318161 h 4191990"/>
                <a:gd name="connsiteX19" fmla="*/ 380011 w 5474938"/>
                <a:gd name="connsiteY19" fmla="*/ 1603169 h 4191990"/>
                <a:gd name="connsiteX20" fmla="*/ 629392 w 5474938"/>
                <a:gd name="connsiteY20" fmla="*/ 1876302 h 4191990"/>
                <a:gd name="connsiteX21" fmla="*/ 748146 w 5474938"/>
                <a:gd name="connsiteY21" fmla="*/ 1923803 h 4191990"/>
                <a:gd name="connsiteX22" fmla="*/ 617517 w 5474938"/>
                <a:gd name="connsiteY22" fmla="*/ 2113808 h 4191990"/>
                <a:gd name="connsiteX23" fmla="*/ 510639 w 5474938"/>
                <a:gd name="connsiteY23" fmla="*/ 2220686 h 4191990"/>
                <a:gd name="connsiteX24" fmla="*/ 522514 w 5474938"/>
                <a:gd name="connsiteY24" fmla="*/ 2529444 h 4191990"/>
                <a:gd name="connsiteX25" fmla="*/ 581891 w 5474938"/>
                <a:gd name="connsiteY25" fmla="*/ 2636322 h 4191990"/>
                <a:gd name="connsiteX26" fmla="*/ 534390 w 5474938"/>
                <a:gd name="connsiteY26" fmla="*/ 2743200 h 4191990"/>
                <a:gd name="connsiteX27" fmla="*/ 380011 w 5474938"/>
                <a:gd name="connsiteY27" fmla="*/ 2802577 h 4191990"/>
                <a:gd name="connsiteX28" fmla="*/ 106878 w 5474938"/>
                <a:gd name="connsiteY28" fmla="*/ 2897580 h 4191990"/>
                <a:gd name="connsiteX29" fmla="*/ 59377 w 5474938"/>
                <a:gd name="connsiteY29" fmla="*/ 3087585 h 4191990"/>
                <a:gd name="connsiteX30" fmla="*/ 0 w 5474938"/>
                <a:gd name="connsiteY30" fmla="*/ 3313216 h 4191990"/>
                <a:gd name="connsiteX31" fmla="*/ 47501 w 5474938"/>
                <a:gd name="connsiteY31" fmla="*/ 3550722 h 4191990"/>
                <a:gd name="connsiteX32" fmla="*/ 130629 w 5474938"/>
                <a:gd name="connsiteY32" fmla="*/ 3871356 h 4191990"/>
                <a:gd name="connsiteX33" fmla="*/ 320634 w 5474938"/>
                <a:gd name="connsiteY33" fmla="*/ 4096987 h 4191990"/>
                <a:gd name="connsiteX34" fmla="*/ 403761 w 5474938"/>
                <a:gd name="connsiteY34" fmla="*/ 4168239 h 4191990"/>
                <a:gd name="connsiteX35" fmla="*/ 475013 w 5474938"/>
                <a:gd name="connsiteY35" fmla="*/ 4180115 h 4191990"/>
                <a:gd name="connsiteX36" fmla="*/ 498764 w 5474938"/>
                <a:gd name="connsiteY36" fmla="*/ 4191990 h 4191990"/>
                <a:gd name="connsiteX37" fmla="*/ 819398 w 5474938"/>
                <a:gd name="connsiteY37" fmla="*/ 4191990 h 4191990"/>
                <a:gd name="connsiteX38" fmla="*/ 950026 w 5474938"/>
                <a:gd name="connsiteY38" fmla="*/ 4180115 h 4191990"/>
                <a:gd name="connsiteX39" fmla="*/ 1080655 w 5474938"/>
                <a:gd name="connsiteY39" fmla="*/ 4168239 h 4191990"/>
                <a:gd name="connsiteX40" fmla="*/ 1377538 w 5474938"/>
                <a:gd name="connsiteY40" fmla="*/ 4156364 h 4191990"/>
                <a:gd name="connsiteX41" fmla="*/ 1603169 w 5474938"/>
                <a:gd name="connsiteY41" fmla="*/ 4180115 h 4191990"/>
                <a:gd name="connsiteX42" fmla="*/ 1840676 w 5474938"/>
                <a:gd name="connsiteY42" fmla="*/ 4096987 h 4191990"/>
                <a:gd name="connsiteX43" fmla="*/ 1959429 w 5474938"/>
                <a:gd name="connsiteY43" fmla="*/ 4061361 h 4191990"/>
                <a:gd name="connsiteX44" fmla="*/ 2090057 w 5474938"/>
                <a:gd name="connsiteY44" fmla="*/ 4049486 h 4191990"/>
                <a:gd name="connsiteX45" fmla="*/ 2232561 w 5474938"/>
                <a:gd name="connsiteY45" fmla="*/ 4073237 h 4191990"/>
                <a:gd name="connsiteX46" fmla="*/ 2422566 w 5474938"/>
                <a:gd name="connsiteY46" fmla="*/ 4061361 h 4191990"/>
                <a:gd name="connsiteX47" fmla="*/ 2553195 w 5474938"/>
                <a:gd name="connsiteY47" fmla="*/ 4037611 h 4191990"/>
                <a:gd name="connsiteX48" fmla="*/ 2660073 w 5474938"/>
                <a:gd name="connsiteY48" fmla="*/ 4001985 h 4191990"/>
                <a:gd name="connsiteX49" fmla="*/ 2850078 w 5474938"/>
                <a:gd name="connsiteY49" fmla="*/ 3942608 h 4191990"/>
                <a:gd name="connsiteX50" fmla="*/ 2909455 w 5474938"/>
                <a:gd name="connsiteY50" fmla="*/ 3835730 h 4191990"/>
                <a:gd name="connsiteX51" fmla="*/ 2933205 w 5474938"/>
                <a:gd name="connsiteY51" fmla="*/ 3800104 h 4191990"/>
                <a:gd name="connsiteX52" fmla="*/ 2992582 w 5474938"/>
                <a:gd name="connsiteY52" fmla="*/ 3930733 h 4191990"/>
                <a:gd name="connsiteX53" fmla="*/ 3372592 w 5474938"/>
                <a:gd name="connsiteY53" fmla="*/ 4180115 h 4191990"/>
                <a:gd name="connsiteX54" fmla="*/ 3503221 w 5474938"/>
                <a:gd name="connsiteY54" fmla="*/ 4144489 h 4191990"/>
                <a:gd name="connsiteX55" fmla="*/ 3669476 w 5474938"/>
                <a:gd name="connsiteY55" fmla="*/ 4108863 h 4191990"/>
                <a:gd name="connsiteX56" fmla="*/ 3776353 w 5474938"/>
                <a:gd name="connsiteY56" fmla="*/ 4096987 h 4191990"/>
                <a:gd name="connsiteX57" fmla="*/ 3847605 w 5474938"/>
                <a:gd name="connsiteY57" fmla="*/ 4073237 h 4191990"/>
                <a:gd name="connsiteX58" fmla="*/ 3895107 w 5474938"/>
                <a:gd name="connsiteY58" fmla="*/ 4061361 h 4191990"/>
                <a:gd name="connsiteX59" fmla="*/ 3966359 w 5474938"/>
                <a:gd name="connsiteY59" fmla="*/ 4037611 h 4191990"/>
                <a:gd name="connsiteX60" fmla="*/ 4037611 w 5474938"/>
                <a:gd name="connsiteY60" fmla="*/ 4025735 h 4191990"/>
                <a:gd name="connsiteX61" fmla="*/ 4286992 w 5474938"/>
                <a:gd name="connsiteY61" fmla="*/ 4025735 h 4191990"/>
                <a:gd name="connsiteX62" fmla="*/ 4476998 w 5474938"/>
                <a:gd name="connsiteY62" fmla="*/ 3942608 h 4191990"/>
                <a:gd name="connsiteX63" fmla="*/ 4595751 w 5474938"/>
                <a:gd name="connsiteY63" fmla="*/ 3918857 h 4191990"/>
                <a:gd name="connsiteX64" fmla="*/ 4678878 w 5474938"/>
                <a:gd name="connsiteY64" fmla="*/ 3918857 h 4191990"/>
                <a:gd name="connsiteX65" fmla="*/ 4809507 w 5474938"/>
                <a:gd name="connsiteY65" fmla="*/ 3883231 h 4191990"/>
                <a:gd name="connsiteX66" fmla="*/ 4928260 w 5474938"/>
                <a:gd name="connsiteY66" fmla="*/ 3835730 h 4191990"/>
                <a:gd name="connsiteX67" fmla="*/ 5035138 w 5474938"/>
                <a:gd name="connsiteY67" fmla="*/ 3823855 h 4191990"/>
                <a:gd name="connsiteX68" fmla="*/ 5070764 w 5474938"/>
                <a:gd name="connsiteY68" fmla="*/ 3811980 h 4191990"/>
                <a:gd name="connsiteX69" fmla="*/ 5130140 w 5474938"/>
                <a:gd name="connsiteY69" fmla="*/ 3776354 h 4191990"/>
                <a:gd name="connsiteX70" fmla="*/ 5165766 w 5474938"/>
                <a:gd name="connsiteY70" fmla="*/ 3669476 h 4191990"/>
                <a:gd name="connsiteX71" fmla="*/ 5189517 w 5474938"/>
                <a:gd name="connsiteY71" fmla="*/ 3621974 h 4191990"/>
                <a:gd name="connsiteX72" fmla="*/ 5201392 w 5474938"/>
                <a:gd name="connsiteY72" fmla="*/ 3586348 h 4191990"/>
                <a:gd name="connsiteX73" fmla="*/ 5213268 w 5474938"/>
                <a:gd name="connsiteY73" fmla="*/ 3526972 h 4191990"/>
                <a:gd name="connsiteX74" fmla="*/ 5213268 w 5474938"/>
                <a:gd name="connsiteY74" fmla="*/ 3420094 h 4191990"/>
                <a:gd name="connsiteX75" fmla="*/ 5237018 w 5474938"/>
                <a:gd name="connsiteY75" fmla="*/ 3111335 h 4191990"/>
                <a:gd name="connsiteX76" fmla="*/ 5260769 w 5474938"/>
                <a:gd name="connsiteY76" fmla="*/ 3004457 h 4191990"/>
                <a:gd name="connsiteX77" fmla="*/ 5272644 w 5474938"/>
                <a:gd name="connsiteY77" fmla="*/ 2968831 h 4191990"/>
                <a:gd name="connsiteX78" fmla="*/ 5332021 w 5474938"/>
                <a:gd name="connsiteY78" fmla="*/ 2814452 h 4191990"/>
                <a:gd name="connsiteX79" fmla="*/ 5367647 w 5474938"/>
                <a:gd name="connsiteY79" fmla="*/ 2719450 h 4191990"/>
                <a:gd name="connsiteX80" fmla="*/ 5391398 w 5474938"/>
                <a:gd name="connsiteY80" fmla="*/ 2671948 h 4191990"/>
                <a:gd name="connsiteX81" fmla="*/ 5450774 w 5474938"/>
                <a:gd name="connsiteY81" fmla="*/ 2505694 h 4191990"/>
                <a:gd name="connsiteX82" fmla="*/ 5462650 w 5474938"/>
                <a:gd name="connsiteY82" fmla="*/ 2386941 h 4191990"/>
                <a:gd name="connsiteX83" fmla="*/ 5474525 w 5474938"/>
                <a:gd name="connsiteY83" fmla="*/ 2291938 h 4191990"/>
                <a:gd name="connsiteX84" fmla="*/ 5403273 w 5474938"/>
                <a:gd name="connsiteY84" fmla="*/ 2149434 h 4191990"/>
                <a:gd name="connsiteX85" fmla="*/ 5296395 w 5474938"/>
                <a:gd name="connsiteY85" fmla="*/ 2030681 h 4191990"/>
                <a:gd name="connsiteX86" fmla="*/ 5272644 w 5474938"/>
                <a:gd name="connsiteY86" fmla="*/ 1995055 h 4191990"/>
                <a:gd name="connsiteX87" fmla="*/ 5213268 w 5474938"/>
                <a:gd name="connsiteY87" fmla="*/ 1947554 h 4191990"/>
                <a:gd name="connsiteX88" fmla="*/ 5153891 w 5474938"/>
                <a:gd name="connsiteY88" fmla="*/ 1864426 h 4191990"/>
                <a:gd name="connsiteX89" fmla="*/ 5082639 w 5474938"/>
                <a:gd name="connsiteY89" fmla="*/ 1793174 h 4191990"/>
                <a:gd name="connsiteX90" fmla="*/ 5094514 w 5474938"/>
                <a:gd name="connsiteY90" fmla="*/ 1543793 h 4191990"/>
                <a:gd name="connsiteX91" fmla="*/ 5082639 w 5474938"/>
                <a:gd name="connsiteY91" fmla="*/ 1448790 h 4191990"/>
                <a:gd name="connsiteX92" fmla="*/ 5023263 w 5474938"/>
                <a:gd name="connsiteY92" fmla="*/ 1353787 h 4191990"/>
                <a:gd name="connsiteX93" fmla="*/ 4904509 w 5474938"/>
                <a:gd name="connsiteY93" fmla="*/ 1163782 h 4191990"/>
                <a:gd name="connsiteX94" fmla="*/ 4821382 w 5474938"/>
                <a:gd name="connsiteY94" fmla="*/ 1080655 h 4191990"/>
                <a:gd name="connsiteX95" fmla="*/ 4809507 w 5474938"/>
                <a:gd name="connsiteY95" fmla="*/ 1033154 h 4191990"/>
                <a:gd name="connsiteX96" fmla="*/ 4726379 w 5474938"/>
                <a:gd name="connsiteY96" fmla="*/ 973777 h 4191990"/>
                <a:gd name="connsiteX97" fmla="*/ 4607626 w 5474938"/>
                <a:gd name="connsiteY97" fmla="*/ 902525 h 4191990"/>
                <a:gd name="connsiteX98" fmla="*/ 4429496 w 5474938"/>
                <a:gd name="connsiteY98" fmla="*/ 795647 h 4191990"/>
                <a:gd name="connsiteX99" fmla="*/ 4215740 w 5474938"/>
                <a:gd name="connsiteY99" fmla="*/ 688769 h 4191990"/>
                <a:gd name="connsiteX100" fmla="*/ 4156364 w 5474938"/>
                <a:gd name="connsiteY100" fmla="*/ 558141 h 4191990"/>
                <a:gd name="connsiteX101" fmla="*/ 4096987 w 5474938"/>
                <a:gd name="connsiteY101" fmla="*/ 391886 h 4191990"/>
                <a:gd name="connsiteX102" fmla="*/ 3942608 w 5474938"/>
                <a:gd name="connsiteY102" fmla="*/ 308759 h 4191990"/>
                <a:gd name="connsiteX103" fmla="*/ 3633850 w 5474938"/>
                <a:gd name="connsiteY103" fmla="*/ 237507 h 4191990"/>
                <a:gd name="connsiteX104" fmla="*/ 3621974 w 5474938"/>
                <a:gd name="connsiteY104" fmla="*/ 356260 h 419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5474938" h="4191990">
                  <a:moveTo>
                    <a:pt x="3621974" y="356260"/>
                  </a:moveTo>
                  <a:lnTo>
                    <a:pt x="3360717" y="522515"/>
                  </a:lnTo>
                  <a:lnTo>
                    <a:pt x="3099460" y="451263"/>
                  </a:lnTo>
                  <a:lnTo>
                    <a:pt x="2838203" y="427512"/>
                  </a:lnTo>
                  <a:lnTo>
                    <a:pt x="2743200" y="320634"/>
                  </a:lnTo>
                  <a:lnTo>
                    <a:pt x="2612572" y="166255"/>
                  </a:lnTo>
                  <a:lnTo>
                    <a:pt x="2363190" y="11876"/>
                  </a:lnTo>
                  <a:lnTo>
                    <a:pt x="2173185" y="0"/>
                  </a:lnTo>
                  <a:lnTo>
                    <a:pt x="1733798" y="118754"/>
                  </a:lnTo>
                  <a:lnTo>
                    <a:pt x="1520042" y="225631"/>
                  </a:lnTo>
                  <a:lnTo>
                    <a:pt x="1365663" y="273133"/>
                  </a:lnTo>
                  <a:lnTo>
                    <a:pt x="1033153" y="213756"/>
                  </a:lnTo>
                  <a:lnTo>
                    <a:pt x="855024" y="261257"/>
                  </a:lnTo>
                  <a:lnTo>
                    <a:pt x="665018" y="510639"/>
                  </a:lnTo>
                  <a:lnTo>
                    <a:pt x="665018" y="712520"/>
                  </a:lnTo>
                  <a:lnTo>
                    <a:pt x="688769" y="831273"/>
                  </a:lnTo>
                  <a:lnTo>
                    <a:pt x="593766" y="938151"/>
                  </a:lnTo>
                  <a:lnTo>
                    <a:pt x="403761" y="1080655"/>
                  </a:lnTo>
                  <a:lnTo>
                    <a:pt x="273133" y="1318161"/>
                  </a:lnTo>
                  <a:lnTo>
                    <a:pt x="380011" y="1603169"/>
                  </a:lnTo>
                  <a:lnTo>
                    <a:pt x="629392" y="1876302"/>
                  </a:lnTo>
                  <a:lnTo>
                    <a:pt x="748146" y="1923803"/>
                  </a:lnTo>
                  <a:lnTo>
                    <a:pt x="617517" y="2113808"/>
                  </a:lnTo>
                  <a:lnTo>
                    <a:pt x="510639" y="2220686"/>
                  </a:lnTo>
                  <a:lnTo>
                    <a:pt x="522514" y="2529444"/>
                  </a:lnTo>
                  <a:lnTo>
                    <a:pt x="581891" y="2636322"/>
                  </a:lnTo>
                  <a:lnTo>
                    <a:pt x="534390" y="2743200"/>
                  </a:lnTo>
                  <a:lnTo>
                    <a:pt x="380011" y="2802577"/>
                  </a:lnTo>
                  <a:lnTo>
                    <a:pt x="106878" y="2897580"/>
                  </a:lnTo>
                  <a:lnTo>
                    <a:pt x="59377" y="3087585"/>
                  </a:lnTo>
                  <a:lnTo>
                    <a:pt x="0" y="3313216"/>
                  </a:lnTo>
                  <a:lnTo>
                    <a:pt x="47501" y="3550722"/>
                  </a:lnTo>
                  <a:lnTo>
                    <a:pt x="130629" y="3871356"/>
                  </a:lnTo>
                  <a:lnTo>
                    <a:pt x="320634" y="4096987"/>
                  </a:lnTo>
                  <a:cubicBezTo>
                    <a:pt x="348343" y="4120738"/>
                    <a:pt x="371628" y="4150937"/>
                    <a:pt x="403761" y="4168239"/>
                  </a:cubicBezTo>
                  <a:cubicBezTo>
                    <a:pt x="424961" y="4179655"/>
                    <a:pt x="451654" y="4174275"/>
                    <a:pt x="475013" y="4180115"/>
                  </a:cubicBezTo>
                  <a:cubicBezTo>
                    <a:pt x="483600" y="4182262"/>
                    <a:pt x="490847" y="4188032"/>
                    <a:pt x="498764" y="4191990"/>
                  </a:cubicBezTo>
                  <a:lnTo>
                    <a:pt x="819398" y="4191990"/>
                  </a:lnTo>
                  <a:cubicBezTo>
                    <a:pt x="934144" y="4179241"/>
                    <a:pt x="890431" y="4180115"/>
                    <a:pt x="950026" y="4180115"/>
                  </a:cubicBezTo>
                  <a:lnTo>
                    <a:pt x="1080655" y="4168239"/>
                  </a:lnTo>
                  <a:lnTo>
                    <a:pt x="1377538" y="4156364"/>
                  </a:lnTo>
                  <a:cubicBezTo>
                    <a:pt x="1539323" y="4185780"/>
                    <a:pt x="1463909" y="4180115"/>
                    <a:pt x="1603169" y="4180115"/>
                  </a:cubicBezTo>
                  <a:lnTo>
                    <a:pt x="1840676" y="4096987"/>
                  </a:lnTo>
                  <a:cubicBezTo>
                    <a:pt x="1880260" y="4085112"/>
                    <a:pt x="1919086" y="4070326"/>
                    <a:pt x="1959429" y="4061361"/>
                  </a:cubicBezTo>
                  <a:cubicBezTo>
                    <a:pt x="2019495" y="4048013"/>
                    <a:pt x="2039902" y="4049486"/>
                    <a:pt x="2090057" y="4049486"/>
                  </a:cubicBezTo>
                  <a:lnTo>
                    <a:pt x="2232561" y="4073237"/>
                  </a:lnTo>
                  <a:cubicBezTo>
                    <a:pt x="2398780" y="4060450"/>
                    <a:pt x="2335328" y="4061361"/>
                    <a:pt x="2422566" y="4061361"/>
                  </a:cubicBezTo>
                  <a:lnTo>
                    <a:pt x="2553195" y="4037611"/>
                  </a:lnTo>
                  <a:lnTo>
                    <a:pt x="2660073" y="4001985"/>
                  </a:lnTo>
                  <a:lnTo>
                    <a:pt x="2850078" y="3942608"/>
                  </a:lnTo>
                  <a:cubicBezTo>
                    <a:pt x="2869870" y="3906982"/>
                    <a:pt x="2888920" y="3870933"/>
                    <a:pt x="2909455" y="3835730"/>
                  </a:cubicBezTo>
                  <a:cubicBezTo>
                    <a:pt x="2916646" y="3823402"/>
                    <a:pt x="2933205" y="3800104"/>
                    <a:pt x="2933205" y="3800104"/>
                  </a:cubicBezTo>
                  <a:lnTo>
                    <a:pt x="2992582" y="3930733"/>
                  </a:lnTo>
                  <a:lnTo>
                    <a:pt x="3372592" y="4180115"/>
                  </a:lnTo>
                  <a:cubicBezTo>
                    <a:pt x="3488111" y="4154444"/>
                    <a:pt x="3446828" y="4172685"/>
                    <a:pt x="3503221" y="4144489"/>
                  </a:cubicBezTo>
                  <a:lnTo>
                    <a:pt x="3669476" y="4108863"/>
                  </a:lnTo>
                  <a:cubicBezTo>
                    <a:pt x="3705102" y="4104904"/>
                    <a:pt x="3741204" y="4104017"/>
                    <a:pt x="3776353" y="4096987"/>
                  </a:cubicBezTo>
                  <a:cubicBezTo>
                    <a:pt x="3800902" y="4092077"/>
                    <a:pt x="3823317" y="4079309"/>
                    <a:pt x="3847605" y="4073237"/>
                  </a:cubicBezTo>
                  <a:cubicBezTo>
                    <a:pt x="3863439" y="4069278"/>
                    <a:pt x="3879474" y="4066051"/>
                    <a:pt x="3895107" y="4061361"/>
                  </a:cubicBezTo>
                  <a:cubicBezTo>
                    <a:pt x="3919087" y="4054167"/>
                    <a:pt x="3942071" y="4043683"/>
                    <a:pt x="3966359" y="4037611"/>
                  </a:cubicBezTo>
                  <a:cubicBezTo>
                    <a:pt x="3989718" y="4031771"/>
                    <a:pt x="4037611" y="4025735"/>
                    <a:pt x="4037611" y="4025735"/>
                  </a:cubicBezTo>
                  <a:lnTo>
                    <a:pt x="4286992" y="4025735"/>
                  </a:lnTo>
                  <a:lnTo>
                    <a:pt x="4476998" y="3942608"/>
                  </a:lnTo>
                  <a:lnTo>
                    <a:pt x="4595751" y="3918857"/>
                  </a:lnTo>
                  <a:lnTo>
                    <a:pt x="4678878" y="3918857"/>
                  </a:lnTo>
                  <a:cubicBezTo>
                    <a:pt x="4785000" y="3879061"/>
                    <a:pt x="4740060" y="3883231"/>
                    <a:pt x="4809507" y="3883231"/>
                  </a:cubicBezTo>
                  <a:lnTo>
                    <a:pt x="4928260" y="3835730"/>
                  </a:lnTo>
                  <a:cubicBezTo>
                    <a:pt x="4963886" y="3831772"/>
                    <a:pt x="4999780" y="3829748"/>
                    <a:pt x="5035138" y="3823855"/>
                  </a:cubicBezTo>
                  <a:cubicBezTo>
                    <a:pt x="5047485" y="3821797"/>
                    <a:pt x="5070764" y="3811980"/>
                    <a:pt x="5070764" y="3811980"/>
                  </a:cubicBezTo>
                  <a:lnTo>
                    <a:pt x="5130140" y="3776354"/>
                  </a:lnTo>
                  <a:cubicBezTo>
                    <a:pt x="5142015" y="3740728"/>
                    <a:pt x="5152285" y="3704526"/>
                    <a:pt x="5165766" y="3669476"/>
                  </a:cubicBezTo>
                  <a:cubicBezTo>
                    <a:pt x="5172121" y="3652953"/>
                    <a:pt x="5182544" y="3638246"/>
                    <a:pt x="5189517" y="3621974"/>
                  </a:cubicBezTo>
                  <a:cubicBezTo>
                    <a:pt x="5194448" y="3610468"/>
                    <a:pt x="5201392" y="3586348"/>
                    <a:pt x="5201392" y="3586348"/>
                  </a:cubicBezTo>
                  <a:lnTo>
                    <a:pt x="5213268" y="3526972"/>
                  </a:lnTo>
                  <a:lnTo>
                    <a:pt x="5213268" y="3420094"/>
                  </a:lnTo>
                  <a:lnTo>
                    <a:pt x="5237018" y="3111335"/>
                  </a:lnTo>
                  <a:cubicBezTo>
                    <a:pt x="5244935" y="3075709"/>
                    <a:pt x="5251918" y="3039862"/>
                    <a:pt x="5260769" y="3004457"/>
                  </a:cubicBezTo>
                  <a:cubicBezTo>
                    <a:pt x="5263805" y="2992313"/>
                    <a:pt x="5272644" y="2968831"/>
                    <a:pt x="5272644" y="2968831"/>
                  </a:cubicBezTo>
                  <a:lnTo>
                    <a:pt x="5332021" y="2814452"/>
                  </a:lnTo>
                  <a:cubicBezTo>
                    <a:pt x="5343896" y="2782785"/>
                    <a:pt x="5354639" y="2750669"/>
                    <a:pt x="5367647" y="2719450"/>
                  </a:cubicBezTo>
                  <a:cubicBezTo>
                    <a:pt x="5374456" y="2703109"/>
                    <a:pt x="5391398" y="2671948"/>
                    <a:pt x="5391398" y="2671948"/>
                  </a:cubicBezTo>
                  <a:lnTo>
                    <a:pt x="5450774" y="2505694"/>
                  </a:lnTo>
                  <a:cubicBezTo>
                    <a:pt x="5454733" y="2466110"/>
                    <a:pt x="5457024" y="2426323"/>
                    <a:pt x="5462650" y="2386941"/>
                  </a:cubicBezTo>
                  <a:cubicBezTo>
                    <a:pt x="5478365" y="2276937"/>
                    <a:pt x="5474525" y="2401493"/>
                    <a:pt x="5474525" y="2291938"/>
                  </a:cubicBezTo>
                  <a:lnTo>
                    <a:pt x="5403273" y="2149434"/>
                  </a:lnTo>
                  <a:cubicBezTo>
                    <a:pt x="5252021" y="1937683"/>
                    <a:pt x="5417852" y="2152138"/>
                    <a:pt x="5296395" y="2030681"/>
                  </a:cubicBezTo>
                  <a:cubicBezTo>
                    <a:pt x="5286303" y="2020589"/>
                    <a:pt x="5282736" y="2005147"/>
                    <a:pt x="5272644" y="1995055"/>
                  </a:cubicBezTo>
                  <a:cubicBezTo>
                    <a:pt x="5254722" y="1977133"/>
                    <a:pt x="5213268" y="1947554"/>
                    <a:pt x="5213268" y="1947554"/>
                  </a:cubicBezTo>
                  <a:lnTo>
                    <a:pt x="5153891" y="1864426"/>
                  </a:lnTo>
                  <a:lnTo>
                    <a:pt x="5082639" y="1793174"/>
                  </a:lnTo>
                  <a:cubicBezTo>
                    <a:pt x="5099759" y="1639086"/>
                    <a:pt x="5094514" y="1722141"/>
                    <a:pt x="5094514" y="1543793"/>
                  </a:cubicBezTo>
                  <a:lnTo>
                    <a:pt x="5082639" y="1448790"/>
                  </a:lnTo>
                  <a:lnTo>
                    <a:pt x="5023263" y="1353787"/>
                  </a:lnTo>
                  <a:lnTo>
                    <a:pt x="4904509" y="1163782"/>
                  </a:lnTo>
                  <a:cubicBezTo>
                    <a:pt x="4876800" y="1136073"/>
                    <a:pt x="4844430" y="1112347"/>
                    <a:pt x="4821382" y="1080655"/>
                  </a:cubicBezTo>
                  <a:cubicBezTo>
                    <a:pt x="4811782" y="1067456"/>
                    <a:pt x="4809507" y="1033154"/>
                    <a:pt x="4809507" y="1033154"/>
                  </a:cubicBezTo>
                  <a:lnTo>
                    <a:pt x="4726379" y="973777"/>
                  </a:lnTo>
                  <a:cubicBezTo>
                    <a:pt x="4623871" y="909709"/>
                    <a:pt x="4664779" y="931100"/>
                    <a:pt x="4607626" y="902525"/>
                  </a:cubicBezTo>
                  <a:lnTo>
                    <a:pt x="4429496" y="795647"/>
                  </a:lnTo>
                  <a:lnTo>
                    <a:pt x="4215740" y="688769"/>
                  </a:lnTo>
                  <a:cubicBezTo>
                    <a:pt x="4164644" y="573803"/>
                    <a:pt x="4185674" y="616761"/>
                    <a:pt x="4156364" y="558141"/>
                  </a:cubicBezTo>
                  <a:lnTo>
                    <a:pt x="4096987" y="391886"/>
                  </a:lnTo>
                  <a:lnTo>
                    <a:pt x="3942608" y="308759"/>
                  </a:lnTo>
                  <a:lnTo>
                    <a:pt x="3633850" y="237507"/>
                  </a:lnTo>
                  <a:lnTo>
                    <a:pt x="3621974" y="35626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1" name="Group 1000"/>
          <p:cNvGrpSpPr/>
          <p:nvPr/>
        </p:nvGrpSpPr>
        <p:grpSpPr>
          <a:xfrm>
            <a:off x="814087" y="-3843"/>
            <a:ext cx="2238616" cy="1981200"/>
            <a:chOff x="433087" y="-3843"/>
            <a:chExt cx="2238616" cy="1981200"/>
          </a:xfrm>
        </p:grpSpPr>
        <p:sp>
          <p:nvSpPr>
            <p:cNvPr id="1002" name="Freeform 1001"/>
            <p:cNvSpPr/>
            <p:nvPr/>
          </p:nvSpPr>
          <p:spPr>
            <a:xfrm rot="417113">
              <a:off x="433087" y="-3843"/>
              <a:ext cx="2238616" cy="1981200"/>
            </a:xfrm>
            <a:custGeom>
              <a:avLst/>
              <a:gdLst>
                <a:gd name="connsiteX0" fmla="*/ 1095375 w 2238616"/>
                <a:gd name="connsiteY0" fmla="*/ 333375 h 1981200"/>
                <a:gd name="connsiteX1" fmla="*/ 866775 w 2238616"/>
                <a:gd name="connsiteY1" fmla="*/ 390525 h 1981200"/>
                <a:gd name="connsiteX2" fmla="*/ 495300 w 2238616"/>
                <a:gd name="connsiteY2" fmla="*/ 361950 h 1981200"/>
                <a:gd name="connsiteX3" fmla="*/ 228600 w 2238616"/>
                <a:gd name="connsiteY3" fmla="*/ 657225 h 1981200"/>
                <a:gd name="connsiteX4" fmla="*/ 295275 w 2238616"/>
                <a:gd name="connsiteY4" fmla="*/ 781050 h 1981200"/>
                <a:gd name="connsiteX5" fmla="*/ 314325 w 2238616"/>
                <a:gd name="connsiteY5" fmla="*/ 809625 h 1981200"/>
                <a:gd name="connsiteX6" fmla="*/ 361950 w 2238616"/>
                <a:gd name="connsiteY6" fmla="*/ 1066800 h 1981200"/>
                <a:gd name="connsiteX7" fmla="*/ 257175 w 2238616"/>
                <a:gd name="connsiteY7" fmla="*/ 1104900 h 1981200"/>
                <a:gd name="connsiteX8" fmla="*/ 66675 w 2238616"/>
                <a:gd name="connsiteY8" fmla="*/ 1209675 h 1981200"/>
                <a:gd name="connsiteX9" fmla="*/ 0 w 2238616"/>
                <a:gd name="connsiteY9" fmla="*/ 1533525 h 1981200"/>
                <a:gd name="connsiteX10" fmla="*/ 114300 w 2238616"/>
                <a:gd name="connsiteY10" fmla="*/ 1771650 h 1981200"/>
                <a:gd name="connsiteX11" fmla="*/ 476250 w 2238616"/>
                <a:gd name="connsiteY11" fmla="*/ 1981200 h 1981200"/>
                <a:gd name="connsiteX12" fmla="*/ 609600 w 2238616"/>
                <a:gd name="connsiteY12" fmla="*/ 1971675 h 1981200"/>
                <a:gd name="connsiteX13" fmla="*/ 809625 w 2238616"/>
                <a:gd name="connsiteY13" fmla="*/ 1885950 h 1981200"/>
                <a:gd name="connsiteX14" fmla="*/ 1200150 w 2238616"/>
                <a:gd name="connsiteY14" fmla="*/ 1809750 h 1981200"/>
                <a:gd name="connsiteX15" fmla="*/ 1352550 w 2238616"/>
                <a:gd name="connsiteY15" fmla="*/ 1800225 h 1981200"/>
                <a:gd name="connsiteX16" fmla="*/ 1609725 w 2238616"/>
                <a:gd name="connsiteY16" fmla="*/ 1800225 h 1981200"/>
                <a:gd name="connsiteX17" fmla="*/ 1714500 w 2238616"/>
                <a:gd name="connsiteY17" fmla="*/ 1733550 h 1981200"/>
                <a:gd name="connsiteX18" fmla="*/ 1771650 w 2238616"/>
                <a:gd name="connsiteY18" fmla="*/ 1685925 h 1981200"/>
                <a:gd name="connsiteX19" fmla="*/ 1981200 w 2238616"/>
                <a:gd name="connsiteY19" fmla="*/ 1562100 h 1981200"/>
                <a:gd name="connsiteX20" fmla="*/ 2000250 w 2238616"/>
                <a:gd name="connsiteY20" fmla="*/ 1466850 h 1981200"/>
                <a:gd name="connsiteX21" fmla="*/ 2019300 w 2238616"/>
                <a:gd name="connsiteY21" fmla="*/ 1419225 h 1981200"/>
                <a:gd name="connsiteX22" fmla="*/ 2019300 w 2238616"/>
                <a:gd name="connsiteY22" fmla="*/ 1333500 h 1981200"/>
                <a:gd name="connsiteX23" fmla="*/ 2019300 w 2238616"/>
                <a:gd name="connsiteY23" fmla="*/ 1247775 h 1981200"/>
                <a:gd name="connsiteX24" fmla="*/ 2019300 w 2238616"/>
                <a:gd name="connsiteY24" fmla="*/ 971550 h 1981200"/>
                <a:gd name="connsiteX25" fmla="*/ 2009775 w 2238616"/>
                <a:gd name="connsiteY25" fmla="*/ 933450 h 1981200"/>
                <a:gd name="connsiteX26" fmla="*/ 2028825 w 2238616"/>
                <a:gd name="connsiteY26" fmla="*/ 838200 h 1981200"/>
                <a:gd name="connsiteX27" fmla="*/ 2057400 w 2238616"/>
                <a:gd name="connsiteY27" fmla="*/ 809625 h 1981200"/>
                <a:gd name="connsiteX28" fmla="*/ 2076450 w 2238616"/>
                <a:gd name="connsiteY28" fmla="*/ 771525 h 1981200"/>
                <a:gd name="connsiteX29" fmla="*/ 2105025 w 2238616"/>
                <a:gd name="connsiteY29" fmla="*/ 733425 h 1981200"/>
                <a:gd name="connsiteX30" fmla="*/ 2133600 w 2238616"/>
                <a:gd name="connsiteY30" fmla="*/ 704850 h 1981200"/>
                <a:gd name="connsiteX31" fmla="*/ 2143125 w 2238616"/>
                <a:gd name="connsiteY31" fmla="*/ 685800 h 1981200"/>
                <a:gd name="connsiteX32" fmla="*/ 2181225 w 2238616"/>
                <a:gd name="connsiteY32" fmla="*/ 609600 h 1981200"/>
                <a:gd name="connsiteX33" fmla="*/ 2190750 w 2238616"/>
                <a:gd name="connsiteY33" fmla="*/ 581025 h 1981200"/>
                <a:gd name="connsiteX34" fmla="*/ 2209800 w 2238616"/>
                <a:gd name="connsiteY34" fmla="*/ 533400 h 1981200"/>
                <a:gd name="connsiteX35" fmla="*/ 2228850 w 2238616"/>
                <a:gd name="connsiteY35" fmla="*/ 476250 h 1981200"/>
                <a:gd name="connsiteX36" fmla="*/ 2228850 w 2238616"/>
                <a:gd name="connsiteY36" fmla="*/ 342900 h 1981200"/>
                <a:gd name="connsiteX37" fmla="*/ 2219325 w 2238616"/>
                <a:gd name="connsiteY37" fmla="*/ 314325 h 1981200"/>
                <a:gd name="connsiteX38" fmla="*/ 2200275 w 2238616"/>
                <a:gd name="connsiteY38" fmla="*/ 295275 h 1981200"/>
                <a:gd name="connsiteX39" fmla="*/ 2181225 w 2238616"/>
                <a:gd name="connsiteY39" fmla="*/ 247650 h 1981200"/>
                <a:gd name="connsiteX40" fmla="*/ 2105025 w 2238616"/>
                <a:gd name="connsiteY40" fmla="*/ 180975 h 1981200"/>
                <a:gd name="connsiteX41" fmla="*/ 2057400 w 2238616"/>
                <a:gd name="connsiteY41" fmla="*/ 161925 h 1981200"/>
                <a:gd name="connsiteX42" fmla="*/ 2028825 w 2238616"/>
                <a:gd name="connsiteY42" fmla="*/ 133350 h 1981200"/>
                <a:gd name="connsiteX43" fmla="*/ 1981200 w 2238616"/>
                <a:gd name="connsiteY43" fmla="*/ 104775 h 1981200"/>
                <a:gd name="connsiteX44" fmla="*/ 1952625 w 2238616"/>
                <a:gd name="connsiteY44" fmla="*/ 95250 h 1981200"/>
                <a:gd name="connsiteX45" fmla="*/ 1790700 w 2238616"/>
                <a:gd name="connsiteY45" fmla="*/ 0 h 1981200"/>
                <a:gd name="connsiteX46" fmla="*/ 1685925 w 2238616"/>
                <a:gd name="connsiteY46" fmla="*/ 19050 h 1981200"/>
                <a:gd name="connsiteX47" fmla="*/ 1638300 w 2238616"/>
                <a:gd name="connsiteY47" fmla="*/ 28575 h 1981200"/>
                <a:gd name="connsiteX48" fmla="*/ 1295400 w 2238616"/>
                <a:gd name="connsiteY48" fmla="*/ 142875 h 1981200"/>
                <a:gd name="connsiteX49" fmla="*/ 1219200 w 2238616"/>
                <a:gd name="connsiteY49" fmla="*/ 209550 h 1981200"/>
                <a:gd name="connsiteX50" fmla="*/ 1095375 w 2238616"/>
                <a:gd name="connsiteY50" fmla="*/ 333375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38616" h="1981200">
                  <a:moveTo>
                    <a:pt x="1095375" y="333375"/>
                  </a:moveTo>
                  <a:lnTo>
                    <a:pt x="866775" y="390525"/>
                  </a:lnTo>
                  <a:lnTo>
                    <a:pt x="495300" y="361950"/>
                  </a:lnTo>
                  <a:lnTo>
                    <a:pt x="228600" y="657225"/>
                  </a:lnTo>
                  <a:cubicBezTo>
                    <a:pt x="263939" y="727903"/>
                    <a:pt x="259287" y="723469"/>
                    <a:pt x="295275" y="781050"/>
                  </a:cubicBezTo>
                  <a:cubicBezTo>
                    <a:pt x="301342" y="790758"/>
                    <a:pt x="314325" y="809625"/>
                    <a:pt x="314325" y="809625"/>
                  </a:cubicBezTo>
                  <a:lnTo>
                    <a:pt x="361950" y="1066800"/>
                  </a:lnTo>
                  <a:lnTo>
                    <a:pt x="257175" y="1104900"/>
                  </a:lnTo>
                  <a:lnTo>
                    <a:pt x="66675" y="1209675"/>
                  </a:lnTo>
                  <a:lnTo>
                    <a:pt x="0" y="1533525"/>
                  </a:lnTo>
                  <a:lnTo>
                    <a:pt x="114300" y="1771650"/>
                  </a:lnTo>
                  <a:lnTo>
                    <a:pt x="476250" y="1981200"/>
                  </a:lnTo>
                  <a:lnTo>
                    <a:pt x="609600" y="1971675"/>
                  </a:lnTo>
                  <a:lnTo>
                    <a:pt x="809625" y="1885950"/>
                  </a:lnTo>
                  <a:lnTo>
                    <a:pt x="1200150" y="1809750"/>
                  </a:lnTo>
                  <a:cubicBezTo>
                    <a:pt x="1320735" y="1798788"/>
                    <a:pt x="1269856" y="1800225"/>
                    <a:pt x="1352550" y="1800225"/>
                  </a:cubicBezTo>
                  <a:lnTo>
                    <a:pt x="1609725" y="1800225"/>
                  </a:lnTo>
                  <a:cubicBezTo>
                    <a:pt x="1644650" y="1778000"/>
                    <a:pt x="1680680" y="1757423"/>
                    <a:pt x="1714500" y="1733550"/>
                  </a:cubicBezTo>
                  <a:cubicBezTo>
                    <a:pt x="1734759" y="1719250"/>
                    <a:pt x="1771650" y="1685925"/>
                    <a:pt x="1771650" y="1685925"/>
                  </a:cubicBezTo>
                  <a:lnTo>
                    <a:pt x="1981200" y="1562100"/>
                  </a:lnTo>
                  <a:cubicBezTo>
                    <a:pt x="1987550" y="1530350"/>
                    <a:pt x="1991907" y="1498136"/>
                    <a:pt x="2000250" y="1466850"/>
                  </a:cubicBezTo>
                  <a:cubicBezTo>
                    <a:pt x="2004655" y="1450329"/>
                    <a:pt x="2016882" y="1436151"/>
                    <a:pt x="2019300" y="1419225"/>
                  </a:cubicBezTo>
                  <a:cubicBezTo>
                    <a:pt x="2023341" y="1390937"/>
                    <a:pt x="2019300" y="1362075"/>
                    <a:pt x="2019300" y="1333500"/>
                  </a:cubicBezTo>
                  <a:lnTo>
                    <a:pt x="2019300" y="1247775"/>
                  </a:lnTo>
                  <a:lnTo>
                    <a:pt x="2019300" y="971550"/>
                  </a:lnTo>
                  <a:lnTo>
                    <a:pt x="2009775" y="933450"/>
                  </a:lnTo>
                  <a:cubicBezTo>
                    <a:pt x="2016125" y="901700"/>
                    <a:pt x="2017202" y="868421"/>
                    <a:pt x="2028825" y="838200"/>
                  </a:cubicBezTo>
                  <a:cubicBezTo>
                    <a:pt x="2033661" y="825627"/>
                    <a:pt x="2049570" y="820586"/>
                    <a:pt x="2057400" y="809625"/>
                  </a:cubicBezTo>
                  <a:cubicBezTo>
                    <a:pt x="2065653" y="798071"/>
                    <a:pt x="2068925" y="783566"/>
                    <a:pt x="2076450" y="771525"/>
                  </a:cubicBezTo>
                  <a:cubicBezTo>
                    <a:pt x="2084864" y="758063"/>
                    <a:pt x="2094694" y="745478"/>
                    <a:pt x="2105025" y="733425"/>
                  </a:cubicBezTo>
                  <a:cubicBezTo>
                    <a:pt x="2113791" y="723198"/>
                    <a:pt x="2133600" y="704850"/>
                    <a:pt x="2133600" y="704850"/>
                  </a:cubicBezTo>
                  <a:lnTo>
                    <a:pt x="2143125" y="685800"/>
                  </a:lnTo>
                  <a:cubicBezTo>
                    <a:pt x="2155825" y="660400"/>
                    <a:pt x="2169474" y="635453"/>
                    <a:pt x="2181225" y="609600"/>
                  </a:cubicBezTo>
                  <a:cubicBezTo>
                    <a:pt x="2185380" y="600460"/>
                    <a:pt x="2186795" y="590253"/>
                    <a:pt x="2190750" y="581025"/>
                  </a:cubicBezTo>
                  <a:cubicBezTo>
                    <a:pt x="2211220" y="533262"/>
                    <a:pt x="2209800" y="558650"/>
                    <a:pt x="2209800" y="533400"/>
                  </a:cubicBezTo>
                  <a:lnTo>
                    <a:pt x="2228850" y="476250"/>
                  </a:lnTo>
                  <a:cubicBezTo>
                    <a:pt x="2238091" y="393078"/>
                    <a:pt x="2245180" y="408220"/>
                    <a:pt x="2228850" y="342900"/>
                  </a:cubicBezTo>
                  <a:cubicBezTo>
                    <a:pt x="2226415" y="333160"/>
                    <a:pt x="2224491" y="322934"/>
                    <a:pt x="2219325" y="314325"/>
                  </a:cubicBezTo>
                  <a:cubicBezTo>
                    <a:pt x="2214705" y="306624"/>
                    <a:pt x="2206625" y="301625"/>
                    <a:pt x="2200275" y="295275"/>
                  </a:cubicBezTo>
                  <a:lnTo>
                    <a:pt x="2181225" y="247650"/>
                  </a:lnTo>
                  <a:cubicBezTo>
                    <a:pt x="2155825" y="225425"/>
                    <a:pt x="2132775" y="200186"/>
                    <a:pt x="2105025" y="180975"/>
                  </a:cubicBezTo>
                  <a:cubicBezTo>
                    <a:pt x="2090967" y="171243"/>
                    <a:pt x="2071899" y="170987"/>
                    <a:pt x="2057400" y="161925"/>
                  </a:cubicBezTo>
                  <a:cubicBezTo>
                    <a:pt x="2045977" y="154786"/>
                    <a:pt x="2039601" y="141432"/>
                    <a:pt x="2028825" y="133350"/>
                  </a:cubicBezTo>
                  <a:cubicBezTo>
                    <a:pt x="2014014" y="122242"/>
                    <a:pt x="1997759" y="113054"/>
                    <a:pt x="1981200" y="104775"/>
                  </a:cubicBezTo>
                  <a:cubicBezTo>
                    <a:pt x="1972220" y="100285"/>
                    <a:pt x="1952625" y="95250"/>
                    <a:pt x="1952625" y="95250"/>
                  </a:cubicBezTo>
                  <a:lnTo>
                    <a:pt x="1790700" y="0"/>
                  </a:lnTo>
                  <a:lnTo>
                    <a:pt x="1685925" y="19050"/>
                  </a:lnTo>
                  <a:cubicBezTo>
                    <a:pt x="1670013" y="22034"/>
                    <a:pt x="1638300" y="28575"/>
                    <a:pt x="1638300" y="28575"/>
                  </a:cubicBezTo>
                  <a:lnTo>
                    <a:pt x="1295400" y="142875"/>
                  </a:lnTo>
                  <a:lnTo>
                    <a:pt x="1219200" y="209550"/>
                  </a:lnTo>
                  <a:lnTo>
                    <a:pt x="1095375" y="333375"/>
                  </a:ln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grpSp>
          <p:nvGrpSpPr>
            <p:cNvPr id="1003" name="Group 1002"/>
            <p:cNvGrpSpPr/>
            <p:nvPr/>
          </p:nvGrpSpPr>
          <p:grpSpPr>
            <a:xfrm>
              <a:off x="842093" y="426819"/>
              <a:ext cx="658291" cy="750156"/>
              <a:chOff x="842093" y="426819"/>
              <a:chExt cx="658291" cy="750156"/>
            </a:xfrm>
          </p:grpSpPr>
          <p:sp>
            <p:nvSpPr>
              <p:cNvPr id="1035" name="Oval 1034"/>
              <p:cNvSpPr/>
              <p:nvPr/>
            </p:nvSpPr>
            <p:spPr>
              <a:xfrm rot="19835069">
                <a:off x="842093" y="426819"/>
                <a:ext cx="658291" cy="750156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6" name="Oval 1035"/>
              <p:cNvSpPr/>
              <p:nvPr/>
            </p:nvSpPr>
            <p:spPr>
              <a:xfrm rot="19835069">
                <a:off x="1002006" y="539094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7" name="Oval 1036"/>
              <p:cNvSpPr/>
              <p:nvPr/>
            </p:nvSpPr>
            <p:spPr>
              <a:xfrm rot="19835069">
                <a:off x="901352" y="716127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8" name="Oval 1037"/>
              <p:cNvSpPr/>
              <p:nvPr/>
            </p:nvSpPr>
            <p:spPr>
              <a:xfrm rot="19835069">
                <a:off x="1097833" y="721982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9" name="Oval 1038"/>
              <p:cNvSpPr/>
              <p:nvPr/>
            </p:nvSpPr>
            <p:spPr>
              <a:xfrm rot="19835069">
                <a:off x="1249034" y="589347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40" name="Oval 1039"/>
              <p:cNvSpPr/>
              <p:nvPr/>
            </p:nvSpPr>
            <p:spPr>
              <a:xfrm rot="19835069">
                <a:off x="996370" y="893235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41" name="Oval 1040"/>
              <p:cNvSpPr/>
              <p:nvPr/>
            </p:nvSpPr>
            <p:spPr>
              <a:xfrm rot="19835069">
                <a:off x="1307440" y="800510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42" name="Oval 1041"/>
              <p:cNvSpPr/>
              <p:nvPr/>
            </p:nvSpPr>
            <p:spPr>
              <a:xfrm rot="19835069">
                <a:off x="1190262" y="949244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004" name="Group 1003"/>
            <p:cNvGrpSpPr/>
            <p:nvPr/>
          </p:nvGrpSpPr>
          <p:grpSpPr>
            <a:xfrm rot="2394921">
              <a:off x="1602711" y="939492"/>
              <a:ext cx="658291" cy="750156"/>
              <a:chOff x="1672159" y="858840"/>
              <a:chExt cx="658291" cy="750156"/>
            </a:xfrm>
          </p:grpSpPr>
          <p:sp>
            <p:nvSpPr>
              <p:cNvPr id="1027" name="Oval 1026"/>
              <p:cNvSpPr/>
              <p:nvPr/>
            </p:nvSpPr>
            <p:spPr>
              <a:xfrm>
                <a:off x="1672159" y="858840"/>
                <a:ext cx="658291" cy="750156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8" name="Oval 1027"/>
              <p:cNvSpPr/>
              <p:nvPr/>
            </p:nvSpPr>
            <p:spPr>
              <a:xfrm>
                <a:off x="1763688" y="105273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9" name="Oval 1028"/>
              <p:cNvSpPr/>
              <p:nvPr/>
            </p:nvSpPr>
            <p:spPr>
              <a:xfrm>
                <a:off x="1931963" y="115433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0" name="Oval 1029"/>
              <p:cNvSpPr/>
              <p:nvPr/>
            </p:nvSpPr>
            <p:spPr>
              <a:xfrm>
                <a:off x="1938313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1" name="Oval 1030"/>
              <p:cNvSpPr/>
              <p:nvPr/>
            </p:nvSpPr>
            <p:spPr>
              <a:xfrm>
                <a:off x="2128813" y="11130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2" name="Oval 1031"/>
              <p:cNvSpPr/>
              <p:nvPr/>
            </p:nvSpPr>
            <p:spPr>
              <a:xfrm>
                <a:off x="1759471" y="1253679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3" name="Oval 1032"/>
              <p:cNvSpPr/>
              <p:nvPr/>
            </p:nvSpPr>
            <p:spPr>
              <a:xfrm>
                <a:off x="2075979" y="1325687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34" name="Oval 1033"/>
              <p:cNvSpPr/>
              <p:nvPr/>
            </p:nvSpPr>
            <p:spPr>
              <a:xfrm>
                <a:off x="1900858" y="1397695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005" name="Group 1004"/>
            <p:cNvGrpSpPr/>
            <p:nvPr/>
          </p:nvGrpSpPr>
          <p:grpSpPr>
            <a:xfrm rot="2559307">
              <a:off x="499008" y="1193319"/>
              <a:ext cx="936104" cy="589880"/>
              <a:chOff x="2843808" y="902370"/>
              <a:chExt cx="936104" cy="589880"/>
            </a:xfrm>
          </p:grpSpPr>
          <p:sp>
            <p:nvSpPr>
              <p:cNvPr id="1017" name="Oval 1016"/>
              <p:cNvSpPr/>
              <p:nvPr/>
            </p:nvSpPr>
            <p:spPr>
              <a:xfrm rot="20448147">
                <a:off x="2843808" y="902370"/>
                <a:ext cx="936104" cy="589880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8" name="Oval 1017"/>
              <p:cNvSpPr/>
              <p:nvPr/>
            </p:nvSpPr>
            <p:spPr>
              <a:xfrm>
                <a:off x="3059832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9" name="Oval 1018"/>
              <p:cNvSpPr/>
              <p:nvPr/>
            </p:nvSpPr>
            <p:spPr>
              <a:xfrm>
                <a:off x="3237752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0" name="Oval 1019"/>
              <p:cNvSpPr/>
              <p:nvPr/>
            </p:nvSpPr>
            <p:spPr>
              <a:xfrm>
                <a:off x="3410909" y="94796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1" name="Oval 1020"/>
              <p:cNvSpPr/>
              <p:nvPr/>
            </p:nvSpPr>
            <p:spPr>
              <a:xfrm>
                <a:off x="3059832" y="111998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2" name="Oval 1021"/>
              <p:cNvSpPr/>
              <p:nvPr/>
            </p:nvSpPr>
            <p:spPr>
              <a:xfrm>
                <a:off x="3237752" y="111998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3" name="Oval 1022"/>
              <p:cNvSpPr/>
              <p:nvPr/>
            </p:nvSpPr>
            <p:spPr>
              <a:xfrm>
                <a:off x="3410909" y="111998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4" name="Oval 1023"/>
              <p:cNvSpPr/>
              <p:nvPr/>
            </p:nvSpPr>
            <p:spPr>
              <a:xfrm>
                <a:off x="3059832" y="128882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5" name="Oval 1024"/>
              <p:cNvSpPr/>
              <p:nvPr/>
            </p:nvSpPr>
            <p:spPr>
              <a:xfrm>
                <a:off x="3237752" y="128882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26" name="Oval 1025"/>
              <p:cNvSpPr/>
              <p:nvPr/>
            </p:nvSpPr>
            <p:spPr>
              <a:xfrm>
                <a:off x="3410909" y="128882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006" name="Group 1005"/>
            <p:cNvGrpSpPr/>
            <p:nvPr/>
          </p:nvGrpSpPr>
          <p:grpSpPr>
            <a:xfrm>
              <a:off x="1608386" y="264012"/>
              <a:ext cx="936104" cy="589880"/>
              <a:chOff x="1608386" y="264012"/>
              <a:chExt cx="936104" cy="589880"/>
            </a:xfrm>
          </p:grpSpPr>
          <p:sp>
            <p:nvSpPr>
              <p:cNvPr id="1007" name="Oval 1006"/>
              <p:cNvSpPr/>
              <p:nvPr/>
            </p:nvSpPr>
            <p:spPr>
              <a:xfrm rot="20865260">
                <a:off x="1608386" y="264012"/>
                <a:ext cx="936104" cy="589880"/>
              </a:xfrm>
              <a:prstGeom prst="ellipse">
                <a:avLst/>
              </a:prstGeom>
              <a:solidFill>
                <a:srgbClr val="FFFFCC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08" name="Oval 1007"/>
              <p:cNvSpPr/>
              <p:nvPr/>
            </p:nvSpPr>
            <p:spPr>
              <a:xfrm rot="417113">
                <a:off x="1847198" y="289118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09" name="Oval 1008"/>
              <p:cNvSpPr/>
              <p:nvPr/>
            </p:nvSpPr>
            <p:spPr>
              <a:xfrm rot="417113">
                <a:off x="2023810" y="310653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0" name="Oval 1009"/>
              <p:cNvSpPr/>
              <p:nvPr/>
            </p:nvSpPr>
            <p:spPr>
              <a:xfrm rot="417113">
                <a:off x="2195694" y="331611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1" name="Oval 1010"/>
              <p:cNvSpPr/>
              <p:nvPr/>
            </p:nvSpPr>
            <p:spPr>
              <a:xfrm rot="417113">
                <a:off x="1826378" y="459873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2" name="Oval 1011"/>
              <p:cNvSpPr/>
              <p:nvPr/>
            </p:nvSpPr>
            <p:spPr>
              <a:xfrm rot="417113">
                <a:off x="2002989" y="481408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3" name="Oval 1012"/>
              <p:cNvSpPr/>
              <p:nvPr/>
            </p:nvSpPr>
            <p:spPr>
              <a:xfrm rot="417113">
                <a:off x="2174873" y="502366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4" name="Oval 1013"/>
              <p:cNvSpPr/>
              <p:nvPr/>
            </p:nvSpPr>
            <p:spPr>
              <a:xfrm rot="417113">
                <a:off x="1805941" y="627477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5" name="Oval 1014"/>
              <p:cNvSpPr/>
              <p:nvPr/>
            </p:nvSpPr>
            <p:spPr>
              <a:xfrm rot="417113">
                <a:off x="1982553" y="649012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016" name="Oval 1015"/>
              <p:cNvSpPr/>
              <p:nvPr/>
            </p:nvSpPr>
            <p:spPr>
              <a:xfrm rot="417113">
                <a:off x="2154437" y="669970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1043" name="Group 1042"/>
          <p:cNvGrpSpPr/>
          <p:nvPr/>
        </p:nvGrpSpPr>
        <p:grpSpPr>
          <a:xfrm>
            <a:off x="893796" y="257561"/>
            <a:ext cx="8533476" cy="6404496"/>
            <a:chOff x="512796" y="257561"/>
            <a:chExt cx="8533476" cy="6544500"/>
          </a:xfrm>
        </p:grpSpPr>
        <p:grpSp>
          <p:nvGrpSpPr>
            <p:cNvPr id="1044" name="Group 1043"/>
            <p:cNvGrpSpPr/>
            <p:nvPr/>
          </p:nvGrpSpPr>
          <p:grpSpPr>
            <a:xfrm>
              <a:off x="682730" y="257561"/>
              <a:ext cx="1679470" cy="1579392"/>
              <a:chOff x="682730" y="257561"/>
              <a:chExt cx="1679470" cy="1579392"/>
            </a:xfrm>
          </p:grpSpPr>
          <p:grpSp>
            <p:nvGrpSpPr>
              <p:cNvPr id="1288" name="Group 1287"/>
              <p:cNvGrpSpPr/>
              <p:nvPr/>
            </p:nvGrpSpPr>
            <p:grpSpPr>
              <a:xfrm>
                <a:off x="1576811" y="257561"/>
                <a:ext cx="785389" cy="657261"/>
                <a:chOff x="1576811" y="257561"/>
                <a:chExt cx="785389" cy="657261"/>
              </a:xfrm>
            </p:grpSpPr>
            <p:sp>
              <p:nvSpPr>
                <p:cNvPr id="1305" name="Freeform 1304"/>
                <p:cNvSpPr/>
                <p:nvPr/>
              </p:nvSpPr>
              <p:spPr>
                <a:xfrm>
                  <a:off x="1813560" y="419100"/>
                  <a:ext cx="548640" cy="91440"/>
                </a:xfrm>
                <a:custGeom>
                  <a:avLst/>
                  <a:gdLst>
                    <a:gd name="connsiteX0" fmla="*/ 0 w 548640"/>
                    <a:gd name="connsiteY0" fmla="*/ 0 h 91440"/>
                    <a:gd name="connsiteX1" fmla="*/ 548640 w 548640"/>
                    <a:gd name="connsiteY1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8640" h="91440">
                      <a:moveTo>
                        <a:pt x="0" y="0"/>
                      </a:moveTo>
                      <a:lnTo>
                        <a:pt x="548640" y="9144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06" name="Freeform 1305"/>
                <p:cNvSpPr/>
                <p:nvPr/>
              </p:nvSpPr>
              <p:spPr>
                <a:xfrm>
                  <a:off x="1576811" y="602932"/>
                  <a:ext cx="765810" cy="83613"/>
                </a:xfrm>
                <a:custGeom>
                  <a:avLst/>
                  <a:gdLst>
                    <a:gd name="connsiteX0" fmla="*/ 0 w 548640"/>
                    <a:gd name="connsiteY0" fmla="*/ 0 h 91440"/>
                    <a:gd name="connsiteX1" fmla="*/ 548640 w 548640"/>
                    <a:gd name="connsiteY1" fmla="*/ 91440 h 91440"/>
                    <a:gd name="connsiteX0" fmla="*/ 0 w 548640"/>
                    <a:gd name="connsiteY0" fmla="*/ 0 h 91440"/>
                    <a:gd name="connsiteX1" fmla="*/ 111019 w 548640"/>
                    <a:gd name="connsiteY1" fmla="*/ 22115 h 91440"/>
                    <a:gd name="connsiteX2" fmla="*/ 548640 w 548640"/>
                    <a:gd name="connsiteY2" fmla="*/ 91440 h 91440"/>
                    <a:gd name="connsiteX0" fmla="*/ 0 w 746760"/>
                    <a:gd name="connsiteY0" fmla="*/ 23605 h 69325"/>
                    <a:gd name="connsiteX1" fmla="*/ 309139 w 746760"/>
                    <a:gd name="connsiteY1" fmla="*/ 0 h 69325"/>
                    <a:gd name="connsiteX2" fmla="*/ 746760 w 746760"/>
                    <a:gd name="connsiteY2" fmla="*/ 69325 h 69325"/>
                    <a:gd name="connsiteX0" fmla="*/ 0 w 746760"/>
                    <a:gd name="connsiteY0" fmla="*/ 23605 h 69325"/>
                    <a:gd name="connsiteX1" fmla="*/ 240559 w 746760"/>
                    <a:gd name="connsiteY1" fmla="*/ 0 h 69325"/>
                    <a:gd name="connsiteX2" fmla="*/ 746760 w 746760"/>
                    <a:gd name="connsiteY2" fmla="*/ 69325 h 69325"/>
                    <a:gd name="connsiteX0" fmla="*/ 0 w 765810"/>
                    <a:gd name="connsiteY0" fmla="*/ 33130 h 69325"/>
                    <a:gd name="connsiteX1" fmla="*/ 259609 w 765810"/>
                    <a:gd name="connsiteY1" fmla="*/ 0 h 69325"/>
                    <a:gd name="connsiteX2" fmla="*/ 765810 w 765810"/>
                    <a:gd name="connsiteY2" fmla="*/ 69325 h 69325"/>
                    <a:gd name="connsiteX0" fmla="*/ 0 w 765810"/>
                    <a:gd name="connsiteY0" fmla="*/ 47418 h 83613"/>
                    <a:gd name="connsiteX1" fmla="*/ 221509 w 765810"/>
                    <a:gd name="connsiteY1" fmla="*/ 0 h 83613"/>
                    <a:gd name="connsiteX2" fmla="*/ 765810 w 765810"/>
                    <a:gd name="connsiteY2" fmla="*/ 83613 h 83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5810" h="83613">
                      <a:moveTo>
                        <a:pt x="0" y="47418"/>
                      </a:moveTo>
                      <a:lnTo>
                        <a:pt x="221509" y="0"/>
                      </a:lnTo>
                      <a:cubicBezTo>
                        <a:pt x="293370" y="8365"/>
                        <a:pt x="582930" y="53133"/>
                        <a:pt x="765810" y="83613"/>
                      </a:cubicBez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07" name="Freeform 1306"/>
                <p:cNvSpPr/>
                <p:nvPr/>
              </p:nvSpPr>
              <p:spPr>
                <a:xfrm rot="16200000">
                  <a:off x="1725081" y="486161"/>
                  <a:ext cx="548640" cy="91440"/>
                </a:xfrm>
                <a:custGeom>
                  <a:avLst/>
                  <a:gdLst>
                    <a:gd name="connsiteX0" fmla="*/ 0 w 548640"/>
                    <a:gd name="connsiteY0" fmla="*/ 0 h 91440"/>
                    <a:gd name="connsiteX1" fmla="*/ 548640 w 548640"/>
                    <a:gd name="connsiteY1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8640" h="91440">
                      <a:moveTo>
                        <a:pt x="0" y="0"/>
                      </a:moveTo>
                      <a:lnTo>
                        <a:pt x="548640" y="9144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08" name="Freeform 1307"/>
                <p:cNvSpPr/>
                <p:nvPr/>
              </p:nvSpPr>
              <p:spPr>
                <a:xfrm rot="16200000">
                  <a:off x="1844084" y="546500"/>
                  <a:ext cx="620056" cy="116588"/>
                </a:xfrm>
                <a:custGeom>
                  <a:avLst/>
                  <a:gdLst>
                    <a:gd name="connsiteX0" fmla="*/ 0 w 548640"/>
                    <a:gd name="connsiteY0" fmla="*/ 0 h 91440"/>
                    <a:gd name="connsiteX1" fmla="*/ 548640 w 548640"/>
                    <a:gd name="connsiteY1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8640" h="91440">
                      <a:moveTo>
                        <a:pt x="0" y="0"/>
                      </a:moveTo>
                      <a:lnTo>
                        <a:pt x="548640" y="9144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1289" name="Group 1288"/>
              <p:cNvGrpSpPr/>
              <p:nvPr/>
            </p:nvGrpSpPr>
            <p:grpSpPr>
              <a:xfrm rot="12441566">
                <a:off x="682730" y="1179692"/>
                <a:ext cx="785389" cy="657261"/>
                <a:chOff x="1576811" y="257561"/>
                <a:chExt cx="785389" cy="657261"/>
              </a:xfrm>
            </p:grpSpPr>
            <p:sp>
              <p:nvSpPr>
                <p:cNvPr id="1301" name="Freeform 1300"/>
                <p:cNvSpPr/>
                <p:nvPr/>
              </p:nvSpPr>
              <p:spPr>
                <a:xfrm>
                  <a:off x="1813560" y="419100"/>
                  <a:ext cx="548640" cy="91440"/>
                </a:xfrm>
                <a:custGeom>
                  <a:avLst/>
                  <a:gdLst>
                    <a:gd name="connsiteX0" fmla="*/ 0 w 548640"/>
                    <a:gd name="connsiteY0" fmla="*/ 0 h 91440"/>
                    <a:gd name="connsiteX1" fmla="*/ 548640 w 548640"/>
                    <a:gd name="connsiteY1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8640" h="91440">
                      <a:moveTo>
                        <a:pt x="0" y="0"/>
                      </a:moveTo>
                      <a:lnTo>
                        <a:pt x="548640" y="9144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02" name="Freeform 1301"/>
                <p:cNvSpPr/>
                <p:nvPr/>
              </p:nvSpPr>
              <p:spPr>
                <a:xfrm>
                  <a:off x="1576811" y="602932"/>
                  <a:ext cx="765810" cy="83613"/>
                </a:xfrm>
                <a:custGeom>
                  <a:avLst/>
                  <a:gdLst>
                    <a:gd name="connsiteX0" fmla="*/ 0 w 548640"/>
                    <a:gd name="connsiteY0" fmla="*/ 0 h 91440"/>
                    <a:gd name="connsiteX1" fmla="*/ 548640 w 548640"/>
                    <a:gd name="connsiteY1" fmla="*/ 91440 h 91440"/>
                    <a:gd name="connsiteX0" fmla="*/ 0 w 548640"/>
                    <a:gd name="connsiteY0" fmla="*/ 0 h 91440"/>
                    <a:gd name="connsiteX1" fmla="*/ 111019 w 548640"/>
                    <a:gd name="connsiteY1" fmla="*/ 22115 h 91440"/>
                    <a:gd name="connsiteX2" fmla="*/ 548640 w 548640"/>
                    <a:gd name="connsiteY2" fmla="*/ 91440 h 91440"/>
                    <a:gd name="connsiteX0" fmla="*/ 0 w 746760"/>
                    <a:gd name="connsiteY0" fmla="*/ 23605 h 69325"/>
                    <a:gd name="connsiteX1" fmla="*/ 309139 w 746760"/>
                    <a:gd name="connsiteY1" fmla="*/ 0 h 69325"/>
                    <a:gd name="connsiteX2" fmla="*/ 746760 w 746760"/>
                    <a:gd name="connsiteY2" fmla="*/ 69325 h 69325"/>
                    <a:gd name="connsiteX0" fmla="*/ 0 w 746760"/>
                    <a:gd name="connsiteY0" fmla="*/ 23605 h 69325"/>
                    <a:gd name="connsiteX1" fmla="*/ 240559 w 746760"/>
                    <a:gd name="connsiteY1" fmla="*/ 0 h 69325"/>
                    <a:gd name="connsiteX2" fmla="*/ 746760 w 746760"/>
                    <a:gd name="connsiteY2" fmla="*/ 69325 h 69325"/>
                    <a:gd name="connsiteX0" fmla="*/ 0 w 765810"/>
                    <a:gd name="connsiteY0" fmla="*/ 33130 h 69325"/>
                    <a:gd name="connsiteX1" fmla="*/ 259609 w 765810"/>
                    <a:gd name="connsiteY1" fmla="*/ 0 h 69325"/>
                    <a:gd name="connsiteX2" fmla="*/ 765810 w 765810"/>
                    <a:gd name="connsiteY2" fmla="*/ 69325 h 69325"/>
                    <a:gd name="connsiteX0" fmla="*/ 0 w 765810"/>
                    <a:gd name="connsiteY0" fmla="*/ 47418 h 83613"/>
                    <a:gd name="connsiteX1" fmla="*/ 221509 w 765810"/>
                    <a:gd name="connsiteY1" fmla="*/ 0 h 83613"/>
                    <a:gd name="connsiteX2" fmla="*/ 765810 w 765810"/>
                    <a:gd name="connsiteY2" fmla="*/ 83613 h 83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5810" h="83613">
                      <a:moveTo>
                        <a:pt x="0" y="47418"/>
                      </a:moveTo>
                      <a:lnTo>
                        <a:pt x="221509" y="0"/>
                      </a:lnTo>
                      <a:cubicBezTo>
                        <a:pt x="293370" y="8365"/>
                        <a:pt x="582930" y="53133"/>
                        <a:pt x="765810" y="83613"/>
                      </a:cubicBez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03" name="Freeform 1302"/>
                <p:cNvSpPr/>
                <p:nvPr/>
              </p:nvSpPr>
              <p:spPr>
                <a:xfrm rot="16200000">
                  <a:off x="1725081" y="486161"/>
                  <a:ext cx="548640" cy="91440"/>
                </a:xfrm>
                <a:custGeom>
                  <a:avLst/>
                  <a:gdLst>
                    <a:gd name="connsiteX0" fmla="*/ 0 w 548640"/>
                    <a:gd name="connsiteY0" fmla="*/ 0 h 91440"/>
                    <a:gd name="connsiteX1" fmla="*/ 548640 w 548640"/>
                    <a:gd name="connsiteY1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8640" h="91440">
                      <a:moveTo>
                        <a:pt x="0" y="0"/>
                      </a:moveTo>
                      <a:lnTo>
                        <a:pt x="548640" y="9144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04" name="Freeform 1303"/>
                <p:cNvSpPr/>
                <p:nvPr/>
              </p:nvSpPr>
              <p:spPr>
                <a:xfrm rot="16200000">
                  <a:off x="1844084" y="546500"/>
                  <a:ext cx="620056" cy="116588"/>
                </a:xfrm>
                <a:custGeom>
                  <a:avLst/>
                  <a:gdLst>
                    <a:gd name="connsiteX0" fmla="*/ 0 w 548640"/>
                    <a:gd name="connsiteY0" fmla="*/ 0 h 91440"/>
                    <a:gd name="connsiteX1" fmla="*/ 548640 w 548640"/>
                    <a:gd name="connsiteY1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8640" h="91440">
                      <a:moveTo>
                        <a:pt x="0" y="0"/>
                      </a:moveTo>
                      <a:lnTo>
                        <a:pt x="548640" y="9144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1290" name="Group 1289"/>
              <p:cNvGrpSpPr/>
              <p:nvPr/>
            </p:nvGrpSpPr>
            <p:grpSpPr>
              <a:xfrm>
                <a:off x="901700" y="515143"/>
                <a:ext cx="654050" cy="646907"/>
                <a:chOff x="901700" y="515143"/>
                <a:chExt cx="654050" cy="646907"/>
              </a:xfrm>
            </p:grpSpPr>
            <p:sp>
              <p:nvSpPr>
                <p:cNvPr id="1297" name="Freeform 1296"/>
                <p:cNvSpPr/>
                <p:nvPr/>
              </p:nvSpPr>
              <p:spPr>
                <a:xfrm>
                  <a:off x="1060450" y="647700"/>
                  <a:ext cx="495300" cy="514350"/>
                </a:xfrm>
                <a:custGeom>
                  <a:avLst/>
                  <a:gdLst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25400 w 495300"/>
                    <a:gd name="connsiteY3" fmla="*/ 215900 h 514350"/>
                    <a:gd name="connsiteX4" fmla="*/ 0 w 495300"/>
                    <a:gd name="connsiteY4" fmla="*/ 139700 h 514350"/>
                    <a:gd name="connsiteX5" fmla="*/ 31750 w 495300"/>
                    <a:gd name="connsiteY5" fmla="*/ 57150 h 514350"/>
                    <a:gd name="connsiteX6" fmla="*/ 107950 w 495300"/>
                    <a:gd name="connsiteY6" fmla="*/ 6350 h 514350"/>
                    <a:gd name="connsiteX7" fmla="*/ 165100 w 495300"/>
                    <a:gd name="connsiteY7" fmla="*/ 57150 h 514350"/>
                    <a:gd name="connsiteX8" fmla="*/ 234950 w 495300"/>
                    <a:gd name="connsiteY8" fmla="*/ 158750 h 514350"/>
                    <a:gd name="connsiteX9" fmla="*/ 368300 w 495300"/>
                    <a:gd name="connsiteY9" fmla="*/ 82550 h 514350"/>
                    <a:gd name="connsiteX10" fmla="*/ 495300 w 495300"/>
                    <a:gd name="connsiteY10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25400 w 495300"/>
                    <a:gd name="connsiteY3" fmla="*/ 215900 h 514350"/>
                    <a:gd name="connsiteX4" fmla="*/ 0 w 495300"/>
                    <a:gd name="connsiteY4" fmla="*/ 139700 h 514350"/>
                    <a:gd name="connsiteX5" fmla="*/ 31750 w 495300"/>
                    <a:gd name="connsiteY5" fmla="*/ 57150 h 514350"/>
                    <a:gd name="connsiteX6" fmla="*/ 107950 w 495300"/>
                    <a:gd name="connsiteY6" fmla="*/ 27781 h 514350"/>
                    <a:gd name="connsiteX7" fmla="*/ 165100 w 495300"/>
                    <a:gd name="connsiteY7" fmla="*/ 57150 h 514350"/>
                    <a:gd name="connsiteX8" fmla="*/ 234950 w 495300"/>
                    <a:gd name="connsiteY8" fmla="*/ 158750 h 514350"/>
                    <a:gd name="connsiteX9" fmla="*/ 368300 w 495300"/>
                    <a:gd name="connsiteY9" fmla="*/ 82550 h 514350"/>
                    <a:gd name="connsiteX10" fmla="*/ 495300 w 495300"/>
                    <a:gd name="connsiteY10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25400 w 495300"/>
                    <a:gd name="connsiteY3" fmla="*/ 215900 h 514350"/>
                    <a:gd name="connsiteX4" fmla="*/ 0 w 495300"/>
                    <a:gd name="connsiteY4" fmla="*/ 139700 h 514350"/>
                    <a:gd name="connsiteX5" fmla="*/ 31750 w 495300"/>
                    <a:gd name="connsiteY5" fmla="*/ 57150 h 514350"/>
                    <a:gd name="connsiteX6" fmla="*/ 107950 w 495300"/>
                    <a:gd name="connsiteY6" fmla="*/ 27781 h 514350"/>
                    <a:gd name="connsiteX7" fmla="*/ 188913 w 495300"/>
                    <a:gd name="connsiteY7" fmla="*/ 69056 h 514350"/>
                    <a:gd name="connsiteX8" fmla="*/ 234950 w 495300"/>
                    <a:gd name="connsiteY8" fmla="*/ 158750 h 514350"/>
                    <a:gd name="connsiteX9" fmla="*/ 368300 w 495300"/>
                    <a:gd name="connsiteY9" fmla="*/ 82550 h 514350"/>
                    <a:gd name="connsiteX10" fmla="*/ 495300 w 495300"/>
                    <a:gd name="connsiteY10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25400 w 495300"/>
                    <a:gd name="connsiteY3" fmla="*/ 215900 h 514350"/>
                    <a:gd name="connsiteX4" fmla="*/ 0 w 495300"/>
                    <a:gd name="connsiteY4" fmla="*/ 139700 h 514350"/>
                    <a:gd name="connsiteX5" fmla="*/ 31750 w 495300"/>
                    <a:gd name="connsiteY5" fmla="*/ 57150 h 514350"/>
                    <a:gd name="connsiteX6" fmla="*/ 107950 w 495300"/>
                    <a:gd name="connsiteY6" fmla="*/ 27781 h 514350"/>
                    <a:gd name="connsiteX7" fmla="*/ 188913 w 495300"/>
                    <a:gd name="connsiteY7" fmla="*/ 69056 h 514350"/>
                    <a:gd name="connsiteX8" fmla="*/ 225425 w 495300"/>
                    <a:gd name="connsiteY8" fmla="*/ 165894 h 514350"/>
                    <a:gd name="connsiteX9" fmla="*/ 368300 w 495300"/>
                    <a:gd name="connsiteY9" fmla="*/ 82550 h 514350"/>
                    <a:gd name="connsiteX10" fmla="*/ 495300 w 495300"/>
                    <a:gd name="connsiteY10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127794 w 495300"/>
                    <a:gd name="connsiteY3" fmla="*/ 257175 h 514350"/>
                    <a:gd name="connsiteX4" fmla="*/ 25400 w 495300"/>
                    <a:gd name="connsiteY4" fmla="*/ 215900 h 514350"/>
                    <a:gd name="connsiteX5" fmla="*/ 0 w 495300"/>
                    <a:gd name="connsiteY5" fmla="*/ 139700 h 514350"/>
                    <a:gd name="connsiteX6" fmla="*/ 31750 w 495300"/>
                    <a:gd name="connsiteY6" fmla="*/ 57150 h 514350"/>
                    <a:gd name="connsiteX7" fmla="*/ 107950 w 495300"/>
                    <a:gd name="connsiteY7" fmla="*/ 27781 h 514350"/>
                    <a:gd name="connsiteX8" fmla="*/ 188913 w 495300"/>
                    <a:gd name="connsiteY8" fmla="*/ 69056 h 514350"/>
                    <a:gd name="connsiteX9" fmla="*/ 225425 w 495300"/>
                    <a:gd name="connsiteY9" fmla="*/ 165894 h 514350"/>
                    <a:gd name="connsiteX10" fmla="*/ 368300 w 495300"/>
                    <a:gd name="connsiteY10" fmla="*/ 82550 h 514350"/>
                    <a:gd name="connsiteX11" fmla="*/ 495300 w 495300"/>
                    <a:gd name="connsiteY11" fmla="*/ 0 h 514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95300" h="514350">
                      <a:moveTo>
                        <a:pt x="50800" y="514350"/>
                      </a:moveTo>
                      <a:lnTo>
                        <a:pt x="101600" y="387350"/>
                      </a:lnTo>
                      <a:lnTo>
                        <a:pt x="114300" y="266700"/>
                      </a:lnTo>
                      <a:cubicBezTo>
                        <a:pt x="110860" y="265906"/>
                        <a:pt x="131234" y="257969"/>
                        <a:pt x="127794" y="257175"/>
                      </a:cubicBezTo>
                      <a:lnTo>
                        <a:pt x="25400" y="215900"/>
                      </a:lnTo>
                      <a:lnTo>
                        <a:pt x="0" y="139700"/>
                      </a:lnTo>
                      <a:lnTo>
                        <a:pt x="31750" y="57150"/>
                      </a:lnTo>
                      <a:lnTo>
                        <a:pt x="107950" y="27781"/>
                      </a:lnTo>
                      <a:lnTo>
                        <a:pt x="188913" y="69056"/>
                      </a:lnTo>
                      <a:lnTo>
                        <a:pt x="225425" y="165894"/>
                      </a:lnTo>
                      <a:lnTo>
                        <a:pt x="368300" y="82550"/>
                      </a:lnTo>
                      <a:lnTo>
                        <a:pt x="49530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298" name="Freeform 1297"/>
                <p:cNvSpPr/>
                <p:nvPr/>
              </p:nvSpPr>
              <p:spPr>
                <a:xfrm>
                  <a:off x="901700" y="666750"/>
                  <a:ext cx="177800" cy="50800"/>
                </a:xfrm>
                <a:custGeom>
                  <a:avLst/>
                  <a:gdLst>
                    <a:gd name="connsiteX0" fmla="*/ 177800 w 177800"/>
                    <a:gd name="connsiteY0" fmla="*/ 50800 h 50800"/>
                    <a:gd name="connsiteX1" fmla="*/ 0 w 177800"/>
                    <a:gd name="connsiteY1" fmla="*/ 0 h 5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7800" h="50800">
                      <a:moveTo>
                        <a:pt x="177800" y="5080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299" name="Freeform 1298"/>
                <p:cNvSpPr/>
                <p:nvPr/>
              </p:nvSpPr>
              <p:spPr>
                <a:xfrm>
                  <a:off x="1187450" y="515143"/>
                  <a:ext cx="101600" cy="165100"/>
                </a:xfrm>
                <a:custGeom>
                  <a:avLst/>
                  <a:gdLst>
                    <a:gd name="connsiteX0" fmla="*/ 0 w 101600"/>
                    <a:gd name="connsiteY0" fmla="*/ 165100 h 165100"/>
                    <a:gd name="connsiteX1" fmla="*/ 101600 w 101600"/>
                    <a:gd name="connsiteY1" fmla="*/ 0 h 16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1600" h="165100">
                      <a:moveTo>
                        <a:pt x="0" y="165100"/>
                      </a:moveTo>
                      <a:lnTo>
                        <a:pt x="10160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00" name="Freeform 1299"/>
                <p:cNvSpPr/>
                <p:nvPr/>
              </p:nvSpPr>
              <p:spPr>
                <a:xfrm>
                  <a:off x="938212" y="838200"/>
                  <a:ext cx="133350" cy="114300"/>
                </a:xfrm>
                <a:custGeom>
                  <a:avLst/>
                  <a:gdLst>
                    <a:gd name="connsiteX0" fmla="*/ 133350 w 133350"/>
                    <a:gd name="connsiteY0" fmla="*/ 0 h 114300"/>
                    <a:gd name="connsiteX1" fmla="*/ 0 w 133350"/>
                    <a:gd name="connsiteY1" fmla="*/ 114300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350" h="114300">
                      <a:moveTo>
                        <a:pt x="133350" y="0"/>
                      </a:moveTo>
                      <a:lnTo>
                        <a:pt x="0" y="11430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1291" name="Group 1290"/>
              <p:cNvGrpSpPr/>
              <p:nvPr/>
            </p:nvGrpSpPr>
            <p:grpSpPr>
              <a:xfrm rot="11538346">
                <a:off x="1523284" y="917421"/>
                <a:ext cx="665955" cy="652496"/>
                <a:chOff x="938212" y="509555"/>
                <a:chExt cx="665955" cy="652496"/>
              </a:xfrm>
            </p:grpSpPr>
            <p:sp>
              <p:nvSpPr>
                <p:cNvPr id="1292" name="Freeform 1291"/>
                <p:cNvSpPr/>
                <p:nvPr/>
              </p:nvSpPr>
              <p:spPr>
                <a:xfrm>
                  <a:off x="1060449" y="646852"/>
                  <a:ext cx="543718" cy="515199"/>
                </a:xfrm>
                <a:custGeom>
                  <a:avLst/>
                  <a:gdLst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25400 w 495300"/>
                    <a:gd name="connsiteY3" fmla="*/ 215900 h 514350"/>
                    <a:gd name="connsiteX4" fmla="*/ 0 w 495300"/>
                    <a:gd name="connsiteY4" fmla="*/ 139700 h 514350"/>
                    <a:gd name="connsiteX5" fmla="*/ 31750 w 495300"/>
                    <a:gd name="connsiteY5" fmla="*/ 57150 h 514350"/>
                    <a:gd name="connsiteX6" fmla="*/ 107950 w 495300"/>
                    <a:gd name="connsiteY6" fmla="*/ 6350 h 514350"/>
                    <a:gd name="connsiteX7" fmla="*/ 165100 w 495300"/>
                    <a:gd name="connsiteY7" fmla="*/ 57150 h 514350"/>
                    <a:gd name="connsiteX8" fmla="*/ 234950 w 495300"/>
                    <a:gd name="connsiteY8" fmla="*/ 158750 h 514350"/>
                    <a:gd name="connsiteX9" fmla="*/ 368300 w 495300"/>
                    <a:gd name="connsiteY9" fmla="*/ 82550 h 514350"/>
                    <a:gd name="connsiteX10" fmla="*/ 495300 w 495300"/>
                    <a:gd name="connsiteY10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25400 w 495300"/>
                    <a:gd name="connsiteY3" fmla="*/ 215900 h 514350"/>
                    <a:gd name="connsiteX4" fmla="*/ 0 w 495300"/>
                    <a:gd name="connsiteY4" fmla="*/ 139700 h 514350"/>
                    <a:gd name="connsiteX5" fmla="*/ 31750 w 495300"/>
                    <a:gd name="connsiteY5" fmla="*/ 57150 h 514350"/>
                    <a:gd name="connsiteX6" fmla="*/ 107950 w 495300"/>
                    <a:gd name="connsiteY6" fmla="*/ 27781 h 514350"/>
                    <a:gd name="connsiteX7" fmla="*/ 165100 w 495300"/>
                    <a:gd name="connsiteY7" fmla="*/ 57150 h 514350"/>
                    <a:gd name="connsiteX8" fmla="*/ 234950 w 495300"/>
                    <a:gd name="connsiteY8" fmla="*/ 158750 h 514350"/>
                    <a:gd name="connsiteX9" fmla="*/ 368300 w 495300"/>
                    <a:gd name="connsiteY9" fmla="*/ 82550 h 514350"/>
                    <a:gd name="connsiteX10" fmla="*/ 495300 w 495300"/>
                    <a:gd name="connsiteY10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25400 w 495300"/>
                    <a:gd name="connsiteY3" fmla="*/ 215900 h 514350"/>
                    <a:gd name="connsiteX4" fmla="*/ 0 w 495300"/>
                    <a:gd name="connsiteY4" fmla="*/ 139700 h 514350"/>
                    <a:gd name="connsiteX5" fmla="*/ 31750 w 495300"/>
                    <a:gd name="connsiteY5" fmla="*/ 57150 h 514350"/>
                    <a:gd name="connsiteX6" fmla="*/ 107950 w 495300"/>
                    <a:gd name="connsiteY6" fmla="*/ 27781 h 514350"/>
                    <a:gd name="connsiteX7" fmla="*/ 188913 w 495300"/>
                    <a:gd name="connsiteY7" fmla="*/ 69056 h 514350"/>
                    <a:gd name="connsiteX8" fmla="*/ 234950 w 495300"/>
                    <a:gd name="connsiteY8" fmla="*/ 158750 h 514350"/>
                    <a:gd name="connsiteX9" fmla="*/ 368300 w 495300"/>
                    <a:gd name="connsiteY9" fmla="*/ 82550 h 514350"/>
                    <a:gd name="connsiteX10" fmla="*/ 495300 w 495300"/>
                    <a:gd name="connsiteY10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25400 w 495300"/>
                    <a:gd name="connsiteY3" fmla="*/ 215900 h 514350"/>
                    <a:gd name="connsiteX4" fmla="*/ 0 w 495300"/>
                    <a:gd name="connsiteY4" fmla="*/ 139700 h 514350"/>
                    <a:gd name="connsiteX5" fmla="*/ 31750 w 495300"/>
                    <a:gd name="connsiteY5" fmla="*/ 57150 h 514350"/>
                    <a:gd name="connsiteX6" fmla="*/ 107950 w 495300"/>
                    <a:gd name="connsiteY6" fmla="*/ 27781 h 514350"/>
                    <a:gd name="connsiteX7" fmla="*/ 188913 w 495300"/>
                    <a:gd name="connsiteY7" fmla="*/ 69056 h 514350"/>
                    <a:gd name="connsiteX8" fmla="*/ 225425 w 495300"/>
                    <a:gd name="connsiteY8" fmla="*/ 165894 h 514350"/>
                    <a:gd name="connsiteX9" fmla="*/ 368300 w 495300"/>
                    <a:gd name="connsiteY9" fmla="*/ 82550 h 514350"/>
                    <a:gd name="connsiteX10" fmla="*/ 495300 w 495300"/>
                    <a:gd name="connsiteY10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127794 w 495300"/>
                    <a:gd name="connsiteY3" fmla="*/ 257175 h 514350"/>
                    <a:gd name="connsiteX4" fmla="*/ 25400 w 495300"/>
                    <a:gd name="connsiteY4" fmla="*/ 215900 h 514350"/>
                    <a:gd name="connsiteX5" fmla="*/ 0 w 495300"/>
                    <a:gd name="connsiteY5" fmla="*/ 139700 h 514350"/>
                    <a:gd name="connsiteX6" fmla="*/ 31750 w 495300"/>
                    <a:gd name="connsiteY6" fmla="*/ 57150 h 514350"/>
                    <a:gd name="connsiteX7" fmla="*/ 107950 w 495300"/>
                    <a:gd name="connsiteY7" fmla="*/ 27781 h 514350"/>
                    <a:gd name="connsiteX8" fmla="*/ 188913 w 495300"/>
                    <a:gd name="connsiteY8" fmla="*/ 69056 h 514350"/>
                    <a:gd name="connsiteX9" fmla="*/ 225425 w 495300"/>
                    <a:gd name="connsiteY9" fmla="*/ 165894 h 514350"/>
                    <a:gd name="connsiteX10" fmla="*/ 368300 w 495300"/>
                    <a:gd name="connsiteY10" fmla="*/ 82550 h 514350"/>
                    <a:gd name="connsiteX11" fmla="*/ 495300 w 495300"/>
                    <a:gd name="connsiteY11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127794 w 495300"/>
                    <a:gd name="connsiteY3" fmla="*/ 257175 h 514350"/>
                    <a:gd name="connsiteX4" fmla="*/ 25400 w 495300"/>
                    <a:gd name="connsiteY4" fmla="*/ 215900 h 514350"/>
                    <a:gd name="connsiteX5" fmla="*/ 0 w 495300"/>
                    <a:gd name="connsiteY5" fmla="*/ 139700 h 514350"/>
                    <a:gd name="connsiteX6" fmla="*/ 31750 w 495300"/>
                    <a:gd name="connsiteY6" fmla="*/ 57150 h 514350"/>
                    <a:gd name="connsiteX7" fmla="*/ 107950 w 495300"/>
                    <a:gd name="connsiteY7" fmla="*/ 27781 h 514350"/>
                    <a:gd name="connsiteX8" fmla="*/ 188913 w 495300"/>
                    <a:gd name="connsiteY8" fmla="*/ 69056 h 514350"/>
                    <a:gd name="connsiteX9" fmla="*/ 368300 w 495300"/>
                    <a:gd name="connsiteY9" fmla="*/ 82550 h 514350"/>
                    <a:gd name="connsiteX10" fmla="*/ 495300 w 495300"/>
                    <a:gd name="connsiteY10" fmla="*/ 0 h 514350"/>
                    <a:gd name="connsiteX0" fmla="*/ 50800 w 495300"/>
                    <a:gd name="connsiteY0" fmla="*/ 514350 h 514350"/>
                    <a:gd name="connsiteX1" fmla="*/ 101600 w 495300"/>
                    <a:gd name="connsiteY1" fmla="*/ 387350 h 514350"/>
                    <a:gd name="connsiteX2" fmla="*/ 114300 w 495300"/>
                    <a:gd name="connsiteY2" fmla="*/ 266700 h 514350"/>
                    <a:gd name="connsiteX3" fmla="*/ 127794 w 495300"/>
                    <a:gd name="connsiteY3" fmla="*/ 257175 h 514350"/>
                    <a:gd name="connsiteX4" fmla="*/ 25400 w 495300"/>
                    <a:gd name="connsiteY4" fmla="*/ 215900 h 514350"/>
                    <a:gd name="connsiteX5" fmla="*/ 0 w 495300"/>
                    <a:gd name="connsiteY5" fmla="*/ 139700 h 514350"/>
                    <a:gd name="connsiteX6" fmla="*/ 31750 w 495300"/>
                    <a:gd name="connsiteY6" fmla="*/ 57150 h 514350"/>
                    <a:gd name="connsiteX7" fmla="*/ 107950 w 495300"/>
                    <a:gd name="connsiteY7" fmla="*/ 27781 h 514350"/>
                    <a:gd name="connsiteX8" fmla="*/ 188913 w 495300"/>
                    <a:gd name="connsiteY8" fmla="*/ 69056 h 514350"/>
                    <a:gd name="connsiteX9" fmla="*/ 341738 w 495300"/>
                    <a:gd name="connsiteY9" fmla="*/ 5477 h 514350"/>
                    <a:gd name="connsiteX10" fmla="*/ 495300 w 495300"/>
                    <a:gd name="connsiteY10" fmla="*/ 0 h 514350"/>
                    <a:gd name="connsiteX0" fmla="*/ 50800 w 543718"/>
                    <a:gd name="connsiteY0" fmla="*/ 515199 h 515199"/>
                    <a:gd name="connsiteX1" fmla="*/ 101600 w 543718"/>
                    <a:gd name="connsiteY1" fmla="*/ 388199 h 515199"/>
                    <a:gd name="connsiteX2" fmla="*/ 114300 w 543718"/>
                    <a:gd name="connsiteY2" fmla="*/ 267549 h 515199"/>
                    <a:gd name="connsiteX3" fmla="*/ 127794 w 543718"/>
                    <a:gd name="connsiteY3" fmla="*/ 258024 h 515199"/>
                    <a:gd name="connsiteX4" fmla="*/ 25400 w 543718"/>
                    <a:gd name="connsiteY4" fmla="*/ 216749 h 515199"/>
                    <a:gd name="connsiteX5" fmla="*/ 0 w 543718"/>
                    <a:gd name="connsiteY5" fmla="*/ 140549 h 515199"/>
                    <a:gd name="connsiteX6" fmla="*/ 31750 w 543718"/>
                    <a:gd name="connsiteY6" fmla="*/ 57999 h 515199"/>
                    <a:gd name="connsiteX7" fmla="*/ 107950 w 543718"/>
                    <a:gd name="connsiteY7" fmla="*/ 28630 h 515199"/>
                    <a:gd name="connsiteX8" fmla="*/ 188913 w 543718"/>
                    <a:gd name="connsiteY8" fmla="*/ 69905 h 515199"/>
                    <a:gd name="connsiteX9" fmla="*/ 341738 w 543718"/>
                    <a:gd name="connsiteY9" fmla="*/ 6326 h 515199"/>
                    <a:gd name="connsiteX10" fmla="*/ 543718 w 543718"/>
                    <a:gd name="connsiteY10" fmla="*/ 0 h 515199"/>
                    <a:gd name="connsiteX11" fmla="*/ 495300 w 543718"/>
                    <a:gd name="connsiteY11" fmla="*/ 849 h 515199"/>
                    <a:gd name="connsiteX0" fmla="*/ 50800 w 543718"/>
                    <a:gd name="connsiteY0" fmla="*/ 515199 h 515199"/>
                    <a:gd name="connsiteX1" fmla="*/ 101600 w 543718"/>
                    <a:gd name="connsiteY1" fmla="*/ 388199 h 515199"/>
                    <a:gd name="connsiteX2" fmla="*/ 219843 w 543718"/>
                    <a:gd name="connsiteY2" fmla="*/ 159222 h 515199"/>
                    <a:gd name="connsiteX3" fmla="*/ 127794 w 543718"/>
                    <a:gd name="connsiteY3" fmla="*/ 258024 h 515199"/>
                    <a:gd name="connsiteX4" fmla="*/ 25400 w 543718"/>
                    <a:gd name="connsiteY4" fmla="*/ 216749 h 515199"/>
                    <a:gd name="connsiteX5" fmla="*/ 0 w 543718"/>
                    <a:gd name="connsiteY5" fmla="*/ 140549 h 515199"/>
                    <a:gd name="connsiteX6" fmla="*/ 31750 w 543718"/>
                    <a:gd name="connsiteY6" fmla="*/ 57999 h 515199"/>
                    <a:gd name="connsiteX7" fmla="*/ 107950 w 543718"/>
                    <a:gd name="connsiteY7" fmla="*/ 28630 h 515199"/>
                    <a:gd name="connsiteX8" fmla="*/ 188913 w 543718"/>
                    <a:gd name="connsiteY8" fmla="*/ 69905 h 515199"/>
                    <a:gd name="connsiteX9" fmla="*/ 341738 w 543718"/>
                    <a:gd name="connsiteY9" fmla="*/ 6326 h 515199"/>
                    <a:gd name="connsiteX10" fmla="*/ 543718 w 543718"/>
                    <a:gd name="connsiteY10" fmla="*/ 0 h 515199"/>
                    <a:gd name="connsiteX11" fmla="*/ 495300 w 543718"/>
                    <a:gd name="connsiteY11" fmla="*/ 849 h 515199"/>
                    <a:gd name="connsiteX0" fmla="*/ 50800 w 543718"/>
                    <a:gd name="connsiteY0" fmla="*/ 515199 h 515199"/>
                    <a:gd name="connsiteX1" fmla="*/ 101600 w 543718"/>
                    <a:gd name="connsiteY1" fmla="*/ 388199 h 515199"/>
                    <a:gd name="connsiteX2" fmla="*/ 127343 w 543718"/>
                    <a:gd name="connsiteY2" fmla="*/ 336990 h 515199"/>
                    <a:gd name="connsiteX3" fmla="*/ 219843 w 543718"/>
                    <a:gd name="connsiteY3" fmla="*/ 159222 h 515199"/>
                    <a:gd name="connsiteX4" fmla="*/ 127794 w 543718"/>
                    <a:gd name="connsiteY4" fmla="*/ 258024 h 515199"/>
                    <a:gd name="connsiteX5" fmla="*/ 25400 w 543718"/>
                    <a:gd name="connsiteY5" fmla="*/ 216749 h 515199"/>
                    <a:gd name="connsiteX6" fmla="*/ 0 w 543718"/>
                    <a:gd name="connsiteY6" fmla="*/ 140549 h 515199"/>
                    <a:gd name="connsiteX7" fmla="*/ 31750 w 543718"/>
                    <a:gd name="connsiteY7" fmla="*/ 57999 h 515199"/>
                    <a:gd name="connsiteX8" fmla="*/ 107950 w 543718"/>
                    <a:gd name="connsiteY8" fmla="*/ 28630 h 515199"/>
                    <a:gd name="connsiteX9" fmla="*/ 188913 w 543718"/>
                    <a:gd name="connsiteY9" fmla="*/ 69905 h 515199"/>
                    <a:gd name="connsiteX10" fmla="*/ 341738 w 543718"/>
                    <a:gd name="connsiteY10" fmla="*/ 6326 h 515199"/>
                    <a:gd name="connsiteX11" fmla="*/ 543718 w 543718"/>
                    <a:gd name="connsiteY11" fmla="*/ 0 h 515199"/>
                    <a:gd name="connsiteX12" fmla="*/ 495300 w 543718"/>
                    <a:gd name="connsiteY12" fmla="*/ 849 h 515199"/>
                    <a:gd name="connsiteX0" fmla="*/ 50800 w 543718"/>
                    <a:gd name="connsiteY0" fmla="*/ 515199 h 515199"/>
                    <a:gd name="connsiteX1" fmla="*/ 101600 w 543718"/>
                    <a:gd name="connsiteY1" fmla="*/ 388199 h 515199"/>
                    <a:gd name="connsiteX2" fmla="*/ 118590 w 543718"/>
                    <a:gd name="connsiteY2" fmla="*/ 263345 h 515199"/>
                    <a:gd name="connsiteX3" fmla="*/ 219843 w 543718"/>
                    <a:gd name="connsiteY3" fmla="*/ 159222 h 515199"/>
                    <a:gd name="connsiteX4" fmla="*/ 127794 w 543718"/>
                    <a:gd name="connsiteY4" fmla="*/ 258024 h 515199"/>
                    <a:gd name="connsiteX5" fmla="*/ 25400 w 543718"/>
                    <a:gd name="connsiteY5" fmla="*/ 216749 h 515199"/>
                    <a:gd name="connsiteX6" fmla="*/ 0 w 543718"/>
                    <a:gd name="connsiteY6" fmla="*/ 140549 h 515199"/>
                    <a:gd name="connsiteX7" fmla="*/ 31750 w 543718"/>
                    <a:gd name="connsiteY7" fmla="*/ 57999 h 515199"/>
                    <a:gd name="connsiteX8" fmla="*/ 107950 w 543718"/>
                    <a:gd name="connsiteY8" fmla="*/ 28630 h 515199"/>
                    <a:gd name="connsiteX9" fmla="*/ 188913 w 543718"/>
                    <a:gd name="connsiteY9" fmla="*/ 69905 h 515199"/>
                    <a:gd name="connsiteX10" fmla="*/ 341738 w 543718"/>
                    <a:gd name="connsiteY10" fmla="*/ 6326 h 515199"/>
                    <a:gd name="connsiteX11" fmla="*/ 543718 w 543718"/>
                    <a:gd name="connsiteY11" fmla="*/ 0 h 515199"/>
                    <a:gd name="connsiteX12" fmla="*/ 495300 w 543718"/>
                    <a:gd name="connsiteY12" fmla="*/ 849 h 515199"/>
                    <a:gd name="connsiteX0" fmla="*/ 50800 w 543718"/>
                    <a:gd name="connsiteY0" fmla="*/ 515199 h 515199"/>
                    <a:gd name="connsiteX1" fmla="*/ 101600 w 543718"/>
                    <a:gd name="connsiteY1" fmla="*/ 388199 h 515199"/>
                    <a:gd name="connsiteX2" fmla="*/ 118590 w 543718"/>
                    <a:gd name="connsiteY2" fmla="*/ 263345 h 515199"/>
                    <a:gd name="connsiteX3" fmla="*/ 219843 w 543718"/>
                    <a:gd name="connsiteY3" fmla="*/ 159222 h 515199"/>
                    <a:gd name="connsiteX4" fmla="*/ 114849 w 543718"/>
                    <a:gd name="connsiteY4" fmla="*/ 265723 h 515199"/>
                    <a:gd name="connsiteX5" fmla="*/ 25400 w 543718"/>
                    <a:gd name="connsiteY5" fmla="*/ 216749 h 515199"/>
                    <a:gd name="connsiteX6" fmla="*/ 0 w 543718"/>
                    <a:gd name="connsiteY6" fmla="*/ 140549 h 515199"/>
                    <a:gd name="connsiteX7" fmla="*/ 31750 w 543718"/>
                    <a:gd name="connsiteY7" fmla="*/ 57999 h 515199"/>
                    <a:gd name="connsiteX8" fmla="*/ 107950 w 543718"/>
                    <a:gd name="connsiteY8" fmla="*/ 28630 h 515199"/>
                    <a:gd name="connsiteX9" fmla="*/ 188913 w 543718"/>
                    <a:gd name="connsiteY9" fmla="*/ 69905 h 515199"/>
                    <a:gd name="connsiteX10" fmla="*/ 341738 w 543718"/>
                    <a:gd name="connsiteY10" fmla="*/ 6326 h 515199"/>
                    <a:gd name="connsiteX11" fmla="*/ 543718 w 543718"/>
                    <a:gd name="connsiteY11" fmla="*/ 0 h 515199"/>
                    <a:gd name="connsiteX12" fmla="*/ 495300 w 543718"/>
                    <a:gd name="connsiteY12" fmla="*/ 849 h 515199"/>
                    <a:gd name="connsiteX0" fmla="*/ 50800 w 543718"/>
                    <a:gd name="connsiteY0" fmla="*/ 515199 h 515199"/>
                    <a:gd name="connsiteX1" fmla="*/ 101600 w 543718"/>
                    <a:gd name="connsiteY1" fmla="*/ 388199 h 515199"/>
                    <a:gd name="connsiteX2" fmla="*/ 118590 w 543718"/>
                    <a:gd name="connsiteY2" fmla="*/ 263345 h 515199"/>
                    <a:gd name="connsiteX3" fmla="*/ 209944 w 543718"/>
                    <a:gd name="connsiteY3" fmla="*/ 180879 h 515199"/>
                    <a:gd name="connsiteX4" fmla="*/ 114849 w 543718"/>
                    <a:gd name="connsiteY4" fmla="*/ 265723 h 515199"/>
                    <a:gd name="connsiteX5" fmla="*/ 25400 w 543718"/>
                    <a:gd name="connsiteY5" fmla="*/ 216749 h 515199"/>
                    <a:gd name="connsiteX6" fmla="*/ 0 w 543718"/>
                    <a:gd name="connsiteY6" fmla="*/ 140549 h 515199"/>
                    <a:gd name="connsiteX7" fmla="*/ 31750 w 543718"/>
                    <a:gd name="connsiteY7" fmla="*/ 57999 h 515199"/>
                    <a:gd name="connsiteX8" fmla="*/ 107950 w 543718"/>
                    <a:gd name="connsiteY8" fmla="*/ 28630 h 515199"/>
                    <a:gd name="connsiteX9" fmla="*/ 188913 w 543718"/>
                    <a:gd name="connsiteY9" fmla="*/ 69905 h 515199"/>
                    <a:gd name="connsiteX10" fmla="*/ 341738 w 543718"/>
                    <a:gd name="connsiteY10" fmla="*/ 6326 h 515199"/>
                    <a:gd name="connsiteX11" fmla="*/ 543718 w 543718"/>
                    <a:gd name="connsiteY11" fmla="*/ 0 h 515199"/>
                    <a:gd name="connsiteX12" fmla="*/ 495300 w 543718"/>
                    <a:gd name="connsiteY12" fmla="*/ 849 h 515199"/>
                    <a:gd name="connsiteX0" fmla="*/ 50800 w 543718"/>
                    <a:gd name="connsiteY0" fmla="*/ 515199 h 515199"/>
                    <a:gd name="connsiteX1" fmla="*/ 101600 w 543718"/>
                    <a:gd name="connsiteY1" fmla="*/ 388199 h 515199"/>
                    <a:gd name="connsiteX2" fmla="*/ 118590 w 543718"/>
                    <a:gd name="connsiteY2" fmla="*/ 263345 h 515199"/>
                    <a:gd name="connsiteX3" fmla="*/ 221280 w 543718"/>
                    <a:gd name="connsiteY3" fmla="*/ 188155 h 515199"/>
                    <a:gd name="connsiteX4" fmla="*/ 114849 w 543718"/>
                    <a:gd name="connsiteY4" fmla="*/ 265723 h 515199"/>
                    <a:gd name="connsiteX5" fmla="*/ 25400 w 543718"/>
                    <a:gd name="connsiteY5" fmla="*/ 216749 h 515199"/>
                    <a:gd name="connsiteX6" fmla="*/ 0 w 543718"/>
                    <a:gd name="connsiteY6" fmla="*/ 140549 h 515199"/>
                    <a:gd name="connsiteX7" fmla="*/ 31750 w 543718"/>
                    <a:gd name="connsiteY7" fmla="*/ 57999 h 515199"/>
                    <a:gd name="connsiteX8" fmla="*/ 107950 w 543718"/>
                    <a:gd name="connsiteY8" fmla="*/ 28630 h 515199"/>
                    <a:gd name="connsiteX9" fmla="*/ 188913 w 543718"/>
                    <a:gd name="connsiteY9" fmla="*/ 69905 h 515199"/>
                    <a:gd name="connsiteX10" fmla="*/ 341738 w 543718"/>
                    <a:gd name="connsiteY10" fmla="*/ 6326 h 515199"/>
                    <a:gd name="connsiteX11" fmla="*/ 543718 w 543718"/>
                    <a:gd name="connsiteY11" fmla="*/ 0 h 515199"/>
                    <a:gd name="connsiteX12" fmla="*/ 495300 w 543718"/>
                    <a:gd name="connsiteY12" fmla="*/ 849 h 51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43718" h="515199">
                      <a:moveTo>
                        <a:pt x="50800" y="515199"/>
                      </a:moveTo>
                      <a:lnTo>
                        <a:pt x="101600" y="388199"/>
                      </a:lnTo>
                      <a:lnTo>
                        <a:pt x="118590" y="263345"/>
                      </a:lnTo>
                      <a:lnTo>
                        <a:pt x="221280" y="188155"/>
                      </a:lnTo>
                      <a:cubicBezTo>
                        <a:pt x="217840" y="187361"/>
                        <a:pt x="118289" y="266517"/>
                        <a:pt x="114849" y="265723"/>
                      </a:cubicBezTo>
                      <a:lnTo>
                        <a:pt x="25400" y="216749"/>
                      </a:lnTo>
                      <a:lnTo>
                        <a:pt x="0" y="140549"/>
                      </a:lnTo>
                      <a:lnTo>
                        <a:pt x="31750" y="57999"/>
                      </a:lnTo>
                      <a:lnTo>
                        <a:pt x="107950" y="28630"/>
                      </a:lnTo>
                      <a:lnTo>
                        <a:pt x="188913" y="69905"/>
                      </a:lnTo>
                      <a:lnTo>
                        <a:pt x="341738" y="6326"/>
                      </a:lnTo>
                      <a:cubicBezTo>
                        <a:pt x="390213" y="3455"/>
                        <a:pt x="495243" y="2871"/>
                        <a:pt x="543718" y="0"/>
                      </a:cubicBezTo>
                      <a:lnTo>
                        <a:pt x="495300" y="849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293" name="Freeform 1292"/>
                <p:cNvSpPr/>
                <p:nvPr/>
              </p:nvSpPr>
              <p:spPr>
                <a:xfrm>
                  <a:off x="969352" y="576121"/>
                  <a:ext cx="131881" cy="122014"/>
                </a:xfrm>
                <a:custGeom>
                  <a:avLst/>
                  <a:gdLst>
                    <a:gd name="connsiteX0" fmla="*/ 177800 w 177800"/>
                    <a:gd name="connsiteY0" fmla="*/ 50800 h 50800"/>
                    <a:gd name="connsiteX1" fmla="*/ 0 w 177800"/>
                    <a:gd name="connsiteY1" fmla="*/ 0 h 5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7800" h="50800">
                      <a:moveTo>
                        <a:pt x="177800" y="5080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294" name="Freeform 1293"/>
                <p:cNvSpPr/>
                <p:nvPr/>
              </p:nvSpPr>
              <p:spPr>
                <a:xfrm>
                  <a:off x="1189682" y="509555"/>
                  <a:ext cx="45719" cy="183402"/>
                </a:xfrm>
                <a:custGeom>
                  <a:avLst/>
                  <a:gdLst>
                    <a:gd name="connsiteX0" fmla="*/ 0 w 101600"/>
                    <a:gd name="connsiteY0" fmla="*/ 165100 h 165100"/>
                    <a:gd name="connsiteX1" fmla="*/ 101600 w 101600"/>
                    <a:gd name="connsiteY1" fmla="*/ 0 h 16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1600" h="165100">
                      <a:moveTo>
                        <a:pt x="0" y="165100"/>
                      </a:moveTo>
                      <a:lnTo>
                        <a:pt x="10160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295" name="Freeform 1294"/>
                <p:cNvSpPr/>
                <p:nvPr/>
              </p:nvSpPr>
              <p:spPr>
                <a:xfrm>
                  <a:off x="938212" y="838200"/>
                  <a:ext cx="133350" cy="114300"/>
                </a:xfrm>
                <a:custGeom>
                  <a:avLst/>
                  <a:gdLst>
                    <a:gd name="connsiteX0" fmla="*/ 133350 w 133350"/>
                    <a:gd name="connsiteY0" fmla="*/ 0 h 114300"/>
                    <a:gd name="connsiteX1" fmla="*/ 0 w 133350"/>
                    <a:gd name="connsiteY1" fmla="*/ 114300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350" h="114300">
                      <a:moveTo>
                        <a:pt x="133350" y="0"/>
                      </a:moveTo>
                      <a:lnTo>
                        <a:pt x="0" y="11430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296" name="Freeform 1295"/>
                <p:cNvSpPr/>
                <p:nvPr/>
              </p:nvSpPr>
              <p:spPr>
                <a:xfrm flipV="1">
                  <a:off x="1285635" y="834654"/>
                  <a:ext cx="122755" cy="83359"/>
                </a:xfrm>
                <a:custGeom>
                  <a:avLst/>
                  <a:gdLst>
                    <a:gd name="connsiteX0" fmla="*/ 133350 w 133350"/>
                    <a:gd name="connsiteY0" fmla="*/ 0 h 114300"/>
                    <a:gd name="connsiteX1" fmla="*/ 0 w 133350"/>
                    <a:gd name="connsiteY1" fmla="*/ 114300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350" h="114300">
                      <a:moveTo>
                        <a:pt x="133350" y="0"/>
                      </a:moveTo>
                      <a:lnTo>
                        <a:pt x="0" y="11430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0000"/>
                    </a:solidFill>
                  </a:endParaRPr>
                </a:p>
              </p:txBody>
            </p:sp>
          </p:grpSp>
        </p:grpSp>
        <p:grpSp>
          <p:nvGrpSpPr>
            <p:cNvPr id="1045" name="Group 1044"/>
            <p:cNvGrpSpPr/>
            <p:nvPr/>
          </p:nvGrpSpPr>
          <p:grpSpPr>
            <a:xfrm>
              <a:off x="512796" y="487931"/>
              <a:ext cx="8533476" cy="6314130"/>
              <a:chOff x="512796" y="487931"/>
              <a:chExt cx="8533476" cy="6314130"/>
            </a:xfrm>
          </p:grpSpPr>
          <p:grpSp>
            <p:nvGrpSpPr>
              <p:cNvPr id="1046" name="Group 1045"/>
              <p:cNvGrpSpPr/>
              <p:nvPr/>
            </p:nvGrpSpPr>
            <p:grpSpPr>
              <a:xfrm rot="3236537">
                <a:off x="2909067" y="538177"/>
                <a:ext cx="1679336" cy="1578843"/>
                <a:chOff x="682864" y="257561"/>
                <a:chExt cx="1679336" cy="1578843"/>
              </a:xfrm>
            </p:grpSpPr>
            <p:grpSp>
              <p:nvGrpSpPr>
                <p:cNvPr id="1267" name="Group 1266"/>
                <p:cNvGrpSpPr/>
                <p:nvPr/>
              </p:nvGrpSpPr>
              <p:grpSpPr>
                <a:xfrm>
                  <a:off x="1576811" y="257561"/>
                  <a:ext cx="785389" cy="657261"/>
                  <a:chOff x="1576811" y="257561"/>
                  <a:chExt cx="785389" cy="657261"/>
                </a:xfrm>
              </p:grpSpPr>
              <p:sp>
                <p:nvSpPr>
                  <p:cNvPr id="1284" name="Freeform 1283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85" name="Freeform 1284"/>
                  <p:cNvSpPr/>
                  <p:nvPr/>
                </p:nvSpPr>
                <p:spPr>
                  <a:xfrm>
                    <a:off x="1576811" y="602932"/>
                    <a:ext cx="765810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5810" h="83613">
                        <a:moveTo>
                          <a:pt x="0" y="47418"/>
                        </a:moveTo>
                        <a:lnTo>
                          <a:pt x="221509" y="0"/>
                        </a:lnTo>
                        <a:cubicBezTo>
                          <a:pt x="293370" y="8365"/>
                          <a:pt x="582930" y="53133"/>
                          <a:pt x="765810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86" name="Freeform 1285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87" name="Freeform 1286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68" name="Group 1267"/>
                <p:cNvGrpSpPr/>
                <p:nvPr/>
              </p:nvGrpSpPr>
              <p:grpSpPr>
                <a:xfrm rot="12441566">
                  <a:off x="682864" y="1179143"/>
                  <a:ext cx="782999" cy="657261"/>
                  <a:chOff x="1579201" y="257561"/>
                  <a:chExt cx="782999" cy="657261"/>
                </a:xfrm>
              </p:grpSpPr>
              <p:sp>
                <p:nvSpPr>
                  <p:cNvPr id="1280" name="Freeform 1279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81" name="Freeform 1280"/>
                  <p:cNvSpPr/>
                  <p:nvPr/>
                </p:nvSpPr>
                <p:spPr>
                  <a:xfrm>
                    <a:off x="1579201" y="602931"/>
                    <a:ext cx="763421" cy="132579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63421"/>
                      <a:gd name="connsiteY0" fmla="*/ 132579 h 132579"/>
                      <a:gd name="connsiteX1" fmla="*/ 219120 w 763421"/>
                      <a:gd name="connsiteY1" fmla="*/ 0 h 132579"/>
                      <a:gd name="connsiteX2" fmla="*/ 763421 w 763421"/>
                      <a:gd name="connsiteY2" fmla="*/ 83613 h 132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3421" h="132579">
                        <a:moveTo>
                          <a:pt x="0" y="132579"/>
                        </a:moveTo>
                        <a:lnTo>
                          <a:pt x="219120" y="0"/>
                        </a:lnTo>
                        <a:cubicBezTo>
                          <a:pt x="290981" y="8365"/>
                          <a:pt x="580541" y="53133"/>
                          <a:pt x="763421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82" name="Freeform 1281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83" name="Freeform 1282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69" name="Group 1268"/>
                <p:cNvGrpSpPr/>
                <p:nvPr/>
              </p:nvGrpSpPr>
              <p:grpSpPr>
                <a:xfrm>
                  <a:off x="901700" y="515143"/>
                  <a:ext cx="654050" cy="646907"/>
                  <a:chOff x="901700" y="515143"/>
                  <a:chExt cx="654050" cy="646907"/>
                </a:xfrm>
              </p:grpSpPr>
              <p:sp>
                <p:nvSpPr>
                  <p:cNvPr id="1276" name="Freeform 1275"/>
                  <p:cNvSpPr/>
                  <p:nvPr/>
                </p:nvSpPr>
                <p:spPr>
                  <a:xfrm>
                    <a:off x="1060450" y="647700"/>
                    <a:ext cx="495300" cy="514350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95300" h="514350">
                        <a:moveTo>
                          <a:pt x="50800" y="514350"/>
                        </a:moveTo>
                        <a:lnTo>
                          <a:pt x="101600" y="387350"/>
                        </a:lnTo>
                        <a:lnTo>
                          <a:pt x="114300" y="266700"/>
                        </a:lnTo>
                        <a:cubicBezTo>
                          <a:pt x="110860" y="265906"/>
                          <a:pt x="131234" y="257969"/>
                          <a:pt x="127794" y="257175"/>
                        </a:cubicBezTo>
                        <a:lnTo>
                          <a:pt x="25400" y="215900"/>
                        </a:lnTo>
                        <a:lnTo>
                          <a:pt x="0" y="139700"/>
                        </a:lnTo>
                        <a:lnTo>
                          <a:pt x="31750" y="57150"/>
                        </a:lnTo>
                        <a:lnTo>
                          <a:pt x="107950" y="27781"/>
                        </a:lnTo>
                        <a:lnTo>
                          <a:pt x="188913" y="69056"/>
                        </a:lnTo>
                        <a:lnTo>
                          <a:pt x="225425" y="165894"/>
                        </a:lnTo>
                        <a:lnTo>
                          <a:pt x="368300" y="82550"/>
                        </a:lnTo>
                        <a:lnTo>
                          <a:pt x="4953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77" name="Freeform 1276"/>
                  <p:cNvSpPr/>
                  <p:nvPr/>
                </p:nvSpPr>
                <p:spPr>
                  <a:xfrm>
                    <a:off x="901700" y="66675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78" name="Freeform 1277"/>
                  <p:cNvSpPr/>
                  <p:nvPr/>
                </p:nvSpPr>
                <p:spPr>
                  <a:xfrm>
                    <a:off x="1187450" y="515143"/>
                    <a:ext cx="101600" cy="165100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79" name="Freeform 1278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70" name="Group 1269"/>
                <p:cNvGrpSpPr/>
                <p:nvPr/>
              </p:nvGrpSpPr>
              <p:grpSpPr>
                <a:xfrm rot="11538346">
                  <a:off x="1533511" y="822553"/>
                  <a:ext cx="665955" cy="748467"/>
                  <a:chOff x="938212" y="509555"/>
                  <a:chExt cx="665955" cy="748467"/>
                </a:xfrm>
              </p:grpSpPr>
              <p:sp>
                <p:nvSpPr>
                  <p:cNvPr id="1271" name="Freeform 1270"/>
                  <p:cNvSpPr/>
                  <p:nvPr/>
                </p:nvSpPr>
                <p:spPr>
                  <a:xfrm>
                    <a:off x="1060449" y="646851"/>
                    <a:ext cx="543718" cy="611171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41868 w 543718"/>
                      <a:gd name="connsiteY0" fmla="*/ 611171 h 611171"/>
                      <a:gd name="connsiteX1" fmla="*/ 101600 w 543718"/>
                      <a:gd name="connsiteY1" fmla="*/ 388199 h 611171"/>
                      <a:gd name="connsiteX2" fmla="*/ 118590 w 543718"/>
                      <a:gd name="connsiteY2" fmla="*/ 263345 h 611171"/>
                      <a:gd name="connsiteX3" fmla="*/ 221280 w 543718"/>
                      <a:gd name="connsiteY3" fmla="*/ 188155 h 611171"/>
                      <a:gd name="connsiteX4" fmla="*/ 114849 w 543718"/>
                      <a:gd name="connsiteY4" fmla="*/ 265723 h 611171"/>
                      <a:gd name="connsiteX5" fmla="*/ 25400 w 543718"/>
                      <a:gd name="connsiteY5" fmla="*/ 216749 h 611171"/>
                      <a:gd name="connsiteX6" fmla="*/ 0 w 543718"/>
                      <a:gd name="connsiteY6" fmla="*/ 140549 h 611171"/>
                      <a:gd name="connsiteX7" fmla="*/ 31750 w 543718"/>
                      <a:gd name="connsiteY7" fmla="*/ 57999 h 611171"/>
                      <a:gd name="connsiteX8" fmla="*/ 107950 w 543718"/>
                      <a:gd name="connsiteY8" fmla="*/ 28630 h 611171"/>
                      <a:gd name="connsiteX9" fmla="*/ 188913 w 543718"/>
                      <a:gd name="connsiteY9" fmla="*/ 69905 h 611171"/>
                      <a:gd name="connsiteX10" fmla="*/ 341738 w 543718"/>
                      <a:gd name="connsiteY10" fmla="*/ 6326 h 611171"/>
                      <a:gd name="connsiteX11" fmla="*/ 543718 w 543718"/>
                      <a:gd name="connsiteY11" fmla="*/ 0 h 611171"/>
                      <a:gd name="connsiteX12" fmla="*/ 495300 w 543718"/>
                      <a:gd name="connsiteY12" fmla="*/ 849 h 611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611171">
                        <a:moveTo>
                          <a:pt x="41868" y="611171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72" name="Freeform 1271"/>
                  <p:cNvSpPr/>
                  <p:nvPr/>
                </p:nvSpPr>
                <p:spPr>
                  <a:xfrm>
                    <a:off x="969352" y="576121"/>
                    <a:ext cx="131881" cy="122014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73" name="Freeform 1272"/>
                  <p:cNvSpPr/>
                  <p:nvPr/>
                </p:nvSpPr>
                <p:spPr>
                  <a:xfrm>
                    <a:off x="1189682" y="509555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74" name="Freeform 1273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75" name="Freeform 1274"/>
                  <p:cNvSpPr/>
                  <p:nvPr/>
                </p:nvSpPr>
                <p:spPr>
                  <a:xfrm flipV="1">
                    <a:off x="1285635" y="834654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47" name="Group 1046"/>
              <p:cNvGrpSpPr/>
              <p:nvPr/>
            </p:nvGrpSpPr>
            <p:grpSpPr>
              <a:xfrm>
                <a:off x="512796" y="1935882"/>
                <a:ext cx="2350004" cy="2099279"/>
                <a:chOff x="697311" y="257561"/>
                <a:chExt cx="1664889" cy="1487241"/>
              </a:xfrm>
            </p:grpSpPr>
            <p:grpSp>
              <p:nvGrpSpPr>
                <p:cNvPr id="1246" name="Group 1245"/>
                <p:cNvGrpSpPr/>
                <p:nvPr/>
              </p:nvGrpSpPr>
              <p:grpSpPr>
                <a:xfrm>
                  <a:off x="1610552" y="257561"/>
                  <a:ext cx="751648" cy="657261"/>
                  <a:chOff x="1610552" y="257561"/>
                  <a:chExt cx="751648" cy="657261"/>
                </a:xfrm>
              </p:grpSpPr>
              <p:sp>
                <p:nvSpPr>
                  <p:cNvPr id="1263" name="Freeform 1262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64" name="Freeform 1263"/>
                  <p:cNvSpPr/>
                  <p:nvPr/>
                </p:nvSpPr>
                <p:spPr>
                  <a:xfrm>
                    <a:off x="1610552" y="602932"/>
                    <a:ext cx="732070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32070"/>
                      <a:gd name="connsiteY0" fmla="*/ 57540 h 83613"/>
                      <a:gd name="connsiteX1" fmla="*/ 187769 w 732070"/>
                      <a:gd name="connsiteY1" fmla="*/ 0 h 83613"/>
                      <a:gd name="connsiteX2" fmla="*/ 732070 w 732070"/>
                      <a:gd name="connsiteY2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32070" h="83613">
                        <a:moveTo>
                          <a:pt x="0" y="57540"/>
                        </a:moveTo>
                        <a:lnTo>
                          <a:pt x="187769" y="0"/>
                        </a:lnTo>
                        <a:cubicBezTo>
                          <a:pt x="259630" y="8365"/>
                          <a:pt x="549190" y="53133"/>
                          <a:pt x="732070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65" name="Freeform 1264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66" name="Freeform 1265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47" name="Group 1246"/>
                <p:cNvGrpSpPr/>
                <p:nvPr/>
              </p:nvGrpSpPr>
              <p:grpSpPr>
                <a:xfrm rot="12441566">
                  <a:off x="697311" y="1106123"/>
                  <a:ext cx="736406" cy="638679"/>
                  <a:chOff x="1648193" y="335903"/>
                  <a:chExt cx="736406" cy="638679"/>
                </a:xfrm>
              </p:grpSpPr>
              <p:sp>
                <p:nvSpPr>
                  <p:cNvPr id="1259" name="Freeform 1258"/>
                  <p:cNvSpPr/>
                  <p:nvPr/>
                </p:nvSpPr>
                <p:spPr>
                  <a:xfrm>
                    <a:off x="1866401" y="461031"/>
                    <a:ext cx="518198" cy="138884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60" name="Freeform 1259"/>
                  <p:cNvSpPr/>
                  <p:nvPr/>
                </p:nvSpPr>
                <p:spPr>
                  <a:xfrm>
                    <a:off x="1648193" y="624376"/>
                    <a:ext cx="723857" cy="135079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41941"/>
                      <a:gd name="connsiteY0" fmla="*/ 47418 h 103562"/>
                      <a:gd name="connsiteX1" fmla="*/ 221509 w 741941"/>
                      <a:gd name="connsiteY1" fmla="*/ 0 h 103562"/>
                      <a:gd name="connsiteX2" fmla="*/ 741941 w 741941"/>
                      <a:gd name="connsiteY2" fmla="*/ 103562 h 103562"/>
                      <a:gd name="connsiteX0" fmla="*/ 0 w 741941"/>
                      <a:gd name="connsiteY0" fmla="*/ 78935 h 135079"/>
                      <a:gd name="connsiteX1" fmla="*/ 209000 w 741941"/>
                      <a:gd name="connsiteY1" fmla="*/ 0 h 135079"/>
                      <a:gd name="connsiteX2" fmla="*/ 741941 w 741941"/>
                      <a:gd name="connsiteY2" fmla="*/ 135079 h 135079"/>
                      <a:gd name="connsiteX0" fmla="*/ 0 w 723857"/>
                      <a:gd name="connsiteY0" fmla="*/ 77175 h 135079"/>
                      <a:gd name="connsiteX1" fmla="*/ 190916 w 723857"/>
                      <a:gd name="connsiteY1" fmla="*/ 0 h 135079"/>
                      <a:gd name="connsiteX2" fmla="*/ 723857 w 723857"/>
                      <a:gd name="connsiteY2" fmla="*/ 135079 h 1350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23857" h="135079">
                        <a:moveTo>
                          <a:pt x="0" y="77175"/>
                        </a:moveTo>
                        <a:lnTo>
                          <a:pt x="190916" y="0"/>
                        </a:lnTo>
                        <a:cubicBezTo>
                          <a:pt x="262777" y="8365"/>
                          <a:pt x="540977" y="104599"/>
                          <a:pt x="723857" y="135079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61" name="Freeform 1260"/>
                  <p:cNvSpPr/>
                  <p:nvPr/>
                </p:nvSpPr>
                <p:spPr>
                  <a:xfrm rot="16200000">
                    <a:off x="1787322" y="509289"/>
                    <a:ext cx="494282" cy="14751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62" name="Freeform 1261"/>
                  <p:cNvSpPr/>
                  <p:nvPr/>
                </p:nvSpPr>
                <p:spPr>
                  <a:xfrm rot="16200000">
                    <a:off x="1897037" y="595701"/>
                    <a:ext cx="584698" cy="17306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48" name="Group 1247"/>
                <p:cNvGrpSpPr/>
                <p:nvPr/>
              </p:nvGrpSpPr>
              <p:grpSpPr>
                <a:xfrm>
                  <a:off x="931675" y="478153"/>
                  <a:ext cx="678707" cy="648954"/>
                  <a:chOff x="931675" y="478153"/>
                  <a:chExt cx="678707" cy="648954"/>
                </a:xfrm>
              </p:grpSpPr>
              <p:sp>
                <p:nvSpPr>
                  <p:cNvPr id="1255" name="Freeform 1254"/>
                  <p:cNvSpPr/>
                  <p:nvPr/>
                </p:nvSpPr>
                <p:spPr>
                  <a:xfrm>
                    <a:off x="1071220" y="640539"/>
                    <a:ext cx="539162" cy="486568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539162"/>
                      <a:gd name="connsiteY0" fmla="*/ 486569 h 486569"/>
                      <a:gd name="connsiteX1" fmla="*/ 101600 w 539162"/>
                      <a:gd name="connsiteY1" fmla="*/ 359569 h 486569"/>
                      <a:gd name="connsiteX2" fmla="*/ 114300 w 539162"/>
                      <a:gd name="connsiteY2" fmla="*/ 238919 h 486569"/>
                      <a:gd name="connsiteX3" fmla="*/ 127794 w 539162"/>
                      <a:gd name="connsiteY3" fmla="*/ 229394 h 486569"/>
                      <a:gd name="connsiteX4" fmla="*/ 25400 w 539162"/>
                      <a:gd name="connsiteY4" fmla="*/ 188119 h 486569"/>
                      <a:gd name="connsiteX5" fmla="*/ 0 w 539162"/>
                      <a:gd name="connsiteY5" fmla="*/ 111919 h 486569"/>
                      <a:gd name="connsiteX6" fmla="*/ 31750 w 539162"/>
                      <a:gd name="connsiteY6" fmla="*/ 29369 h 486569"/>
                      <a:gd name="connsiteX7" fmla="*/ 107950 w 539162"/>
                      <a:gd name="connsiteY7" fmla="*/ 0 h 486569"/>
                      <a:gd name="connsiteX8" fmla="*/ 188913 w 539162"/>
                      <a:gd name="connsiteY8" fmla="*/ 41275 h 486569"/>
                      <a:gd name="connsiteX9" fmla="*/ 225425 w 539162"/>
                      <a:gd name="connsiteY9" fmla="*/ 138113 h 486569"/>
                      <a:gd name="connsiteX10" fmla="*/ 368300 w 539162"/>
                      <a:gd name="connsiteY10" fmla="*/ 54769 h 486569"/>
                      <a:gd name="connsiteX11" fmla="*/ 539162 w 539162"/>
                      <a:gd name="connsiteY11" fmla="*/ 29578 h 486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9162" h="486569">
                        <a:moveTo>
                          <a:pt x="50800" y="486569"/>
                        </a:moveTo>
                        <a:lnTo>
                          <a:pt x="101600" y="359569"/>
                        </a:lnTo>
                        <a:lnTo>
                          <a:pt x="114300" y="238919"/>
                        </a:lnTo>
                        <a:cubicBezTo>
                          <a:pt x="110860" y="238125"/>
                          <a:pt x="131234" y="230188"/>
                          <a:pt x="127794" y="229394"/>
                        </a:cubicBezTo>
                        <a:lnTo>
                          <a:pt x="25400" y="188119"/>
                        </a:lnTo>
                        <a:lnTo>
                          <a:pt x="0" y="111919"/>
                        </a:lnTo>
                        <a:lnTo>
                          <a:pt x="31750" y="29369"/>
                        </a:lnTo>
                        <a:lnTo>
                          <a:pt x="107950" y="0"/>
                        </a:lnTo>
                        <a:lnTo>
                          <a:pt x="188913" y="41275"/>
                        </a:lnTo>
                        <a:lnTo>
                          <a:pt x="225425" y="138113"/>
                        </a:lnTo>
                        <a:lnTo>
                          <a:pt x="368300" y="54769"/>
                        </a:lnTo>
                        <a:lnTo>
                          <a:pt x="539162" y="29578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56" name="Freeform 1255"/>
                  <p:cNvSpPr/>
                  <p:nvPr/>
                </p:nvSpPr>
                <p:spPr>
                  <a:xfrm>
                    <a:off x="931675" y="62278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57" name="Freeform 1256"/>
                  <p:cNvSpPr/>
                  <p:nvPr/>
                </p:nvSpPr>
                <p:spPr>
                  <a:xfrm>
                    <a:off x="1200402" y="478153"/>
                    <a:ext cx="101600" cy="165100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58" name="Freeform 1257"/>
                  <p:cNvSpPr/>
                  <p:nvPr/>
                </p:nvSpPr>
                <p:spPr>
                  <a:xfrm>
                    <a:off x="941312" y="783629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49" name="Group 1248"/>
                <p:cNvGrpSpPr/>
                <p:nvPr/>
              </p:nvGrpSpPr>
              <p:grpSpPr>
                <a:xfrm rot="11538346">
                  <a:off x="1511319" y="865781"/>
                  <a:ext cx="669930" cy="689160"/>
                  <a:chOff x="953071" y="521640"/>
                  <a:chExt cx="669930" cy="689160"/>
                </a:xfrm>
              </p:grpSpPr>
              <p:sp>
                <p:nvSpPr>
                  <p:cNvPr id="1250" name="Freeform 1249"/>
                  <p:cNvSpPr/>
                  <p:nvPr/>
                </p:nvSpPr>
                <p:spPr>
                  <a:xfrm>
                    <a:off x="1079283" y="662757"/>
                    <a:ext cx="543718" cy="548043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26884 w 543718"/>
                      <a:gd name="connsiteY0" fmla="*/ 548043 h 548043"/>
                      <a:gd name="connsiteX1" fmla="*/ 101600 w 543718"/>
                      <a:gd name="connsiteY1" fmla="*/ 388199 h 548043"/>
                      <a:gd name="connsiteX2" fmla="*/ 118590 w 543718"/>
                      <a:gd name="connsiteY2" fmla="*/ 263345 h 548043"/>
                      <a:gd name="connsiteX3" fmla="*/ 221280 w 543718"/>
                      <a:gd name="connsiteY3" fmla="*/ 188155 h 548043"/>
                      <a:gd name="connsiteX4" fmla="*/ 114849 w 543718"/>
                      <a:gd name="connsiteY4" fmla="*/ 265723 h 548043"/>
                      <a:gd name="connsiteX5" fmla="*/ 25400 w 543718"/>
                      <a:gd name="connsiteY5" fmla="*/ 216749 h 548043"/>
                      <a:gd name="connsiteX6" fmla="*/ 0 w 543718"/>
                      <a:gd name="connsiteY6" fmla="*/ 140549 h 548043"/>
                      <a:gd name="connsiteX7" fmla="*/ 31750 w 543718"/>
                      <a:gd name="connsiteY7" fmla="*/ 57999 h 548043"/>
                      <a:gd name="connsiteX8" fmla="*/ 107950 w 543718"/>
                      <a:gd name="connsiteY8" fmla="*/ 28630 h 548043"/>
                      <a:gd name="connsiteX9" fmla="*/ 188913 w 543718"/>
                      <a:gd name="connsiteY9" fmla="*/ 69905 h 548043"/>
                      <a:gd name="connsiteX10" fmla="*/ 341738 w 543718"/>
                      <a:gd name="connsiteY10" fmla="*/ 6326 h 548043"/>
                      <a:gd name="connsiteX11" fmla="*/ 543718 w 543718"/>
                      <a:gd name="connsiteY11" fmla="*/ 0 h 548043"/>
                      <a:gd name="connsiteX12" fmla="*/ 495300 w 543718"/>
                      <a:gd name="connsiteY12" fmla="*/ 849 h 54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548043">
                        <a:moveTo>
                          <a:pt x="26884" y="548043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51" name="Freeform 1250"/>
                  <p:cNvSpPr/>
                  <p:nvPr/>
                </p:nvSpPr>
                <p:spPr>
                  <a:xfrm>
                    <a:off x="1008930" y="579712"/>
                    <a:ext cx="112405" cy="131284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52" name="Freeform 1251"/>
                  <p:cNvSpPr/>
                  <p:nvPr/>
                </p:nvSpPr>
                <p:spPr>
                  <a:xfrm>
                    <a:off x="1227165" y="521640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53" name="Freeform 1252"/>
                  <p:cNvSpPr/>
                  <p:nvPr/>
                </p:nvSpPr>
                <p:spPr>
                  <a:xfrm>
                    <a:off x="953071" y="843775"/>
                    <a:ext cx="140427" cy="75787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54" name="Freeform 1253"/>
                  <p:cNvSpPr/>
                  <p:nvPr/>
                </p:nvSpPr>
                <p:spPr>
                  <a:xfrm flipV="1">
                    <a:off x="1289213" y="851058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48" name="Group 1047"/>
              <p:cNvGrpSpPr/>
              <p:nvPr/>
            </p:nvGrpSpPr>
            <p:grpSpPr>
              <a:xfrm rot="21242587">
                <a:off x="3278747" y="2253965"/>
                <a:ext cx="1784854" cy="1733507"/>
                <a:chOff x="682793" y="257561"/>
                <a:chExt cx="1679407" cy="1579132"/>
              </a:xfrm>
            </p:grpSpPr>
            <p:grpSp>
              <p:nvGrpSpPr>
                <p:cNvPr id="1225" name="Group 1224"/>
                <p:cNvGrpSpPr/>
                <p:nvPr/>
              </p:nvGrpSpPr>
              <p:grpSpPr>
                <a:xfrm>
                  <a:off x="1576811" y="257561"/>
                  <a:ext cx="785389" cy="657261"/>
                  <a:chOff x="1576811" y="257561"/>
                  <a:chExt cx="785389" cy="657261"/>
                </a:xfrm>
              </p:grpSpPr>
              <p:sp>
                <p:nvSpPr>
                  <p:cNvPr id="1242" name="Freeform 1241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43" name="Freeform 1242"/>
                  <p:cNvSpPr/>
                  <p:nvPr/>
                </p:nvSpPr>
                <p:spPr>
                  <a:xfrm>
                    <a:off x="1576811" y="602932"/>
                    <a:ext cx="765810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5810" h="83613">
                        <a:moveTo>
                          <a:pt x="0" y="47418"/>
                        </a:moveTo>
                        <a:lnTo>
                          <a:pt x="221509" y="0"/>
                        </a:lnTo>
                        <a:cubicBezTo>
                          <a:pt x="293370" y="8365"/>
                          <a:pt x="582930" y="53133"/>
                          <a:pt x="765810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44" name="Freeform 1243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45" name="Freeform 1244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26" name="Group 1225"/>
                <p:cNvGrpSpPr/>
                <p:nvPr/>
              </p:nvGrpSpPr>
              <p:grpSpPr>
                <a:xfrm rot="12441566">
                  <a:off x="682793" y="1179432"/>
                  <a:ext cx="784258" cy="657261"/>
                  <a:chOff x="1577942" y="257561"/>
                  <a:chExt cx="784258" cy="657261"/>
                </a:xfrm>
              </p:grpSpPr>
              <p:sp>
                <p:nvSpPr>
                  <p:cNvPr id="1238" name="Freeform 1237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39" name="Freeform 1238"/>
                  <p:cNvSpPr/>
                  <p:nvPr/>
                </p:nvSpPr>
                <p:spPr>
                  <a:xfrm>
                    <a:off x="1577942" y="602931"/>
                    <a:ext cx="764679" cy="121545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64679"/>
                      <a:gd name="connsiteY0" fmla="*/ 121545 h 121545"/>
                      <a:gd name="connsiteX1" fmla="*/ 220378 w 764679"/>
                      <a:gd name="connsiteY1" fmla="*/ 0 h 121545"/>
                      <a:gd name="connsiteX2" fmla="*/ 764679 w 764679"/>
                      <a:gd name="connsiteY2" fmla="*/ 83613 h 121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4679" h="121545">
                        <a:moveTo>
                          <a:pt x="0" y="121545"/>
                        </a:moveTo>
                        <a:lnTo>
                          <a:pt x="220378" y="0"/>
                        </a:lnTo>
                        <a:cubicBezTo>
                          <a:pt x="292239" y="8365"/>
                          <a:pt x="581799" y="53133"/>
                          <a:pt x="764679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40" name="Freeform 1239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41" name="Freeform 1240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27" name="Group 1226"/>
                <p:cNvGrpSpPr/>
                <p:nvPr/>
              </p:nvGrpSpPr>
              <p:grpSpPr>
                <a:xfrm>
                  <a:off x="901700" y="515143"/>
                  <a:ext cx="726291" cy="646906"/>
                  <a:chOff x="901700" y="515143"/>
                  <a:chExt cx="726291" cy="646906"/>
                </a:xfrm>
              </p:grpSpPr>
              <p:sp>
                <p:nvSpPr>
                  <p:cNvPr id="1234" name="Freeform 1233"/>
                  <p:cNvSpPr/>
                  <p:nvPr/>
                </p:nvSpPr>
                <p:spPr>
                  <a:xfrm>
                    <a:off x="1060450" y="646274"/>
                    <a:ext cx="567541" cy="515775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567541"/>
                      <a:gd name="connsiteY0" fmla="*/ 515776 h 515776"/>
                      <a:gd name="connsiteX1" fmla="*/ 101600 w 567541"/>
                      <a:gd name="connsiteY1" fmla="*/ 388776 h 515776"/>
                      <a:gd name="connsiteX2" fmla="*/ 114300 w 567541"/>
                      <a:gd name="connsiteY2" fmla="*/ 268126 h 515776"/>
                      <a:gd name="connsiteX3" fmla="*/ 127794 w 567541"/>
                      <a:gd name="connsiteY3" fmla="*/ 258601 h 515776"/>
                      <a:gd name="connsiteX4" fmla="*/ 25400 w 567541"/>
                      <a:gd name="connsiteY4" fmla="*/ 217326 h 515776"/>
                      <a:gd name="connsiteX5" fmla="*/ 0 w 567541"/>
                      <a:gd name="connsiteY5" fmla="*/ 141126 h 515776"/>
                      <a:gd name="connsiteX6" fmla="*/ 31750 w 567541"/>
                      <a:gd name="connsiteY6" fmla="*/ 58576 h 515776"/>
                      <a:gd name="connsiteX7" fmla="*/ 107950 w 567541"/>
                      <a:gd name="connsiteY7" fmla="*/ 29207 h 515776"/>
                      <a:gd name="connsiteX8" fmla="*/ 188913 w 567541"/>
                      <a:gd name="connsiteY8" fmla="*/ 70482 h 515776"/>
                      <a:gd name="connsiteX9" fmla="*/ 225425 w 567541"/>
                      <a:gd name="connsiteY9" fmla="*/ 167320 h 515776"/>
                      <a:gd name="connsiteX10" fmla="*/ 368300 w 567541"/>
                      <a:gd name="connsiteY10" fmla="*/ 83976 h 515776"/>
                      <a:gd name="connsiteX11" fmla="*/ 567541 w 567541"/>
                      <a:gd name="connsiteY11" fmla="*/ 0 h 515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67541" h="515776">
                        <a:moveTo>
                          <a:pt x="50800" y="515776"/>
                        </a:moveTo>
                        <a:lnTo>
                          <a:pt x="101600" y="388776"/>
                        </a:lnTo>
                        <a:lnTo>
                          <a:pt x="114300" y="268126"/>
                        </a:lnTo>
                        <a:cubicBezTo>
                          <a:pt x="110860" y="267332"/>
                          <a:pt x="131234" y="259395"/>
                          <a:pt x="127794" y="258601"/>
                        </a:cubicBezTo>
                        <a:lnTo>
                          <a:pt x="25400" y="217326"/>
                        </a:lnTo>
                        <a:lnTo>
                          <a:pt x="0" y="141126"/>
                        </a:lnTo>
                        <a:lnTo>
                          <a:pt x="31750" y="58576"/>
                        </a:lnTo>
                        <a:lnTo>
                          <a:pt x="107950" y="29207"/>
                        </a:lnTo>
                        <a:lnTo>
                          <a:pt x="188913" y="70482"/>
                        </a:lnTo>
                        <a:lnTo>
                          <a:pt x="225425" y="167320"/>
                        </a:lnTo>
                        <a:lnTo>
                          <a:pt x="368300" y="83976"/>
                        </a:lnTo>
                        <a:lnTo>
                          <a:pt x="567541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35" name="Freeform 1234"/>
                  <p:cNvSpPr/>
                  <p:nvPr/>
                </p:nvSpPr>
                <p:spPr>
                  <a:xfrm>
                    <a:off x="901700" y="66675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36" name="Freeform 1235"/>
                  <p:cNvSpPr/>
                  <p:nvPr/>
                </p:nvSpPr>
                <p:spPr>
                  <a:xfrm>
                    <a:off x="1187450" y="515143"/>
                    <a:ext cx="101600" cy="165100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37" name="Freeform 1236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28" name="Group 1227"/>
                <p:cNvGrpSpPr/>
                <p:nvPr/>
              </p:nvGrpSpPr>
              <p:grpSpPr>
                <a:xfrm rot="11538346">
                  <a:off x="1533495" y="822704"/>
                  <a:ext cx="665955" cy="748314"/>
                  <a:chOff x="938212" y="509555"/>
                  <a:chExt cx="665955" cy="748314"/>
                </a:xfrm>
              </p:grpSpPr>
              <p:sp>
                <p:nvSpPr>
                  <p:cNvPr id="1229" name="Freeform 1228"/>
                  <p:cNvSpPr/>
                  <p:nvPr/>
                </p:nvSpPr>
                <p:spPr>
                  <a:xfrm>
                    <a:off x="1060449" y="646852"/>
                    <a:ext cx="543718" cy="611017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2795 w 543718"/>
                      <a:gd name="connsiteY0" fmla="*/ 611017 h 611017"/>
                      <a:gd name="connsiteX1" fmla="*/ 101600 w 543718"/>
                      <a:gd name="connsiteY1" fmla="*/ 388199 h 611017"/>
                      <a:gd name="connsiteX2" fmla="*/ 118590 w 543718"/>
                      <a:gd name="connsiteY2" fmla="*/ 263345 h 611017"/>
                      <a:gd name="connsiteX3" fmla="*/ 221280 w 543718"/>
                      <a:gd name="connsiteY3" fmla="*/ 188155 h 611017"/>
                      <a:gd name="connsiteX4" fmla="*/ 114849 w 543718"/>
                      <a:gd name="connsiteY4" fmla="*/ 265723 h 611017"/>
                      <a:gd name="connsiteX5" fmla="*/ 25400 w 543718"/>
                      <a:gd name="connsiteY5" fmla="*/ 216749 h 611017"/>
                      <a:gd name="connsiteX6" fmla="*/ 0 w 543718"/>
                      <a:gd name="connsiteY6" fmla="*/ 140549 h 611017"/>
                      <a:gd name="connsiteX7" fmla="*/ 31750 w 543718"/>
                      <a:gd name="connsiteY7" fmla="*/ 57999 h 611017"/>
                      <a:gd name="connsiteX8" fmla="*/ 107950 w 543718"/>
                      <a:gd name="connsiteY8" fmla="*/ 28630 h 611017"/>
                      <a:gd name="connsiteX9" fmla="*/ 188913 w 543718"/>
                      <a:gd name="connsiteY9" fmla="*/ 69905 h 611017"/>
                      <a:gd name="connsiteX10" fmla="*/ 341738 w 543718"/>
                      <a:gd name="connsiteY10" fmla="*/ 6326 h 611017"/>
                      <a:gd name="connsiteX11" fmla="*/ 543718 w 543718"/>
                      <a:gd name="connsiteY11" fmla="*/ 0 h 611017"/>
                      <a:gd name="connsiteX12" fmla="*/ 495300 w 543718"/>
                      <a:gd name="connsiteY12" fmla="*/ 849 h 611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611017">
                        <a:moveTo>
                          <a:pt x="52795" y="611017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30" name="Freeform 1229"/>
                  <p:cNvSpPr/>
                  <p:nvPr/>
                </p:nvSpPr>
                <p:spPr>
                  <a:xfrm>
                    <a:off x="969352" y="576121"/>
                    <a:ext cx="131881" cy="122014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31" name="Freeform 1230"/>
                  <p:cNvSpPr/>
                  <p:nvPr/>
                </p:nvSpPr>
                <p:spPr>
                  <a:xfrm>
                    <a:off x="1189682" y="509555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32" name="Freeform 1231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33" name="Freeform 1232"/>
                  <p:cNvSpPr/>
                  <p:nvPr/>
                </p:nvSpPr>
                <p:spPr>
                  <a:xfrm flipV="1">
                    <a:off x="1285635" y="834654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49" name="Group 1048"/>
              <p:cNvGrpSpPr/>
              <p:nvPr/>
            </p:nvGrpSpPr>
            <p:grpSpPr>
              <a:xfrm rot="16967617">
                <a:off x="5481217" y="2283267"/>
                <a:ext cx="1372197" cy="1291727"/>
                <a:chOff x="687751" y="257562"/>
                <a:chExt cx="1674448" cy="1562282"/>
              </a:xfrm>
            </p:grpSpPr>
            <p:grpSp>
              <p:nvGrpSpPr>
                <p:cNvPr id="1204" name="Group 1203"/>
                <p:cNvGrpSpPr/>
                <p:nvPr/>
              </p:nvGrpSpPr>
              <p:grpSpPr>
                <a:xfrm>
                  <a:off x="1546256" y="257562"/>
                  <a:ext cx="815943" cy="657262"/>
                  <a:chOff x="1546256" y="257562"/>
                  <a:chExt cx="815943" cy="657262"/>
                </a:xfrm>
              </p:grpSpPr>
              <p:sp>
                <p:nvSpPr>
                  <p:cNvPr id="1221" name="Freeform 1220"/>
                  <p:cNvSpPr/>
                  <p:nvPr/>
                </p:nvSpPr>
                <p:spPr>
                  <a:xfrm>
                    <a:off x="1813559" y="419100"/>
                    <a:ext cx="548640" cy="91441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22" name="Freeform 1221"/>
                  <p:cNvSpPr/>
                  <p:nvPr/>
                </p:nvSpPr>
                <p:spPr>
                  <a:xfrm>
                    <a:off x="1546256" y="602931"/>
                    <a:ext cx="787875" cy="103357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86393"/>
                      <a:gd name="connsiteY0" fmla="*/ 20537 h 83613"/>
                      <a:gd name="connsiteX1" fmla="*/ 242092 w 786393"/>
                      <a:gd name="connsiteY1" fmla="*/ 0 h 83613"/>
                      <a:gd name="connsiteX2" fmla="*/ 786393 w 786393"/>
                      <a:gd name="connsiteY2" fmla="*/ 83613 h 83613"/>
                      <a:gd name="connsiteX0" fmla="*/ 0 w 530746"/>
                      <a:gd name="connsiteY0" fmla="*/ 20537 h 43409"/>
                      <a:gd name="connsiteX1" fmla="*/ 242092 w 530746"/>
                      <a:gd name="connsiteY1" fmla="*/ 0 h 43409"/>
                      <a:gd name="connsiteX2" fmla="*/ 530746 w 530746"/>
                      <a:gd name="connsiteY2" fmla="*/ 43409 h 43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30746" h="43409">
                        <a:moveTo>
                          <a:pt x="0" y="20537"/>
                        </a:moveTo>
                        <a:lnTo>
                          <a:pt x="242092" y="0"/>
                        </a:lnTo>
                        <a:cubicBezTo>
                          <a:pt x="313953" y="8365"/>
                          <a:pt x="347866" y="12929"/>
                          <a:pt x="530746" y="43409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23" name="Freeform 1222"/>
                  <p:cNvSpPr/>
                  <p:nvPr/>
                </p:nvSpPr>
                <p:spPr>
                  <a:xfrm rot="16200000">
                    <a:off x="1725081" y="486162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24" name="Freeform 1223"/>
                  <p:cNvSpPr/>
                  <p:nvPr/>
                </p:nvSpPr>
                <p:spPr>
                  <a:xfrm rot="16200000">
                    <a:off x="1844085" y="546503"/>
                    <a:ext cx="620055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05" name="Group 1204"/>
                <p:cNvGrpSpPr/>
                <p:nvPr/>
              </p:nvGrpSpPr>
              <p:grpSpPr>
                <a:xfrm rot="12441566">
                  <a:off x="687751" y="1158881"/>
                  <a:ext cx="709338" cy="660963"/>
                  <a:chOff x="1652863" y="257381"/>
                  <a:chExt cx="709338" cy="660963"/>
                </a:xfrm>
              </p:grpSpPr>
              <p:sp>
                <p:nvSpPr>
                  <p:cNvPr id="1217" name="Freeform 1216"/>
                  <p:cNvSpPr/>
                  <p:nvPr/>
                </p:nvSpPr>
                <p:spPr>
                  <a:xfrm>
                    <a:off x="1880227" y="451859"/>
                    <a:ext cx="481974" cy="5868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18" name="Freeform 1217"/>
                  <p:cNvSpPr/>
                  <p:nvPr/>
                </p:nvSpPr>
                <p:spPr>
                  <a:xfrm>
                    <a:off x="1652863" y="602932"/>
                    <a:ext cx="689759" cy="315412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689759"/>
                      <a:gd name="connsiteY0" fmla="*/ 315412 h 315412"/>
                      <a:gd name="connsiteX1" fmla="*/ 145458 w 689759"/>
                      <a:gd name="connsiteY1" fmla="*/ 0 h 315412"/>
                      <a:gd name="connsiteX2" fmla="*/ 689759 w 689759"/>
                      <a:gd name="connsiteY2" fmla="*/ 83613 h 315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89759" h="315412">
                        <a:moveTo>
                          <a:pt x="0" y="315412"/>
                        </a:moveTo>
                        <a:lnTo>
                          <a:pt x="145458" y="0"/>
                        </a:lnTo>
                        <a:cubicBezTo>
                          <a:pt x="217319" y="8365"/>
                          <a:pt x="506879" y="53133"/>
                          <a:pt x="689759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19" name="Freeform 1218"/>
                  <p:cNvSpPr/>
                  <p:nvPr/>
                </p:nvSpPr>
                <p:spPr>
                  <a:xfrm rot="16200000">
                    <a:off x="1725435" y="48598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20" name="Freeform 1219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06" name="Group 1205"/>
                <p:cNvGrpSpPr/>
                <p:nvPr/>
              </p:nvGrpSpPr>
              <p:grpSpPr>
                <a:xfrm>
                  <a:off x="901700" y="515143"/>
                  <a:ext cx="654050" cy="646907"/>
                  <a:chOff x="901700" y="515143"/>
                  <a:chExt cx="654050" cy="646907"/>
                </a:xfrm>
              </p:grpSpPr>
              <p:sp>
                <p:nvSpPr>
                  <p:cNvPr id="1213" name="Freeform 1212"/>
                  <p:cNvSpPr/>
                  <p:nvPr/>
                </p:nvSpPr>
                <p:spPr>
                  <a:xfrm>
                    <a:off x="1060450" y="647700"/>
                    <a:ext cx="495300" cy="514350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95300" h="514350">
                        <a:moveTo>
                          <a:pt x="50800" y="514350"/>
                        </a:moveTo>
                        <a:lnTo>
                          <a:pt x="101600" y="387350"/>
                        </a:lnTo>
                        <a:lnTo>
                          <a:pt x="114300" y="266700"/>
                        </a:lnTo>
                        <a:cubicBezTo>
                          <a:pt x="110860" y="265906"/>
                          <a:pt x="131234" y="257969"/>
                          <a:pt x="127794" y="257175"/>
                        </a:cubicBezTo>
                        <a:lnTo>
                          <a:pt x="25400" y="215900"/>
                        </a:lnTo>
                        <a:lnTo>
                          <a:pt x="0" y="139700"/>
                        </a:lnTo>
                        <a:lnTo>
                          <a:pt x="31750" y="57150"/>
                        </a:lnTo>
                        <a:lnTo>
                          <a:pt x="107950" y="27781"/>
                        </a:lnTo>
                        <a:lnTo>
                          <a:pt x="188913" y="69056"/>
                        </a:lnTo>
                        <a:lnTo>
                          <a:pt x="225425" y="165894"/>
                        </a:lnTo>
                        <a:lnTo>
                          <a:pt x="368300" y="82550"/>
                        </a:lnTo>
                        <a:lnTo>
                          <a:pt x="4953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14" name="Freeform 1213"/>
                  <p:cNvSpPr/>
                  <p:nvPr/>
                </p:nvSpPr>
                <p:spPr>
                  <a:xfrm>
                    <a:off x="901700" y="66675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15" name="Freeform 1214"/>
                  <p:cNvSpPr/>
                  <p:nvPr/>
                </p:nvSpPr>
                <p:spPr>
                  <a:xfrm>
                    <a:off x="1187450" y="515143"/>
                    <a:ext cx="101600" cy="165100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16" name="Freeform 1215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207" name="Group 1206"/>
                <p:cNvGrpSpPr/>
                <p:nvPr/>
              </p:nvGrpSpPr>
              <p:grpSpPr>
                <a:xfrm rot="11538346">
                  <a:off x="1523284" y="917421"/>
                  <a:ext cx="665955" cy="652496"/>
                  <a:chOff x="938212" y="509555"/>
                  <a:chExt cx="665955" cy="652496"/>
                </a:xfrm>
              </p:grpSpPr>
              <p:sp>
                <p:nvSpPr>
                  <p:cNvPr id="1208" name="Freeform 1207"/>
                  <p:cNvSpPr/>
                  <p:nvPr/>
                </p:nvSpPr>
                <p:spPr>
                  <a:xfrm>
                    <a:off x="1060449" y="646852"/>
                    <a:ext cx="543718" cy="515199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515199">
                        <a:moveTo>
                          <a:pt x="50800" y="515199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09" name="Freeform 1208"/>
                  <p:cNvSpPr/>
                  <p:nvPr/>
                </p:nvSpPr>
                <p:spPr>
                  <a:xfrm>
                    <a:off x="963260" y="572555"/>
                    <a:ext cx="137973" cy="125581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10" name="Freeform 1209"/>
                  <p:cNvSpPr/>
                  <p:nvPr/>
                </p:nvSpPr>
                <p:spPr>
                  <a:xfrm>
                    <a:off x="1189682" y="509555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11" name="Freeform 1210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12" name="Freeform 1211"/>
                  <p:cNvSpPr/>
                  <p:nvPr/>
                </p:nvSpPr>
                <p:spPr>
                  <a:xfrm flipV="1">
                    <a:off x="1285635" y="834654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50" name="Group 1049"/>
              <p:cNvGrpSpPr/>
              <p:nvPr/>
            </p:nvGrpSpPr>
            <p:grpSpPr>
              <a:xfrm rot="20177117">
                <a:off x="6150204" y="549939"/>
                <a:ext cx="1605322" cy="1367795"/>
                <a:chOff x="660901" y="257561"/>
                <a:chExt cx="1941560" cy="1669075"/>
              </a:xfrm>
            </p:grpSpPr>
            <p:grpSp>
              <p:nvGrpSpPr>
                <p:cNvPr id="1183" name="Group 1182"/>
                <p:cNvGrpSpPr/>
                <p:nvPr/>
              </p:nvGrpSpPr>
              <p:grpSpPr>
                <a:xfrm>
                  <a:off x="1576812" y="257561"/>
                  <a:ext cx="1025649" cy="657261"/>
                  <a:chOff x="1576812" y="257561"/>
                  <a:chExt cx="1025649" cy="657261"/>
                </a:xfrm>
              </p:grpSpPr>
              <p:sp>
                <p:nvSpPr>
                  <p:cNvPr id="1200" name="Freeform 1199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01" name="Freeform 1200"/>
                  <p:cNvSpPr/>
                  <p:nvPr/>
                </p:nvSpPr>
                <p:spPr>
                  <a:xfrm>
                    <a:off x="1576812" y="602932"/>
                    <a:ext cx="1025649" cy="122605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1025649"/>
                      <a:gd name="connsiteY0" fmla="*/ 47418 h 122606"/>
                      <a:gd name="connsiteX1" fmla="*/ 221509 w 1025649"/>
                      <a:gd name="connsiteY1" fmla="*/ 0 h 122606"/>
                      <a:gd name="connsiteX2" fmla="*/ 1025648 w 1025649"/>
                      <a:gd name="connsiteY2" fmla="*/ 122605 h 122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25649" h="122606">
                        <a:moveTo>
                          <a:pt x="0" y="47418"/>
                        </a:moveTo>
                        <a:lnTo>
                          <a:pt x="221509" y="0"/>
                        </a:lnTo>
                        <a:cubicBezTo>
                          <a:pt x="293370" y="8365"/>
                          <a:pt x="842768" y="92125"/>
                          <a:pt x="1025648" y="122605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02" name="Freeform 1201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03" name="Freeform 1202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84" name="Group 1183"/>
                <p:cNvGrpSpPr/>
                <p:nvPr/>
              </p:nvGrpSpPr>
              <p:grpSpPr>
                <a:xfrm rot="12441566">
                  <a:off x="660901" y="1120463"/>
                  <a:ext cx="563879" cy="806173"/>
                  <a:chOff x="1798321" y="108649"/>
                  <a:chExt cx="563879" cy="806173"/>
                </a:xfrm>
              </p:grpSpPr>
              <p:sp>
                <p:nvSpPr>
                  <p:cNvPr id="1196" name="Freeform 1195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97" name="Freeform 1196"/>
                  <p:cNvSpPr/>
                  <p:nvPr/>
                </p:nvSpPr>
                <p:spPr>
                  <a:xfrm>
                    <a:off x="1798321" y="602930"/>
                    <a:ext cx="544301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63421"/>
                      <a:gd name="connsiteY0" fmla="*/ 132579 h 132579"/>
                      <a:gd name="connsiteX1" fmla="*/ 219120 w 763421"/>
                      <a:gd name="connsiteY1" fmla="*/ 0 h 132579"/>
                      <a:gd name="connsiteX2" fmla="*/ 763421 w 763421"/>
                      <a:gd name="connsiteY2" fmla="*/ 83613 h 132579"/>
                      <a:gd name="connsiteX0" fmla="*/ 0 w 1116599"/>
                      <a:gd name="connsiteY0" fmla="*/ 0 h 242795"/>
                      <a:gd name="connsiteX1" fmla="*/ 572298 w 1116599"/>
                      <a:gd name="connsiteY1" fmla="*/ 159182 h 242795"/>
                      <a:gd name="connsiteX2" fmla="*/ 1116599 w 1116599"/>
                      <a:gd name="connsiteY2" fmla="*/ 242795 h 242795"/>
                      <a:gd name="connsiteX0" fmla="*/ 0 w 544301"/>
                      <a:gd name="connsiteY0" fmla="*/ 0 h 83613"/>
                      <a:gd name="connsiteX1" fmla="*/ 544301 w 544301"/>
                      <a:gd name="connsiteY1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4301" h="83613">
                        <a:moveTo>
                          <a:pt x="0" y="0"/>
                        </a:moveTo>
                        <a:cubicBezTo>
                          <a:pt x="71861" y="8365"/>
                          <a:pt x="361421" y="53133"/>
                          <a:pt x="544301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98" name="Freeform 1197"/>
                  <p:cNvSpPr/>
                  <p:nvPr/>
                </p:nvSpPr>
                <p:spPr>
                  <a:xfrm rot="16200000">
                    <a:off x="1620991" y="406435"/>
                    <a:ext cx="754147" cy="158575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93152"/>
                      <a:gd name="connsiteY0" fmla="*/ 0 h 117249"/>
                      <a:gd name="connsiteX1" fmla="*/ 593152 w 593152"/>
                      <a:gd name="connsiteY1" fmla="*/ 117249 h 117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3152" h="117249">
                        <a:moveTo>
                          <a:pt x="0" y="0"/>
                        </a:moveTo>
                        <a:lnTo>
                          <a:pt x="593152" y="1172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99" name="Freeform 1198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85" name="Group 1184"/>
                <p:cNvGrpSpPr/>
                <p:nvPr/>
              </p:nvGrpSpPr>
              <p:grpSpPr>
                <a:xfrm>
                  <a:off x="901700" y="515143"/>
                  <a:ext cx="654050" cy="646907"/>
                  <a:chOff x="901700" y="515143"/>
                  <a:chExt cx="654050" cy="646907"/>
                </a:xfrm>
              </p:grpSpPr>
              <p:sp>
                <p:nvSpPr>
                  <p:cNvPr id="1192" name="Freeform 1191"/>
                  <p:cNvSpPr/>
                  <p:nvPr/>
                </p:nvSpPr>
                <p:spPr>
                  <a:xfrm>
                    <a:off x="1060450" y="647700"/>
                    <a:ext cx="495300" cy="514350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95300" h="514350">
                        <a:moveTo>
                          <a:pt x="50800" y="514350"/>
                        </a:moveTo>
                        <a:lnTo>
                          <a:pt x="101600" y="387350"/>
                        </a:lnTo>
                        <a:lnTo>
                          <a:pt x="114300" y="266700"/>
                        </a:lnTo>
                        <a:cubicBezTo>
                          <a:pt x="110860" y="265906"/>
                          <a:pt x="131234" y="257969"/>
                          <a:pt x="127794" y="257175"/>
                        </a:cubicBezTo>
                        <a:lnTo>
                          <a:pt x="25400" y="215900"/>
                        </a:lnTo>
                        <a:lnTo>
                          <a:pt x="0" y="139700"/>
                        </a:lnTo>
                        <a:lnTo>
                          <a:pt x="31750" y="57150"/>
                        </a:lnTo>
                        <a:lnTo>
                          <a:pt x="107950" y="27781"/>
                        </a:lnTo>
                        <a:lnTo>
                          <a:pt x="188913" y="69056"/>
                        </a:lnTo>
                        <a:lnTo>
                          <a:pt x="225425" y="165894"/>
                        </a:lnTo>
                        <a:lnTo>
                          <a:pt x="368300" y="82550"/>
                        </a:lnTo>
                        <a:lnTo>
                          <a:pt x="4953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93" name="Freeform 1192"/>
                  <p:cNvSpPr/>
                  <p:nvPr/>
                </p:nvSpPr>
                <p:spPr>
                  <a:xfrm>
                    <a:off x="901700" y="66675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94" name="Freeform 1193"/>
                  <p:cNvSpPr/>
                  <p:nvPr/>
                </p:nvSpPr>
                <p:spPr>
                  <a:xfrm>
                    <a:off x="1187450" y="515143"/>
                    <a:ext cx="101600" cy="165100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95" name="Freeform 1194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86" name="Group 1185"/>
                <p:cNvGrpSpPr/>
                <p:nvPr/>
              </p:nvGrpSpPr>
              <p:grpSpPr>
                <a:xfrm rot="11538346">
                  <a:off x="1271305" y="803504"/>
                  <a:ext cx="1010520" cy="796621"/>
                  <a:chOff x="852715" y="461401"/>
                  <a:chExt cx="1010520" cy="796621"/>
                </a:xfrm>
              </p:grpSpPr>
              <p:sp>
                <p:nvSpPr>
                  <p:cNvPr id="1187" name="Freeform 1186"/>
                  <p:cNvSpPr/>
                  <p:nvPr/>
                </p:nvSpPr>
                <p:spPr>
                  <a:xfrm>
                    <a:off x="1060450" y="644264"/>
                    <a:ext cx="802785" cy="613758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41868 w 543718"/>
                      <a:gd name="connsiteY0" fmla="*/ 611171 h 611171"/>
                      <a:gd name="connsiteX1" fmla="*/ 101600 w 543718"/>
                      <a:gd name="connsiteY1" fmla="*/ 388199 h 611171"/>
                      <a:gd name="connsiteX2" fmla="*/ 118590 w 543718"/>
                      <a:gd name="connsiteY2" fmla="*/ 263345 h 611171"/>
                      <a:gd name="connsiteX3" fmla="*/ 221280 w 543718"/>
                      <a:gd name="connsiteY3" fmla="*/ 188155 h 611171"/>
                      <a:gd name="connsiteX4" fmla="*/ 114849 w 543718"/>
                      <a:gd name="connsiteY4" fmla="*/ 265723 h 611171"/>
                      <a:gd name="connsiteX5" fmla="*/ 25400 w 543718"/>
                      <a:gd name="connsiteY5" fmla="*/ 216749 h 611171"/>
                      <a:gd name="connsiteX6" fmla="*/ 0 w 543718"/>
                      <a:gd name="connsiteY6" fmla="*/ 140549 h 611171"/>
                      <a:gd name="connsiteX7" fmla="*/ 31750 w 543718"/>
                      <a:gd name="connsiteY7" fmla="*/ 57999 h 611171"/>
                      <a:gd name="connsiteX8" fmla="*/ 107950 w 543718"/>
                      <a:gd name="connsiteY8" fmla="*/ 28630 h 611171"/>
                      <a:gd name="connsiteX9" fmla="*/ 188913 w 543718"/>
                      <a:gd name="connsiteY9" fmla="*/ 69905 h 611171"/>
                      <a:gd name="connsiteX10" fmla="*/ 341738 w 543718"/>
                      <a:gd name="connsiteY10" fmla="*/ 6326 h 611171"/>
                      <a:gd name="connsiteX11" fmla="*/ 543718 w 543718"/>
                      <a:gd name="connsiteY11" fmla="*/ 0 h 611171"/>
                      <a:gd name="connsiteX12" fmla="*/ 495300 w 543718"/>
                      <a:gd name="connsiteY12" fmla="*/ 849 h 611171"/>
                      <a:gd name="connsiteX0" fmla="*/ 41868 w 802785"/>
                      <a:gd name="connsiteY0" fmla="*/ 613758 h 613758"/>
                      <a:gd name="connsiteX1" fmla="*/ 101600 w 802785"/>
                      <a:gd name="connsiteY1" fmla="*/ 390786 h 613758"/>
                      <a:gd name="connsiteX2" fmla="*/ 118590 w 802785"/>
                      <a:gd name="connsiteY2" fmla="*/ 265932 h 613758"/>
                      <a:gd name="connsiteX3" fmla="*/ 221280 w 802785"/>
                      <a:gd name="connsiteY3" fmla="*/ 190742 h 613758"/>
                      <a:gd name="connsiteX4" fmla="*/ 114849 w 802785"/>
                      <a:gd name="connsiteY4" fmla="*/ 268310 h 613758"/>
                      <a:gd name="connsiteX5" fmla="*/ 25400 w 802785"/>
                      <a:gd name="connsiteY5" fmla="*/ 219336 h 613758"/>
                      <a:gd name="connsiteX6" fmla="*/ 0 w 802785"/>
                      <a:gd name="connsiteY6" fmla="*/ 143136 h 613758"/>
                      <a:gd name="connsiteX7" fmla="*/ 31750 w 802785"/>
                      <a:gd name="connsiteY7" fmla="*/ 60586 h 613758"/>
                      <a:gd name="connsiteX8" fmla="*/ 107950 w 802785"/>
                      <a:gd name="connsiteY8" fmla="*/ 31217 h 613758"/>
                      <a:gd name="connsiteX9" fmla="*/ 188913 w 802785"/>
                      <a:gd name="connsiteY9" fmla="*/ 72492 h 613758"/>
                      <a:gd name="connsiteX10" fmla="*/ 341738 w 802785"/>
                      <a:gd name="connsiteY10" fmla="*/ 8913 h 613758"/>
                      <a:gd name="connsiteX11" fmla="*/ 802785 w 802785"/>
                      <a:gd name="connsiteY11" fmla="*/ 0 h 613758"/>
                      <a:gd name="connsiteX12" fmla="*/ 495300 w 802785"/>
                      <a:gd name="connsiteY12" fmla="*/ 3436 h 613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02785" h="613758">
                        <a:moveTo>
                          <a:pt x="41868" y="613758"/>
                        </a:moveTo>
                        <a:lnTo>
                          <a:pt x="101600" y="390786"/>
                        </a:lnTo>
                        <a:lnTo>
                          <a:pt x="118590" y="265932"/>
                        </a:lnTo>
                        <a:lnTo>
                          <a:pt x="221280" y="190742"/>
                        </a:lnTo>
                        <a:cubicBezTo>
                          <a:pt x="217840" y="189948"/>
                          <a:pt x="118289" y="269104"/>
                          <a:pt x="114849" y="268310"/>
                        </a:cubicBezTo>
                        <a:lnTo>
                          <a:pt x="25400" y="219336"/>
                        </a:lnTo>
                        <a:lnTo>
                          <a:pt x="0" y="143136"/>
                        </a:lnTo>
                        <a:lnTo>
                          <a:pt x="31750" y="60586"/>
                        </a:lnTo>
                        <a:lnTo>
                          <a:pt x="107950" y="31217"/>
                        </a:lnTo>
                        <a:lnTo>
                          <a:pt x="188913" y="72492"/>
                        </a:lnTo>
                        <a:lnTo>
                          <a:pt x="341738" y="8913"/>
                        </a:lnTo>
                        <a:cubicBezTo>
                          <a:pt x="390213" y="6042"/>
                          <a:pt x="754310" y="2871"/>
                          <a:pt x="802785" y="0"/>
                        </a:cubicBezTo>
                        <a:lnTo>
                          <a:pt x="495300" y="3436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88" name="Freeform 1187"/>
                  <p:cNvSpPr/>
                  <p:nvPr/>
                </p:nvSpPr>
                <p:spPr>
                  <a:xfrm>
                    <a:off x="852715" y="461401"/>
                    <a:ext cx="248518" cy="236736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89" name="Freeform 1188"/>
                  <p:cNvSpPr/>
                  <p:nvPr/>
                </p:nvSpPr>
                <p:spPr>
                  <a:xfrm>
                    <a:off x="1189682" y="509555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90" name="Freeform 1189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91" name="Freeform 1190"/>
                  <p:cNvSpPr/>
                  <p:nvPr/>
                </p:nvSpPr>
                <p:spPr>
                  <a:xfrm flipV="1">
                    <a:off x="1285635" y="834654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51" name="Group 1050"/>
              <p:cNvGrpSpPr/>
              <p:nvPr/>
            </p:nvGrpSpPr>
            <p:grpSpPr>
              <a:xfrm rot="16779077">
                <a:off x="7551471" y="508942"/>
                <a:ext cx="1472580" cy="1517022"/>
                <a:chOff x="671418" y="145045"/>
                <a:chExt cx="1690782" cy="1671373"/>
              </a:xfrm>
            </p:grpSpPr>
            <p:grpSp>
              <p:nvGrpSpPr>
                <p:cNvPr id="1162" name="Group 1161"/>
                <p:cNvGrpSpPr/>
                <p:nvPr/>
              </p:nvGrpSpPr>
              <p:grpSpPr>
                <a:xfrm>
                  <a:off x="1576811" y="145045"/>
                  <a:ext cx="785389" cy="769777"/>
                  <a:chOff x="1576811" y="145045"/>
                  <a:chExt cx="785389" cy="769777"/>
                </a:xfrm>
              </p:grpSpPr>
              <p:sp>
                <p:nvSpPr>
                  <p:cNvPr id="1179" name="Freeform 1178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80" name="Freeform 1179"/>
                  <p:cNvSpPr/>
                  <p:nvPr/>
                </p:nvSpPr>
                <p:spPr>
                  <a:xfrm>
                    <a:off x="1576811" y="602932"/>
                    <a:ext cx="765810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5810" h="83613">
                        <a:moveTo>
                          <a:pt x="0" y="47418"/>
                        </a:moveTo>
                        <a:lnTo>
                          <a:pt x="221509" y="0"/>
                        </a:lnTo>
                        <a:cubicBezTo>
                          <a:pt x="293370" y="8365"/>
                          <a:pt x="582930" y="53133"/>
                          <a:pt x="765810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81" name="Freeform 1180"/>
                  <p:cNvSpPr/>
                  <p:nvPr/>
                </p:nvSpPr>
                <p:spPr>
                  <a:xfrm rot="16200000">
                    <a:off x="1655708" y="443019"/>
                    <a:ext cx="661155" cy="65207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82" name="Freeform 1181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63" name="Group 1162"/>
                <p:cNvGrpSpPr/>
                <p:nvPr/>
              </p:nvGrpSpPr>
              <p:grpSpPr>
                <a:xfrm rot="12441566">
                  <a:off x="671418" y="1159157"/>
                  <a:ext cx="728644" cy="657261"/>
                  <a:chOff x="1649867" y="257561"/>
                  <a:chExt cx="728644" cy="657261"/>
                </a:xfrm>
              </p:grpSpPr>
              <p:sp>
                <p:nvSpPr>
                  <p:cNvPr id="1175" name="Freeform 1174"/>
                  <p:cNvSpPr/>
                  <p:nvPr/>
                </p:nvSpPr>
                <p:spPr>
                  <a:xfrm>
                    <a:off x="1813560" y="419102"/>
                    <a:ext cx="564951" cy="114619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76" name="Freeform 1175"/>
                  <p:cNvSpPr/>
                  <p:nvPr/>
                </p:nvSpPr>
                <p:spPr>
                  <a:xfrm>
                    <a:off x="1649867" y="602931"/>
                    <a:ext cx="692755" cy="306072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64679"/>
                      <a:gd name="connsiteY0" fmla="*/ 121545 h 121545"/>
                      <a:gd name="connsiteX1" fmla="*/ 220378 w 764679"/>
                      <a:gd name="connsiteY1" fmla="*/ 0 h 121545"/>
                      <a:gd name="connsiteX2" fmla="*/ 764679 w 764679"/>
                      <a:gd name="connsiteY2" fmla="*/ 83613 h 121545"/>
                      <a:gd name="connsiteX0" fmla="*/ 0 w 692755"/>
                      <a:gd name="connsiteY0" fmla="*/ 306073 h 306073"/>
                      <a:gd name="connsiteX1" fmla="*/ 148454 w 692755"/>
                      <a:gd name="connsiteY1" fmla="*/ 0 h 306073"/>
                      <a:gd name="connsiteX2" fmla="*/ 692755 w 692755"/>
                      <a:gd name="connsiteY2" fmla="*/ 83613 h 306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755" h="306073">
                        <a:moveTo>
                          <a:pt x="0" y="306073"/>
                        </a:moveTo>
                        <a:lnTo>
                          <a:pt x="148454" y="0"/>
                        </a:lnTo>
                        <a:cubicBezTo>
                          <a:pt x="220315" y="8365"/>
                          <a:pt x="509875" y="53133"/>
                          <a:pt x="692755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77" name="Freeform 1176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78" name="Freeform 1177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64" name="Group 1163"/>
                <p:cNvGrpSpPr/>
                <p:nvPr/>
              </p:nvGrpSpPr>
              <p:grpSpPr>
                <a:xfrm>
                  <a:off x="738431" y="307568"/>
                  <a:ext cx="889560" cy="854481"/>
                  <a:chOff x="738431" y="307568"/>
                  <a:chExt cx="889560" cy="854481"/>
                </a:xfrm>
              </p:grpSpPr>
              <p:sp>
                <p:nvSpPr>
                  <p:cNvPr id="1171" name="Freeform 1170"/>
                  <p:cNvSpPr/>
                  <p:nvPr/>
                </p:nvSpPr>
                <p:spPr>
                  <a:xfrm>
                    <a:off x="1060450" y="646274"/>
                    <a:ext cx="567541" cy="515775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567541"/>
                      <a:gd name="connsiteY0" fmla="*/ 515776 h 515776"/>
                      <a:gd name="connsiteX1" fmla="*/ 101600 w 567541"/>
                      <a:gd name="connsiteY1" fmla="*/ 388776 h 515776"/>
                      <a:gd name="connsiteX2" fmla="*/ 114300 w 567541"/>
                      <a:gd name="connsiteY2" fmla="*/ 268126 h 515776"/>
                      <a:gd name="connsiteX3" fmla="*/ 127794 w 567541"/>
                      <a:gd name="connsiteY3" fmla="*/ 258601 h 515776"/>
                      <a:gd name="connsiteX4" fmla="*/ 25400 w 567541"/>
                      <a:gd name="connsiteY4" fmla="*/ 217326 h 515776"/>
                      <a:gd name="connsiteX5" fmla="*/ 0 w 567541"/>
                      <a:gd name="connsiteY5" fmla="*/ 141126 h 515776"/>
                      <a:gd name="connsiteX6" fmla="*/ 31750 w 567541"/>
                      <a:gd name="connsiteY6" fmla="*/ 58576 h 515776"/>
                      <a:gd name="connsiteX7" fmla="*/ 107950 w 567541"/>
                      <a:gd name="connsiteY7" fmla="*/ 29207 h 515776"/>
                      <a:gd name="connsiteX8" fmla="*/ 188913 w 567541"/>
                      <a:gd name="connsiteY8" fmla="*/ 70482 h 515776"/>
                      <a:gd name="connsiteX9" fmla="*/ 225425 w 567541"/>
                      <a:gd name="connsiteY9" fmla="*/ 167320 h 515776"/>
                      <a:gd name="connsiteX10" fmla="*/ 368300 w 567541"/>
                      <a:gd name="connsiteY10" fmla="*/ 83976 h 515776"/>
                      <a:gd name="connsiteX11" fmla="*/ 567541 w 567541"/>
                      <a:gd name="connsiteY11" fmla="*/ 0 h 515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67541" h="515776">
                        <a:moveTo>
                          <a:pt x="50800" y="515776"/>
                        </a:moveTo>
                        <a:lnTo>
                          <a:pt x="101600" y="388776"/>
                        </a:lnTo>
                        <a:lnTo>
                          <a:pt x="114300" y="268126"/>
                        </a:lnTo>
                        <a:cubicBezTo>
                          <a:pt x="110860" y="267332"/>
                          <a:pt x="131234" y="259395"/>
                          <a:pt x="127794" y="258601"/>
                        </a:cubicBezTo>
                        <a:lnTo>
                          <a:pt x="25400" y="217326"/>
                        </a:lnTo>
                        <a:lnTo>
                          <a:pt x="0" y="141126"/>
                        </a:lnTo>
                        <a:lnTo>
                          <a:pt x="31750" y="58576"/>
                        </a:lnTo>
                        <a:lnTo>
                          <a:pt x="107950" y="29207"/>
                        </a:lnTo>
                        <a:lnTo>
                          <a:pt x="188913" y="70482"/>
                        </a:lnTo>
                        <a:lnTo>
                          <a:pt x="225425" y="167320"/>
                        </a:lnTo>
                        <a:lnTo>
                          <a:pt x="368300" y="83976"/>
                        </a:lnTo>
                        <a:lnTo>
                          <a:pt x="567541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72" name="Freeform 1171"/>
                  <p:cNvSpPr/>
                  <p:nvPr/>
                </p:nvSpPr>
                <p:spPr>
                  <a:xfrm>
                    <a:off x="738431" y="596021"/>
                    <a:ext cx="341068" cy="121529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73" name="Freeform 1172"/>
                  <p:cNvSpPr/>
                  <p:nvPr/>
                </p:nvSpPr>
                <p:spPr>
                  <a:xfrm>
                    <a:off x="1187450" y="307568"/>
                    <a:ext cx="128355" cy="372675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74" name="Freeform 1173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65" name="Group 1164"/>
                <p:cNvGrpSpPr/>
                <p:nvPr/>
              </p:nvGrpSpPr>
              <p:grpSpPr>
                <a:xfrm rot="11538346">
                  <a:off x="1533495" y="822704"/>
                  <a:ext cx="665955" cy="748314"/>
                  <a:chOff x="938212" y="509555"/>
                  <a:chExt cx="665955" cy="748314"/>
                </a:xfrm>
              </p:grpSpPr>
              <p:sp>
                <p:nvSpPr>
                  <p:cNvPr id="1166" name="Freeform 1165"/>
                  <p:cNvSpPr/>
                  <p:nvPr/>
                </p:nvSpPr>
                <p:spPr>
                  <a:xfrm>
                    <a:off x="1060449" y="646852"/>
                    <a:ext cx="543718" cy="611017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2795 w 543718"/>
                      <a:gd name="connsiteY0" fmla="*/ 611017 h 611017"/>
                      <a:gd name="connsiteX1" fmla="*/ 101600 w 543718"/>
                      <a:gd name="connsiteY1" fmla="*/ 388199 h 611017"/>
                      <a:gd name="connsiteX2" fmla="*/ 118590 w 543718"/>
                      <a:gd name="connsiteY2" fmla="*/ 263345 h 611017"/>
                      <a:gd name="connsiteX3" fmla="*/ 221280 w 543718"/>
                      <a:gd name="connsiteY3" fmla="*/ 188155 h 611017"/>
                      <a:gd name="connsiteX4" fmla="*/ 114849 w 543718"/>
                      <a:gd name="connsiteY4" fmla="*/ 265723 h 611017"/>
                      <a:gd name="connsiteX5" fmla="*/ 25400 w 543718"/>
                      <a:gd name="connsiteY5" fmla="*/ 216749 h 611017"/>
                      <a:gd name="connsiteX6" fmla="*/ 0 w 543718"/>
                      <a:gd name="connsiteY6" fmla="*/ 140549 h 611017"/>
                      <a:gd name="connsiteX7" fmla="*/ 31750 w 543718"/>
                      <a:gd name="connsiteY7" fmla="*/ 57999 h 611017"/>
                      <a:gd name="connsiteX8" fmla="*/ 107950 w 543718"/>
                      <a:gd name="connsiteY8" fmla="*/ 28630 h 611017"/>
                      <a:gd name="connsiteX9" fmla="*/ 188913 w 543718"/>
                      <a:gd name="connsiteY9" fmla="*/ 69905 h 611017"/>
                      <a:gd name="connsiteX10" fmla="*/ 341738 w 543718"/>
                      <a:gd name="connsiteY10" fmla="*/ 6326 h 611017"/>
                      <a:gd name="connsiteX11" fmla="*/ 543718 w 543718"/>
                      <a:gd name="connsiteY11" fmla="*/ 0 h 611017"/>
                      <a:gd name="connsiteX12" fmla="*/ 495300 w 543718"/>
                      <a:gd name="connsiteY12" fmla="*/ 849 h 611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611017">
                        <a:moveTo>
                          <a:pt x="52795" y="611017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67" name="Freeform 1166"/>
                  <p:cNvSpPr/>
                  <p:nvPr/>
                </p:nvSpPr>
                <p:spPr>
                  <a:xfrm>
                    <a:off x="969352" y="576121"/>
                    <a:ext cx="131881" cy="122014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68" name="Freeform 1167"/>
                  <p:cNvSpPr/>
                  <p:nvPr/>
                </p:nvSpPr>
                <p:spPr>
                  <a:xfrm>
                    <a:off x="1189682" y="509555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69" name="Freeform 1168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70" name="Freeform 1169"/>
                  <p:cNvSpPr/>
                  <p:nvPr/>
                </p:nvSpPr>
                <p:spPr>
                  <a:xfrm flipV="1">
                    <a:off x="1285635" y="834654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52" name="Group 1051"/>
              <p:cNvGrpSpPr/>
              <p:nvPr/>
            </p:nvGrpSpPr>
            <p:grpSpPr>
              <a:xfrm rot="21310538">
                <a:off x="3787702" y="4183963"/>
                <a:ext cx="1447434" cy="1113112"/>
                <a:chOff x="682730" y="257561"/>
                <a:chExt cx="1679470" cy="1579392"/>
              </a:xfrm>
            </p:grpSpPr>
            <p:grpSp>
              <p:nvGrpSpPr>
                <p:cNvPr id="1141" name="Group 1140"/>
                <p:cNvGrpSpPr/>
                <p:nvPr/>
              </p:nvGrpSpPr>
              <p:grpSpPr>
                <a:xfrm>
                  <a:off x="1576811" y="257561"/>
                  <a:ext cx="785389" cy="657261"/>
                  <a:chOff x="1576811" y="257561"/>
                  <a:chExt cx="785389" cy="657261"/>
                </a:xfrm>
              </p:grpSpPr>
              <p:sp>
                <p:nvSpPr>
                  <p:cNvPr id="1158" name="Freeform 1157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59" name="Freeform 1158"/>
                  <p:cNvSpPr/>
                  <p:nvPr/>
                </p:nvSpPr>
                <p:spPr>
                  <a:xfrm>
                    <a:off x="1576811" y="602932"/>
                    <a:ext cx="765810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5810" h="83613">
                        <a:moveTo>
                          <a:pt x="0" y="47418"/>
                        </a:moveTo>
                        <a:lnTo>
                          <a:pt x="221509" y="0"/>
                        </a:lnTo>
                        <a:cubicBezTo>
                          <a:pt x="293370" y="8365"/>
                          <a:pt x="582930" y="53133"/>
                          <a:pt x="765810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60" name="Freeform 1159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61" name="Freeform 1160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42" name="Group 1141"/>
                <p:cNvGrpSpPr/>
                <p:nvPr/>
              </p:nvGrpSpPr>
              <p:grpSpPr>
                <a:xfrm rot="12441566">
                  <a:off x="682730" y="1179692"/>
                  <a:ext cx="785389" cy="657261"/>
                  <a:chOff x="1576811" y="257561"/>
                  <a:chExt cx="785389" cy="657261"/>
                </a:xfrm>
              </p:grpSpPr>
              <p:sp>
                <p:nvSpPr>
                  <p:cNvPr id="1154" name="Freeform 1153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55" name="Freeform 1154"/>
                  <p:cNvSpPr/>
                  <p:nvPr/>
                </p:nvSpPr>
                <p:spPr>
                  <a:xfrm>
                    <a:off x="1576811" y="602932"/>
                    <a:ext cx="765810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5810" h="83613">
                        <a:moveTo>
                          <a:pt x="0" y="47418"/>
                        </a:moveTo>
                        <a:lnTo>
                          <a:pt x="221509" y="0"/>
                        </a:lnTo>
                        <a:cubicBezTo>
                          <a:pt x="293370" y="8365"/>
                          <a:pt x="582930" y="53133"/>
                          <a:pt x="765810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56" name="Freeform 1155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57" name="Freeform 1156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43" name="Group 1142"/>
                <p:cNvGrpSpPr/>
                <p:nvPr/>
              </p:nvGrpSpPr>
              <p:grpSpPr>
                <a:xfrm>
                  <a:off x="901700" y="515143"/>
                  <a:ext cx="654050" cy="646907"/>
                  <a:chOff x="901700" y="515143"/>
                  <a:chExt cx="654050" cy="646907"/>
                </a:xfrm>
              </p:grpSpPr>
              <p:sp>
                <p:nvSpPr>
                  <p:cNvPr id="1150" name="Freeform 1149"/>
                  <p:cNvSpPr/>
                  <p:nvPr/>
                </p:nvSpPr>
                <p:spPr>
                  <a:xfrm>
                    <a:off x="1060450" y="647700"/>
                    <a:ext cx="495300" cy="514350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95300" h="514350">
                        <a:moveTo>
                          <a:pt x="50800" y="514350"/>
                        </a:moveTo>
                        <a:lnTo>
                          <a:pt x="101600" y="387350"/>
                        </a:lnTo>
                        <a:lnTo>
                          <a:pt x="114300" y="266700"/>
                        </a:lnTo>
                        <a:cubicBezTo>
                          <a:pt x="110860" y="265906"/>
                          <a:pt x="131234" y="257969"/>
                          <a:pt x="127794" y="257175"/>
                        </a:cubicBezTo>
                        <a:lnTo>
                          <a:pt x="25400" y="215900"/>
                        </a:lnTo>
                        <a:lnTo>
                          <a:pt x="0" y="139700"/>
                        </a:lnTo>
                        <a:lnTo>
                          <a:pt x="31750" y="57150"/>
                        </a:lnTo>
                        <a:lnTo>
                          <a:pt x="107950" y="27781"/>
                        </a:lnTo>
                        <a:lnTo>
                          <a:pt x="188913" y="69056"/>
                        </a:lnTo>
                        <a:lnTo>
                          <a:pt x="225425" y="165894"/>
                        </a:lnTo>
                        <a:lnTo>
                          <a:pt x="368300" y="82550"/>
                        </a:lnTo>
                        <a:lnTo>
                          <a:pt x="4953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51" name="Freeform 1150"/>
                  <p:cNvSpPr/>
                  <p:nvPr/>
                </p:nvSpPr>
                <p:spPr>
                  <a:xfrm>
                    <a:off x="901700" y="66675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52" name="Freeform 1151"/>
                  <p:cNvSpPr/>
                  <p:nvPr/>
                </p:nvSpPr>
                <p:spPr>
                  <a:xfrm>
                    <a:off x="1187450" y="515143"/>
                    <a:ext cx="101600" cy="165100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53" name="Freeform 1152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44" name="Group 1143"/>
                <p:cNvGrpSpPr/>
                <p:nvPr/>
              </p:nvGrpSpPr>
              <p:grpSpPr>
                <a:xfrm rot="11538346">
                  <a:off x="1523284" y="917421"/>
                  <a:ext cx="665955" cy="652496"/>
                  <a:chOff x="938212" y="509555"/>
                  <a:chExt cx="665955" cy="652496"/>
                </a:xfrm>
              </p:grpSpPr>
              <p:sp>
                <p:nvSpPr>
                  <p:cNvPr id="1145" name="Freeform 1144"/>
                  <p:cNvSpPr/>
                  <p:nvPr/>
                </p:nvSpPr>
                <p:spPr>
                  <a:xfrm>
                    <a:off x="1060449" y="646852"/>
                    <a:ext cx="543718" cy="515199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515199">
                        <a:moveTo>
                          <a:pt x="50800" y="515199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46" name="Freeform 1145"/>
                  <p:cNvSpPr/>
                  <p:nvPr/>
                </p:nvSpPr>
                <p:spPr>
                  <a:xfrm>
                    <a:off x="969352" y="576121"/>
                    <a:ext cx="131881" cy="122014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47" name="Freeform 1146"/>
                  <p:cNvSpPr/>
                  <p:nvPr/>
                </p:nvSpPr>
                <p:spPr>
                  <a:xfrm>
                    <a:off x="1189682" y="509555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48" name="Freeform 1147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49" name="Freeform 1148"/>
                  <p:cNvSpPr/>
                  <p:nvPr/>
                </p:nvSpPr>
                <p:spPr>
                  <a:xfrm flipV="1">
                    <a:off x="1285635" y="834654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53" name="Group 1052"/>
              <p:cNvGrpSpPr/>
              <p:nvPr/>
            </p:nvGrpSpPr>
            <p:grpSpPr>
              <a:xfrm rot="2780747">
                <a:off x="5916097" y="4077575"/>
                <a:ext cx="1183550" cy="1411275"/>
                <a:chOff x="682864" y="257561"/>
                <a:chExt cx="1679336" cy="1578843"/>
              </a:xfrm>
            </p:grpSpPr>
            <p:grpSp>
              <p:nvGrpSpPr>
                <p:cNvPr id="1120" name="Group 1119"/>
                <p:cNvGrpSpPr/>
                <p:nvPr/>
              </p:nvGrpSpPr>
              <p:grpSpPr>
                <a:xfrm>
                  <a:off x="1576811" y="257561"/>
                  <a:ext cx="785389" cy="657261"/>
                  <a:chOff x="1576811" y="257561"/>
                  <a:chExt cx="785389" cy="657261"/>
                </a:xfrm>
              </p:grpSpPr>
              <p:sp>
                <p:nvSpPr>
                  <p:cNvPr id="1137" name="Freeform 1136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38" name="Freeform 1137"/>
                  <p:cNvSpPr/>
                  <p:nvPr/>
                </p:nvSpPr>
                <p:spPr>
                  <a:xfrm>
                    <a:off x="1576811" y="602932"/>
                    <a:ext cx="765810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5810" h="83613">
                        <a:moveTo>
                          <a:pt x="0" y="47418"/>
                        </a:moveTo>
                        <a:lnTo>
                          <a:pt x="221509" y="0"/>
                        </a:lnTo>
                        <a:cubicBezTo>
                          <a:pt x="293370" y="8365"/>
                          <a:pt x="582930" y="53133"/>
                          <a:pt x="765810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39" name="Freeform 1138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40" name="Freeform 1139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21" name="Group 1120"/>
                <p:cNvGrpSpPr/>
                <p:nvPr/>
              </p:nvGrpSpPr>
              <p:grpSpPr>
                <a:xfrm rot="12441566">
                  <a:off x="682864" y="1179143"/>
                  <a:ext cx="782999" cy="657261"/>
                  <a:chOff x="1579201" y="257561"/>
                  <a:chExt cx="782999" cy="657261"/>
                </a:xfrm>
              </p:grpSpPr>
              <p:sp>
                <p:nvSpPr>
                  <p:cNvPr id="1133" name="Freeform 1132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34" name="Freeform 1133"/>
                  <p:cNvSpPr/>
                  <p:nvPr/>
                </p:nvSpPr>
                <p:spPr>
                  <a:xfrm>
                    <a:off x="1579201" y="602931"/>
                    <a:ext cx="763421" cy="132579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63421"/>
                      <a:gd name="connsiteY0" fmla="*/ 132579 h 132579"/>
                      <a:gd name="connsiteX1" fmla="*/ 219120 w 763421"/>
                      <a:gd name="connsiteY1" fmla="*/ 0 h 132579"/>
                      <a:gd name="connsiteX2" fmla="*/ 763421 w 763421"/>
                      <a:gd name="connsiteY2" fmla="*/ 83613 h 132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3421" h="132579">
                        <a:moveTo>
                          <a:pt x="0" y="132579"/>
                        </a:moveTo>
                        <a:lnTo>
                          <a:pt x="219120" y="0"/>
                        </a:lnTo>
                        <a:cubicBezTo>
                          <a:pt x="290981" y="8365"/>
                          <a:pt x="580541" y="53133"/>
                          <a:pt x="763421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35" name="Freeform 1134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36" name="Freeform 1135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22" name="Group 1121"/>
                <p:cNvGrpSpPr/>
                <p:nvPr/>
              </p:nvGrpSpPr>
              <p:grpSpPr>
                <a:xfrm>
                  <a:off x="901700" y="515143"/>
                  <a:ext cx="654050" cy="646907"/>
                  <a:chOff x="901700" y="515143"/>
                  <a:chExt cx="654050" cy="646907"/>
                </a:xfrm>
              </p:grpSpPr>
              <p:sp>
                <p:nvSpPr>
                  <p:cNvPr id="1129" name="Freeform 1128"/>
                  <p:cNvSpPr/>
                  <p:nvPr/>
                </p:nvSpPr>
                <p:spPr>
                  <a:xfrm>
                    <a:off x="1060450" y="647700"/>
                    <a:ext cx="495300" cy="514350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95300" h="514350">
                        <a:moveTo>
                          <a:pt x="50800" y="514350"/>
                        </a:moveTo>
                        <a:lnTo>
                          <a:pt x="101600" y="387350"/>
                        </a:lnTo>
                        <a:lnTo>
                          <a:pt x="114300" y="266700"/>
                        </a:lnTo>
                        <a:cubicBezTo>
                          <a:pt x="110860" y="265906"/>
                          <a:pt x="131234" y="257969"/>
                          <a:pt x="127794" y="257175"/>
                        </a:cubicBezTo>
                        <a:lnTo>
                          <a:pt x="25400" y="215900"/>
                        </a:lnTo>
                        <a:lnTo>
                          <a:pt x="0" y="139700"/>
                        </a:lnTo>
                        <a:lnTo>
                          <a:pt x="31750" y="57150"/>
                        </a:lnTo>
                        <a:lnTo>
                          <a:pt x="107950" y="27781"/>
                        </a:lnTo>
                        <a:lnTo>
                          <a:pt x="188913" y="69056"/>
                        </a:lnTo>
                        <a:lnTo>
                          <a:pt x="225425" y="165894"/>
                        </a:lnTo>
                        <a:lnTo>
                          <a:pt x="368300" y="82550"/>
                        </a:lnTo>
                        <a:lnTo>
                          <a:pt x="4953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30" name="Freeform 1129"/>
                  <p:cNvSpPr/>
                  <p:nvPr/>
                </p:nvSpPr>
                <p:spPr>
                  <a:xfrm>
                    <a:off x="901700" y="66675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31" name="Freeform 1130"/>
                  <p:cNvSpPr/>
                  <p:nvPr/>
                </p:nvSpPr>
                <p:spPr>
                  <a:xfrm>
                    <a:off x="1187450" y="515143"/>
                    <a:ext cx="101600" cy="165100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32" name="Freeform 1131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23" name="Group 1122"/>
                <p:cNvGrpSpPr/>
                <p:nvPr/>
              </p:nvGrpSpPr>
              <p:grpSpPr>
                <a:xfrm rot="11538346">
                  <a:off x="1533511" y="822553"/>
                  <a:ext cx="665955" cy="748467"/>
                  <a:chOff x="938212" y="509555"/>
                  <a:chExt cx="665955" cy="748467"/>
                </a:xfrm>
              </p:grpSpPr>
              <p:sp>
                <p:nvSpPr>
                  <p:cNvPr id="1124" name="Freeform 1123"/>
                  <p:cNvSpPr/>
                  <p:nvPr/>
                </p:nvSpPr>
                <p:spPr>
                  <a:xfrm>
                    <a:off x="1060449" y="646851"/>
                    <a:ext cx="543718" cy="611171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41868 w 543718"/>
                      <a:gd name="connsiteY0" fmla="*/ 611171 h 611171"/>
                      <a:gd name="connsiteX1" fmla="*/ 101600 w 543718"/>
                      <a:gd name="connsiteY1" fmla="*/ 388199 h 611171"/>
                      <a:gd name="connsiteX2" fmla="*/ 118590 w 543718"/>
                      <a:gd name="connsiteY2" fmla="*/ 263345 h 611171"/>
                      <a:gd name="connsiteX3" fmla="*/ 221280 w 543718"/>
                      <a:gd name="connsiteY3" fmla="*/ 188155 h 611171"/>
                      <a:gd name="connsiteX4" fmla="*/ 114849 w 543718"/>
                      <a:gd name="connsiteY4" fmla="*/ 265723 h 611171"/>
                      <a:gd name="connsiteX5" fmla="*/ 25400 w 543718"/>
                      <a:gd name="connsiteY5" fmla="*/ 216749 h 611171"/>
                      <a:gd name="connsiteX6" fmla="*/ 0 w 543718"/>
                      <a:gd name="connsiteY6" fmla="*/ 140549 h 611171"/>
                      <a:gd name="connsiteX7" fmla="*/ 31750 w 543718"/>
                      <a:gd name="connsiteY7" fmla="*/ 57999 h 611171"/>
                      <a:gd name="connsiteX8" fmla="*/ 107950 w 543718"/>
                      <a:gd name="connsiteY8" fmla="*/ 28630 h 611171"/>
                      <a:gd name="connsiteX9" fmla="*/ 188913 w 543718"/>
                      <a:gd name="connsiteY9" fmla="*/ 69905 h 611171"/>
                      <a:gd name="connsiteX10" fmla="*/ 341738 w 543718"/>
                      <a:gd name="connsiteY10" fmla="*/ 6326 h 611171"/>
                      <a:gd name="connsiteX11" fmla="*/ 543718 w 543718"/>
                      <a:gd name="connsiteY11" fmla="*/ 0 h 611171"/>
                      <a:gd name="connsiteX12" fmla="*/ 495300 w 543718"/>
                      <a:gd name="connsiteY12" fmla="*/ 849 h 611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611171">
                        <a:moveTo>
                          <a:pt x="41868" y="611171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25" name="Freeform 1124"/>
                  <p:cNvSpPr/>
                  <p:nvPr/>
                </p:nvSpPr>
                <p:spPr>
                  <a:xfrm>
                    <a:off x="969352" y="576121"/>
                    <a:ext cx="131881" cy="122014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26" name="Freeform 1125"/>
                  <p:cNvSpPr/>
                  <p:nvPr/>
                </p:nvSpPr>
                <p:spPr>
                  <a:xfrm>
                    <a:off x="1189682" y="509555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27" name="Freeform 1126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28" name="Freeform 1127"/>
                  <p:cNvSpPr/>
                  <p:nvPr/>
                </p:nvSpPr>
                <p:spPr>
                  <a:xfrm flipV="1">
                    <a:off x="1285635" y="834654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54" name="Group 1053"/>
              <p:cNvGrpSpPr/>
              <p:nvPr/>
            </p:nvGrpSpPr>
            <p:grpSpPr>
              <a:xfrm rot="21354560">
                <a:off x="3745188" y="5322547"/>
                <a:ext cx="2025265" cy="1479514"/>
                <a:chOff x="697311" y="257561"/>
                <a:chExt cx="1664889" cy="1487241"/>
              </a:xfrm>
            </p:grpSpPr>
            <p:grpSp>
              <p:nvGrpSpPr>
                <p:cNvPr id="1099" name="Group 1098"/>
                <p:cNvGrpSpPr/>
                <p:nvPr/>
              </p:nvGrpSpPr>
              <p:grpSpPr>
                <a:xfrm>
                  <a:off x="1610552" y="257561"/>
                  <a:ext cx="751648" cy="657261"/>
                  <a:chOff x="1610552" y="257561"/>
                  <a:chExt cx="751648" cy="657261"/>
                </a:xfrm>
              </p:grpSpPr>
              <p:sp>
                <p:nvSpPr>
                  <p:cNvPr id="1116" name="Freeform 1115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17" name="Freeform 1116"/>
                  <p:cNvSpPr/>
                  <p:nvPr/>
                </p:nvSpPr>
                <p:spPr>
                  <a:xfrm>
                    <a:off x="1610552" y="602932"/>
                    <a:ext cx="732070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32070"/>
                      <a:gd name="connsiteY0" fmla="*/ 57540 h 83613"/>
                      <a:gd name="connsiteX1" fmla="*/ 187769 w 732070"/>
                      <a:gd name="connsiteY1" fmla="*/ 0 h 83613"/>
                      <a:gd name="connsiteX2" fmla="*/ 732070 w 732070"/>
                      <a:gd name="connsiteY2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32070" h="83613">
                        <a:moveTo>
                          <a:pt x="0" y="57540"/>
                        </a:moveTo>
                        <a:lnTo>
                          <a:pt x="187769" y="0"/>
                        </a:lnTo>
                        <a:cubicBezTo>
                          <a:pt x="259630" y="8365"/>
                          <a:pt x="549190" y="53133"/>
                          <a:pt x="732070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18" name="Freeform 1117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19" name="Freeform 1118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00" name="Group 1099"/>
                <p:cNvGrpSpPr/>
                <p:nvPr/>
              </p:nvGrpSpPr>
              <p:grpSpPr>
                <a:xfrm rot="12441566">
                  <a:off x="697311" y="1106123"/>
                  <a:ext cx="736406" cy="638679"/>
                  <a:chOff x="1648193" y="335903"/>
                  <a:chExt cx="736406" cy="638679"/>
                </a:xfrm>
              </p:grpSpPr>
              <p:sp>
                <p:nvSpPr>
                  <p:cNvPr id="1112" name="Freeform 1111"/>
                  <p:cNvSpPr/>
                  <p:nvPr/>
                </p:nvSpPr>
                <p:spPr>
                  <a:xfrm>
                    <a:off x="1866401" y="461031"/>
                    <a:ext cx="518198" cy="138884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13" name="Freeform 1112"/>
                  <p:cNvSpPr/>
                  <p:nvPr/>
                </p:nvSpPr>
                <p:spPr>
                  <a:xfrm>
                    <a:off x="1648193" y="624376"/>
                    <a:ext cx="723857" cy="135079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41941"/>
                      <a:gd name="connsiteY0" fmla="*/ 47418 h 103562"/>
                      <a:gd name="connsiteX1" fmla="*/ 221509 w 741941"/>
                      <a:gd name="connsiteY1" fmla="*/ 0 h 103562"/>
                      <a:gd name="connsiteX2" fmla="*/ 741941 w 741941"/>
                      <a:gd name="connsiteY2" fmla="*/ 103562 h 103562"/>
                      <a:gd name="connsiteX0" fmla="*/ 0 w 741941"/>
                      <a:gd name="connsiteY0" fmla="*/ 78935 h 135079"/>
                      <a:gd name="connsiteX1" fmla="*/ 209000 w 741941"/>
                      <a:gd name="connsiteY1" fmla="*/ 0 h 135079"/>
                      <a:gd name="connsiteX2" fmla="*/ 741941 w 741941"/>
                      <a:gd name="connsiteY2" fmla="*/ 135079 h 135079"/>
                      <a:gd name="connsiteX0" fmla="*/ 0 w 723857"/>
                      <a:gd name="connsiteY0" fmla="*/ 77175 h 135079"/>
                      <a:gd name="connsiteX1" fmla="*/ 190916 w 723857"/>
                      <a:gd name="connsiteY1" fmla="*/ 0 h 135079"/>
                      <a:gd name="connsiteX2" fmla="*/ 723857 w 723857"/>
                      <a:gd name="connsiteY2" fmla="*/ 135079 h 1350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23857" h="135079">
                        <a:moveTo>
                          <a:pt x="0" y="77175"/>
                        </a:moveTo>
                        <a:lnTo>
                          <a:pt x="190916" y="0"/>
                        </a:lnTo>
                        <a:cubicBezTo>
                          <a:pt x="262777" y="8365"/>
                          <a:pt x="540977" y="104599"/>
                          <a:pt x="723857" y="135079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14" name="Freeform 1113"/>
                  <p:cNvSpPr/>
                  <p:nvPr/>
                </p:nvSpPr>
                <p:spPr>
                  <a:xfrm rot="16200000">
                    <a:off x="1787322" y="509289"/>
                    <a:ext cx="494282" cy="14751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15" name="Freeform 1114"/>
                  <p:cNvSpPr/>
                  <p:nvPr/>
                </p:nvSpPr>
                <p:spPr>
                  <a:xfrm rot="16200000">
                    <a:off x="1897037" y="595701"/>
                    <a:ext cx="584698" cy="17306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01" name="Group 1100"/>
                <p:cNvGrpSpPr/>
                <p:nvPr/>
              </p:nvGrpSpPr>
              <p:grpSpPr>
                <a:xfrm>
                  <a:off x="931675" y="478153"/>
                  <a:ext cx="678707" cy="648954"/>
                  <a:chOff x="931675" y="478153"/>
                  <a:chExt cx="678707" cy="648954"/>
                </a:xfrm>
              </p:grpSpPr>
              <p:sp>
                <p:nvSpPr>
                  <p:cNvPr id="1108" name="Freeform 1107"/>
                  <p:cNvSpPr/>
                  <p:nvPr/>
                </p:nvSpPr>
                <p:spPr>
                  <a:xfrm>
                    <a:off x="1071220" y="640539"/>
                    <a:ext cx="539162" cy="486568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539162"/>
                      <a:gd name="connsiteY0" fmla="*/ 486569 h 486569"/>
                      <a:gd name="connsiteX1" fmla="*/ 101600 w 539162"/>
                      <a:gd name="connsiteY1" fmla="*/ 359569 h 486569"/>
                      <a:gd name="connsiteX2" fmla="*/ 114300 w 539162"/>
                      <a:gd name="connsiteY2" fmla="*/ 238919 h 486569"/>
                      <a:gd name="connsiteX3" fmla="*/ 127794 w 539162"/>
                      <a:gd name="connsiteY3" fmla="*/ 229394 h 486569"/>
                      <a:gd name="connsiteX4" fmla="*/ 25400 w 539162"/>
                      <a:gd name="connsiteY4" fmla="*/ 188119 h 486569"/>
                      <a:gd name="connsiteX5" fmla="*/ 0 w 539162"/>
                      <a:gd name="connsiteY5" fmla="*/ 111919 h 486569"/>
                      <a:gd name="connsiteX6" fmla="*/ 31750 w 539162"/>
                      <a:gd name="connsiteY6" fmla="*/ 29369 h 486569"/>
                      <a:gd name="connsiteX7" fmla="*/ 107950 w 539162"/>
                      <a:gd name="connsiteY7" fmla="*/ 0 h 486569"/>
                      <a:gd name="connsiteX8" fmla="*/ 188913 w 539162"/>
                      <a:gd name="connsiteY8" fmla="*/ 41275 h 486569"/>
                      <a:gd name="connsiteX9" fmla="*/ 225425 w 539162"/>
                      <a:gd name="connsiteY9" fmla="*/ 138113 h 486569"/>
                      <a:gd name="connsiteX10" fmla="*/ 368300 w 539162"/>
                      <a:gd name="connsiteY10" fmla="*/ 54769 h 486569"/>
                      <a:gd name="connsiteX11" fmla="*/ 539162 w 539162"/>
                      <a:gd name="connsiteY11" fmla="*/ 29578 h 486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9162" h="486569">
                        <a:moveTo>
                          <a:pt x="50800" y="486569"/>
                        </a:moveTo>
                        <a:lnTo>
                          <a:pt x="101600" y="359569"/>
                        </a:lnTo>
                        <a:lnTo>
                          <a:pt x="114300" y="238919"/>
                        </a:lnTo>
                        <a:cubicBezTo>
                          <a:pt x="110860" y="238125"/>
                          <a:pt x="131234" y="230188"/>
                          <a:pt x="127794" y="229394"/>
                        </a:cubicBezTo>
                        <a:lnTo>
                          <a:pt x="25400" y="188119"/>
                        </a:lnTo>
                        <a:lnTo>
                          <a:pt x="0" y="111919"/>
                        </a:lnTo>
                        <a:lnTo>
                          <a:pt x="31750" y="29369"/>
                        </a:lnTo>
                        <a:lnTo>
                          <a:pt x="107950" y="0"/>
                        </a:lnTo>
                        <a:lnTo>
                          <a:pt x="188913" y="41275"/>
                        </a:lnTo>
                        <a:lnTo>
                          <a:pt x="225425" y="138113"/>
                        </a:lnTo>
                        <a:lnTo>
                          <a:pt x="368300" y="54769"/>
                        </a:lnTo>
                        <a:lnTo>
                          <a:pt x="539162" y="29578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09" name="Freeform 1108"/>
                  <p:cNvSpPr/>
                  <p:nvPr/>
                </p:nvSpPr>
                <p:spPr>
                  <a:xfrm>
                    <a:off x="931675" y="62278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10" name="Freeform 1109"/>
                  <p:cNvSpPr/>
                  <p:nvPr/>
                </p:nvSpPr>
                <p:spPr>
                  <a:xfrm>
                    <a:off x="1200402" y="478153"/>
                    <a:ext cx="101600" cy="165100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11" name="Freeform 1110"/>
                  <p:cNvSpPr/>
                  <p:nvPr/>
                </p:nvSpPr>
                <p:spPr>
                  <a:xfrm>
                    <a:off x="941312" y="783629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102" name="Group 1101"/>
                <p:cNvGrpSpPr/>
                <p:nvPr/>
              </p:nvGrpSpPr>
              <p:grpSpPr>
                <a:xfrm rot="11538346">
                  <a:off x="1511319" y="865781"/>
                  <a:ext cx="669930" cy="689160"/>
                  <a:chOff x="953071" y="521640"/>
                  <a:chExt cx="669930" cy="689160"/>
                </a:xfrm>
              </p:grpSpPr>
              <p:sp>
                <p:nvSpPr>
                  <p:cNvPr id="1103" name="Freeform 1102"/>
                  <p:cNvSpPr/>
                  <p:nvPr/>
                </p:nvSpPr>
                <p:spPr>
                  <a:xfrm>
                    <a:off x="1079283" y="662757"/>
                    <a:ext cx="543718" cy="548043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26884 w 543718"/>
                      <a:gd name="connsiteY0" fmla="*/ 548043 h 548043"/>
                      <a:gd name="connsiteX1" fmla="*/ 101600 w 543718"/>
                      <a:gd name="connsiteY1" fmla="*/ 388199 h 548043"/>
                      <a:gd name="connsiteX2" fmla="*/ 118590 w 543718"/>
                      <a:gd name="connsiteY2" fmla="*/ 263345 h 548043"/>
                      <a:gd name="connsiteX3" fmla="*/ 221280 w 543718"/>
                      <a:gd name="connsiteY3" fmla="*/ 188155 h 548043"/>
                      <a:gd name="connsiteX4" fmla="*/ 114849 w 543718"/>
                      <a:gd name="connsiteY4" fmla="*/ 265723 h 548043"/>
                      <a:gd name="connsiteX5" fmla="*/ 25400 w 543718"/>
                      <a:gd name="connsiteY5" fmla="*/ 216749 h 548043"/>
                      <a:gd name="connsiteX6" fmla="*/ 0 w 543718"/>
                      <a:gd name="connsiteY6" fmla="*/ 140549 h 548043"/>
                      <a:gd name="connsiteX7" fmla="*/ 31750 w 543718"/>
                      <a:gd name="connsiteY7" fmla="*/ 57999 h 548043"/>
                      <a:gd name="connsiteX8" fmla="*/ 107950 w 543718"/>
                      <a:gd name="connsiteY8" fmla="*/ 28630 h 548043"/>
                      <a:gd name="connsiteX9" fmla="*/ 188913 w 543718"/>
                      <a:gd name="connsiteY9" fmla="*/ 69905 h 548043"/>
                      <a:gd name="connsiteX10" fmla="*/ 341738 w 543718"/>
                      <a:gd name="connsiteY10" fmla="*/ 6326 h 548043"/>
                      <a:gd name="connsiteX11" fmla="*/ 543718 w 543718"/>
                      <a:gd name="connsiteY11" fmla="*/ 0 h 548043"/>
                      <a:gd name="connsiteX12" fmla="*/ 495300 w 543718"/>
                      <a:gd name="connsiteY12" fmla="*/ 849 h 54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548043">
                        <a:moveTo>
                          <a:pt x="26884" y="548043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04" name="Freeform 1103"/>
                  <p:cNvSpPr/>
                  <p:nvPr/>
                </p:nvSpPr>
                <p:spPr>
                  <a:xfrm>
                    <a:off x="1008930" y="579712"/>
                    <a:ext cx="112405" cy="131284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05" name="Freeform 1104"/>
                  <p:cNvSpPr/>
                  <p:nvPr/>
                </p:nvSpPr>
                <p:spPr>
                  <a:xfrm>
                    <a:off x="1227165" y="521640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06" name="Freeform 1105"/>
                  <p:cNvSpPr/>
                  <p:nvPr/>
                </p:nvSpPr>
                <p:spPr>
                  <a:xfrm>
                    <a:off x="953071" y="843775"/>
                    <a:ext cx="140427" cy="75787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107" name="Freeform 1106"/>
                  <p:cNvSpPr/>
                  <p:nvPr/>
                </p:nvSpPr>
                <p:spPr>
                  <a:xfrm flipV="1">
                    <a:off x="1289213" y="851058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55" name="Group 1054"/>
              <p:cNvGrpSpPr/>
              <p:nvPr/>
            </p:nvGrpSpPr>
            <p:grpSpPr>
              <a:xfrm rot="20989248">
                <a:off x="6166144" y="5363230"/>
                <a:ext cx="1561062" cy="1228753"/>
                <a:chOff x="682793" y="257561"/>
                <a:chExt cx="1679407" cy="1579132"/>
              </a:xfrm>
            </p:grpSpPr>
            <p:grpSp>
              <p:nvGrpSpPr>
                <p:cNvPr id="1078" name="Group 1077"/>
                <p:cNvGrpSpPr/>
                <p:nvPr/>
              </p:nvGrpSpPr>
              <p:grpSpPr>
                <a:xfrm>
                  <a:off x="1576811" y="257561"/>
                  <a:ext cx="785389" cy="657261"/>
                  <a:chOff x="1576811" y="257561"/>
                  <a:chExt cx="785389" cy="657261"/>
                </a:xfrm>
              </p:grpSpPr>
              <p:sp>
                <p:nvSpPr>
                  <p:cNvPr id="1095" name="Freeform 1094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96" name="Freeform 1095"/>
                  <p:cNvSpPr/>
                  <p:nvPr/>
                </p:nvSpPr>
                <p:spPr>
                  <a:xfrm>
                    <a:off x="1576811" y="602932"/>
                    <a:ext cx="765810" cy="8361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5810" h="83613">
                        <a:moveTo>
                          <a:pt x="0" y="47418"/>
                        </a:moveTo>
                        <a:lnTo>
                          <a:pt x="221509" y="0"/>
                        </a:lnTo>
                        <a:cubicBezTo>
                          <a:pt x="293370" y="8365"/>
                          <a:pt x="582930" y="53133"/>
                          <a:pt x="765810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97" name="Freeform 1096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98" name="Freeform 1097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079" name="Group 1078"/>
                <p:cNvGrpSpPr/>
                <p:nvPr/>
              </p:nvGrpSpPr>
              <p:grpSpPr>
                <a:xfrm rot="12441566">
                  <a:off x="682793" y="1179432"/>
                  <a:ext cx="784258" cy="657261"/>
                  <a:chOff x="1577942" y="257561"/>
                  <a:chExt cx="784258" cy="657261"/>
                </a:xfrm>
              </p:grpSpPr>
              <p:sp>
                <p:nvSpPr>
                  <p:cNvPr id="1091" name="Freeform 1090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92" name="Freeform 1091"/>
                  <p:cNvSpPr/>
                  <p:nvPr/>
                </p:nvSpPr>
                <p:spPr>
                  <a:xfrm>
                    <a:off x="1577942" y="602931"/>
                    <a:ext cx="764679" cy="121545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64679"/>
                      <a:gd name="connsiteY0" fmla="*/ 121545 h 121545"/>
                      <a:gd name="connsiteX1" fmla="*/ 220378 w 764679"/>
                      <a:gd name="connsiteY1" fmla="*/ 0 h 121545"/>
                      <a:gd name="connsiteX2" fmla="*/ 764679 w 764679"/>
                      <a:gd name="connsiteY2" fmla="*/ 83613 h 121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4679" h="121545">
                        <a:moveTo>
                          <a:pt x="0" y="121545"/>
                        </a:moveTo>
                        <a:lnTo>
                          <a:pt x="220378" y="0"/>
                        </a:lnTo>
                        <a:cubicBezTo>
                          <a:pt x="292239" y="8365"/>
                          <a:pt x="581799" y="53133"/>
                          <a:pt x="764679" y="83613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93" name="Freeform 1092"/>
                  <p:cNvSpPr/>
                  <p:nvPr/>
                </p:nvSpPr>
                <p:spPr>
                  <a:xfrm rot="16200000">
                    <a:off x="1725081" y="486161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94" name="Freeform 1093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080" name="Group 1079"/>
                <p:cNvGrpSpPr/>
                <p:nvPr/>
              </p:nvGrpSpPr>
              <p:grpSpPr>
                <a:xfrm>
                  <a:off x="901700" y="515143"/>
                  <a:ext cx="726291" cy="646906"/>
                  <a:chOff x="901700" y="515143"/>
                  <a:chExt cx="726291" cy="646906"/>
                </a:xfrm>
              </p:grpSpPr>
              <p:sp>
                <p:nvSpPr>
                  <p:cNvPr id="1087" name="Freeform 1086"/>
                  <p:cNvSpPr/>
                  <p:nvPr/>
                </p:nvSpPr>
                <p:spPr>
                  <a:xfrm>
                    <a:off x="1060450" y="646274"/>
                    <a:ext cx="567541" cy="515775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567541"/>
                      <a:gd name="connsiteY0" fmla="*/ 515776 h 515776"/>
                      <a:gd name="connsiteX1" fmla="*/ 101600 w 567541"/>
                      <a:gd name="connsiteY1" fmla="*/ 388776 h 515776"/>
                      <a:gd name="connsiteX2" fmla="*/ 114300 w 567541"/>
                      <a:gd name="connsiteY2" fmla="*/ 268126 h 515776"/>
                      <a:gd name="connsiteX3" fmla="*/ 127794 w 567541"/>
                      <a:gd name="connsiteY3" fmla="*/ 258601 h 515776"/>
                      <a:gd name="connsiteX4" fmla="*/ 25400 w 567541"/>
                      <a:gd name="connsiteY4" fmla="*/ 217326 h 515776"/>
                      <a:gd name="connsiteX5" fmla="*/ 0 w 567541"/>
                      <a:gd name="connsiteY5" fmla="*/ 141126 h 515776"/>
                      <a:gd name="connsiteX6" fmla="*/ 31750 w 567541"/>
                      <a:gd name="connsiteY6" fmla="*/ 58576 h 515776"/>
                      <a:gd name="connsiteX7" fmla="*/ 107950 w 567541"/>
                      <a:gd name="connsiteY7" fmla="*/ 29207 h 515776"/>
                      <a:gd name="connsiteX8" fmla="*/ 188913 w 567541"/>
                      <a:gd name="connsiteY8" fmla="*/ 70482 h 515776"/>
                      <a:gd name="connsiteX9" fmla="*/ 225425 w 567541"/>
                      <a:gd name="connsiteY9" fmla="*/ 167320 h 515776"/>
                      <a:gd name="connsiteX10" fmla="*/ 368300 w 567541"/>
                      <a:gd name="connsiteY10" fmla="*/ 83976 h 515776"/>
                      <a:gd name="connsiteX11" fmla="*/ 567541 w 567541"/>
                      <a:gd name="connsiteY11" fmla="*/ 0 h 515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67541" h="515776">
                        <a:moveTo>
                          <a:pt x="50800" y="515776"/>
                        </a:moveTo>
                        <a:lnTo>
                          <a:pt x="101600" y="388776"/>
                        </a:lnTo>
                        <a:lnTo>
                          <a:pt x="114300" y="268126"/>
                        </a:lnTo>
                        <a:cubicBezTo>
                          <a:pt x="110860" y="267332"/>
                          <a:pt x="131234" y="259395"/>
                          <a:pt x="127794" y="258601"/>
                        </a:cubicBezTo>
                        <a:lnTo>
                          <a:pt x="25400" y="217326"/>
                        </a:lnTo>
                        <a:lnTo>
                          <a:pt x="0" y="141126"/>
                        </a:lnTo>
                        <a:lnTo>
                          <a:pt x="31750" y="58576"/>
                        </a:lnTo>
                        <a:lnTo>
                          <a:pt x="107950" y="29207"/>
                        </a:lnTo>
                        <a:lnTo>
                          <a:pt x="188913" y="70482"/>
                        </a:lnTo>
                        <a:lnTo>
                          <a:pt x="225425" y="167320"/>
                        </a:lnTo>
                        <a:lnTo>
                          <a:pt x="368300" y="83976"/>
                        </a:lnTo>
                        <a:lnTo>
                          <a:pt x="567541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88" name="Freeform 1087"/>
                  <p:cNvSpPr/>
                  <p:nvPr/>
                </p:nvSpPr>
                <p:spPr>
                  <a:xfrm>
                    <a:off x="901700" y="66675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89" name="Freeform 1088"/>
                  <p:cNvSpPr/>
                  <p:nvPr/>
                </p:nvSpPr>
                <p:spPr>
                  <a:xfrm>
                    <a:off x="1187450" y="515143"/>
                    <a:ext cx="101600" cy="165100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90" name="Freeform 1089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081" name="Group 1080"/>
                <p:cNvGrpSpPr/>
                <p:nvPr/>
              </p:nvGrpSpPr>
              <p:grpSpPr>
                <a:xfrm rot="11538346">
                  <a:off x="1533495" y="822704"/>
                  <a:ext cx="665955" cy="748314"/>
                  <a:chOff x="938212" y="509555"/>
                  <a:chExt cx="665955" cy="748314"/>
                </a:xfrm>
              </p:grpSpPr>
              <p:sp>
                <p:nvSpPr>
                  <p:cNvPr id="1082" name="Freeform 1081"/>
                  <p:cNvSpPr/>
                  <p:nvPr/>
                </p:nvSpPr>
                <p:spPr>
                  <a:xfrm>
                    <a:off x="1060449" y="646852"/>
                    <a:ext cx="543718" cy="611017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2795 w 543718"/>
                      <a:gd name="connsiteY0" fmla="*/ 611017 h 611017"/>
                      <a:gd name="connsiteX1" fmla="*/ 101600 w 543718"/>
                      <a:gd name="connsiteY1" fmla="*/ 388199 h 611017"/>
                      <a:gd name="connsiteX2" fmla="*/ 118590 w 543718"/>
                      <a:gd name="connsiteY2" fmla="*/ 263345 h 611017"/>
                      <a:gd name="connsiteX3" fmla="*/ 221280 w 543718"/>
                      <a:gd name="connsiteY3" fmla="*/ 188155 h 611017"/>
                      <a:gd name="connsiteX4" fmla="*/ 114849 w 543718"/>
                      <a:gd name="connsiteY4" fmla="*/ 265723 h 611017"/>
                      <a:gd name="connsiteX5" fmla="*/ 25400 w 543718"/>
                      <a:gd name="connsiteY5" fmla="*/ 216749 h 611017"/>
                      <a:gd name="connsiteX6" fmla="*/ 0 w 543718"/>
                      <a:gd name="connsiteY6" fmla="*/ 140549 h 611017"/>
                      <a:gd name="connsiteX7" fmla="*/ 31750 w 543718"/>
                      <a:gd name="connsiteY7" fmla="*/ 57999 h 611017"/>
                      <a:gd name="connsiteX8" fmla="*/ 107950 w 543718"/>
                      <a:gd name="connsiteY8" fmla="*/ 28630 h 611017"/>
                      <a:gd name="connsiteX9" fmla="*/ 188913 w 543718"/>
                      <a:gd name="connsiteY9" fmla="*/ 69905 h 611017"/>
                      <a:gd name="connsiteX10" fmla="*/ 341738 w 543718"/>
                      <a:gd name="connsiteY10" fmla="*/ 6326 h 611017"/>
                      <a:gd name="connsiteX11" fmla="*/ 543718 w 543718"/>
                      <a:gd name="connsiteY11" fmla="*/ 0 h 611017"/>
                      <a:gd name="connsiteX12" fmla="*/ 495300 w 543718"/>
                      <a:gd name="connsiteY12" fmla="*/ 849 h 611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611017">
                        <a:moveTo>
                          <a:pt x="52795" y="611017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83" name="Freeform 1082"/>
                  <p:cNvSpPr/>
                  <p:nvPr/>
                </p:nvSpPr>
                <p:spPr>
                  <a:xfrm>
                    <a:off x="969352" y="576121"/>
                    <a:ext cx="131881" cy="122014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84" name="Freeform 1083"/>
                  <p:cNvSpPr/>
                  <p:nvPr/>
                </p:nvSpPr>
                <p:spPr>
                  <a:xfrm>
                    <a:off x="1189682" y="509555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85" name="Freeform 1084"/>
                  <p:cNvSpPr/>
                  <p:nvPr/>
                </p:nvSpPr>
                <p:spPr>
                  <a:xfrm>
                    <a:off x="938212" y="838200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86" name="Freeform 1085"/>
                  <p:cNvSpPr/>
                  <p:nvPr/>
                </p:nvSpPr>
                <p:spPr>
                  <a:xfrm flipV="1">
                    <a:off x="1285635" y="834654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  <p:grpSp>
            <p:nvGrpSpPr>
              <p:cNvPr id="1056" name="Group 1055"/>
              <p:cNvGrpSpPr/>
              <p:nvPr/>
            </p:nvGrpSpPr>
            <p:grpSpPr>
              <a:xfrm rot="17128524">
                <a:off x="6649037" y="2214083"/>
                <a:ext cx="2253490" cy="1679944"/>
                <a:chOff x="699889" y="294766"/>
                <a:chExt cx="1948174" cy="1439444"/>
              </a:xfrm>
            </p:grpSpPr>
            <p:grpSp>
              <p:nvGrpSpPr>
                <p:cNvPr id="1057" name="Group 1056"/>
                <p:cNvGrpSpPr/>
                <p:nvPr/>
              </p:nvGrpSpPr>
              <p:grpSpPr>
                <a:xfrm>
                  <a:off x="1597368" y="294766"/>
                  <a:ext cx="1050695" cy="620056"/>
                  <a:chOff x="1597368" y="294766"/>
                  <a:chExt cx="1050695" cy="620056"/>
                </a:xfrm>
              </p:grpSpPr>
              <p:sp>
                <p:nvSpPr>
                  <p:cNvPr id="1074" name="Freeform 1073"/>
                  <p:cNvSpPr/>
                  <p:nvPr/>
                </p:nvSpPr>
                <p:spPr>
                  <a:xfrm>
                    <a:off x="1813560" y="419100"/>
                    <a:ext cx="548640" cy="9144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75" name="Freeform 1074"/>
                  <p:cNvSpPr/>
                  <p:nvPr/>
                </p:nvSpPr>
                <p:spPr>
                  <a:xfrm>
                    <a:off x="1597368" y="605966"/>
                    <a:ext cx="1050695" cy="187825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32070"/>
                      <a:gd name="connsiteY0" fmla="*/ 57540 h 83613"/>
                      <a:gd name="connsiteX1" fmla="*/ 187769 w 732070"/>
                      <a:gd name="connsiteY1" fmla="*/ 0 h 83613"/>
                      <a:gd name="connsiteX2" fmla="*/ 732070 w 732070"/>
                      <a:gd name="connsiteY2" fmla="*/ 83613 h 83613"/>
                      <a:gd name="connsiteX0" fmla="*/ 0 w 732070"/>
                      <a:gd name="connsiteY0" fmla="*/ 57572 h 83645"/>
                      <a:gd name="connsiteX1" fmla="*/ 187769 w 732070"/>
                      <a:gd name="connsiteY1" fmla="*/ 32 h 83645"/>
                      <a:gd name="connsiteX2" fmla="*/ 512392 w 732070"/>
                      <a:gd name="connsiteY2" fmla="*/ 49875 h 83645"/>
                      <a:gd name="connsiteX3" fmla="*/ 732070 w 732070"/>
                      <a:gd name="connsiteY3" fmla="*/ 83645 h 83645"/>
                      <a:gd name="connsiteX0" fmla="*/ 0 w 732070"/>
                      <a:gd name="connsiteY0" fmla="*/ 57584 h 83657"/>
                      <a:gd name="connsiteX1" fmla="*/ 187769 w 732070"/>
                      <a:gd name="connsiteY1" fmla="*/ 44 h 83657"/>
                      <a:gd name="connsiteX2" fmla="*/ 499759 w 732070"/>
                      <a:gd name="connsiteY2" fmla="*/ 39673 h 83657"/>
                      <a:gd name="connsiteX3" fmla="*/ 732070 w 732070"/>
                      <a:gd name="connsiteY3" fmla="*/ 83657 h 83657"/>
                      <a:gd name="connsiteX0" fmla="*/ 0 w 732070"/>
                      <a:gd name="connsiteY0" fmla="*/ 56211 h 82284"/>
                      <a:gd name="connsiteX1" fmla="*/ 136138 w 732070"/>
                      <a:gd name="connsiteY1" fmla="*/ 47 h 82284"/>
                      <a:gd name="connsiteX2" fmla="*/ 499759 w 732070"/>
                      <a:gd name="connsiteY2" fmla="*/ 38300 h 82284"/>
                      <a:gd name="connsiteX3" fmla="*/ 732070 w 732070"/>
                      <a:gd name="connsiteY3" fmla="*/ 82284 h 82284"/>
                      <a:gd name="connsiteX0" fmla="*/ 0 w 741372"/>
                      <a:gd name="connsiteY0" fmla="*/ 35537 h 82284"/>
                      <a:gd name="connsiteX1" fmla="*/ 145440 w 741372"/>
                      <a:gd name="connsiteY1" fmla="*/ 47 h 82284"/>
                      <a:gd name="connsiteX2" fmla="*/ 509061 w 741372"/>
                      <a:gd name="connsiteY2" fmla="*/ 38300 h 82284"/>
                      <a:gd name="connsiteX3" fmla="*/ 741372 w 741372"/>
                      <a:gd name="connsiteY3" fmla="*/ 82284 h 82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1372" h="82284">
                        <a:moveTo>
                          <a:pt x="0" y="35537"/>
                        </a:moveTo>
                        <a:lnTo>
                          <a:pt x="145440" y="47"/>
                        </a:lnTo>
                        <a:cubicBezTo>
                          <a:pt x="230839" y="-1236"/>
                          <a:pt x="418344" y="24365"/>
                          <a:pt x="509061" y="38300"/>
                        </a:cubicBezTo>
                        <a:lnTo>
                          <a:pt x="741372" y="82284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76" name="Freeform 1075"/>
                  <p:cNvSpPr/>
                  <p:nvPr/>
                </p:nvSpPr>
                <p:spPr>
                  <a:xfrm rot="16200000">
                    <a:off x="1738716" y="521004"/>
                    <a:ext cx="500162" cy="70229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77" name="Freeform 1076"/>
                  <p:cNvSpPr/>
                  <p:nvPr/>
                </p:nvSpPr>
                <p:spPr>
                  <a:xfrm rot="16200000">
                    <a:off x="1844084" y="546500"/>
                    <a:ext cx="620056" cy="116588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058" name="Group 1057"/>
                <p:cNvGrpSpPr/>
                <p:nvPr/>
              </p:nvGrpSpPr>
              <p:grpSpPr>
                <a:xfrm rot="12441566">
                  <a:off x="699889" y="1095531"/>
                  <a:ext cx="690313" cy="638679"/>
                  <a:chOff x="1694286" y="335903"/>
                  <a:chExt cx="690313" cy="638679"/>
                </a:xfrm>
              </p:grpSpPr>
              <p:sp>
                <p:nvSpPr>
                  <p:cNvPr id="1070" name="Freeform 1069"/>
                  <p:cNvSpPr/>
                  <p:nvPr/>
                </p:nvSpPr>
                <p:spPr>
                  <a:xfrm>
                    <a:off x="1866401" y="461031"/>
                    <a:ext cx="518198" cy="138884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71" name="Freeform 1070"/>
                  <p:cNvSpPr/>
                  <p:nvPr/>
                </p:nvSpPr>
                <p:spPr>
                  <a:xfrm>
                    <a:off x="1694286" y="624377"/>
                    <a:ext cx="677763" cy="294505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  <a:gd name="connsiteX0" fmla="*/ 0 w 548640"/>
                      <a:gd name="connsiteY0" fmla="*/ 0 h 91440"/>
                      <a:gd name="connsiteX1" fmla="*/ 111019 w 548640"/>
                      <a:gd name="connsiteY1" fmla="*/ 22115 h 91440"/>
                      <a:gd name="connsiteX2" fmla="*/ 548640 w 548640"/>
                      <a:gd name="connsiteY2" fmla="*/ 91440 h 91440"/>
                      <a:gd name="connsiteX0" fmla="*/ 0 w 746760"/>
                      <a:gd name="connsiteY0" fmla="*/ 23605 h 69325"/>
                      <a:gd name="connsiteX1" fmla="*/ 30913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46760"/>
                      <a:gd name="connsiteY0" fmla="*/ 23605 h 69325"/>
                      <a:gd name="connsiteX1" fmla="*/ 240559 w 746760"/>
                      <a:gd name="connsiteY1" fmla="*/ 0 h 69325"/>
                      <a:gd name="connsiteX2" fmla="*/ 746760 w 746760"/>
                      <a:gd name="connsiteY2" fmla="*/ 69325 h 69325"/>
                      <a:gd name="connsiteX0" fmla="*/ 0 w 765810"/>
                      <a:gd name="connsiteY0" fmla="*/ 33130 h 69325"/>
                      <a:gd name="connsiteX1" fmla="*/ 259609 w 765810"/>
                      <a:gd name="connsiteY1" fmla="*/ 0 h 69325"/>
                      <a:gd name="connsiteX2" fmla="*/ 765810 w 765810"/>
                      <a:gd name="connsiteY2" fmla="*/ 69325 h 69325"/>
                      <a:gd name="connsiteX0" fmla="*/ 0 w 765810"/>
                      <a:gd name="connsiteY0" fmla="*/ 47418 h 83613"/>
                      <a:gd name="connsiteX1" fmla="*/ 221509 w 765810"/>
                      <a:gd name="connsiteY1" fmla="*/ 0 h 83613"/>
                      <a:gd name="connsiteX2" fmla="*/ 765810 w 765810"/>
                      <a:gd name="connsiteY2" fmla="*/ 83613 h 83613"/>
                      <a:gd name="connsiteX0" fmla="*/ 0 w 741941"/>
                      <a:gd name="connsiteY0" fmla="*/ 47418 h 103562"/>
                      <a:gd name="connsiteX1" fmla="*/ 221509 w 741941"/>
                      <a:gd name="connsiteY1" fmla="*/ 0 h 103562"/>
                      <a:gd name="connsiteX2" fmla="*/ 741941 w 741941"/>
                      <a:gd name="connsiteY2" fmla="*/ 103562 h 103562"/>
                      <a:gd name="connsiteX0" fmla="*/ 0 w 741941"/>
                      <a:gd name="connsiteY0" fmla="*/ 78935 h 135079"/>
                      <a:gd name="connsiteX1" fmla="*/ 209000 w 741941"/>
                      <a:gd name="connsiteY1" fmla="*/ 0 h 135079"/>
                      <a:gd name="connsiteX2" fmla="*/ 741941 w 741941"/>
                      <a:gd name="connsiteY2" fmla="*/ 135079 h 135079"/>
                      <a:gd name="connsiteX0" fmla="*/ 0 w 723857"/>
                      <a:gd name="connsiteY0" fmla="*/ 77175 h 135079"/>
                      <a:gd name="connsiteX1" fmla="*/ 190916 w 723857"/>
                      <a:gd name="connsiteY1" fmla="*/ 0 h 135079"/>
                      <a:gd name="connsiteX2" fmla="*/ 723857 w 723857"/>
                      <a:gd name="connsiteY2" fmla="*/ 135079 h 135079"/>
                      <a:gd name="connsiteX0" fmla="*/ 0 w 677764"/>
                      <a:gd name="connsiteY0" fmla="*/ 294505 h 294505"/>
                      <a:gd name="connsiteX1" fmla="*/ 144823 w 677764"/>
                      <a:gd name="connsiteY1" fmla="*/ 0 h 294505"/>
                      <a:gd name="connsiteX2" fmla="*/ 677764 w 677764"/>
                      <a:gd name="connsiteY2" fmla="*/ 135079 h 294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77764" h="294505">
                        <a:moveTo>
                          <a:pt x="0" y="294505"/>
                        </a:moveTo>
                        <a:lnTo>
                          <a:pt x="144823" y="0"/>
                        </a:lnTo>
                        <a:cubicBezTo>
                          <a:pt x="216684" y="8365"/>
                          <a:pt x="494884" y="104599"/>
                          <a:pt x="677764" y="135079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72" name="Freeform 1071"/>
                  <p:cNvSpPr/>
                  <p:nvPr/>
                </p:nvSpPr>
                <p:spPr>
                  <a:xfrm rot="16200000">
                    <a:off x="1787322" y="509289"/>
                    <a:ext cx="494282" cy="147510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73" name="Freeform 1072"/>
                  <p:cNvSpPr/>
                  <p:nvPr/>
                </p:nvSpPr>
                <p:spPr>
                  <a:xfrm rot="16200000">
                    <a:off x="1897037" y="595701"/>
                    <a:ext cx="584698" cy="173063"/>
                  </a:xfrm>
                  <a:custGeom>
                    <a:avLst/>
                    <a:gdLst>
                      <a:gd name="connsiteX0" fmla="*/ 0 w 548640"/>
                      <a:gd name="connsiteY0" fmla="*/ 0 h 91440"/>
                      <a:gd name="connsiteX1" fmla="*/ 548640 w 548640"/>
                      <a:gd name="connsiteY1" fmla="*/ 9144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8640" h="91440">
                        <a:moveTo>
                          <a:pt x="0" y="0"/>
                        </a:moveTo>
                        <a:lnTo>
                          <a:pt x="548640" y="9144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059" name="Group 1058"/>
                <p:cNvGrpSpPr/>
                <p:nvPr/>
              </p:nvGrpSpPr>
              <p:grpSpPr>
                <a:xfrm>
                  <a:off x="931675" y="473341"/>
                  <a:ext cx="678707" cy="653766"/>
                  <a:chOff x="931675" y="473341"/>
                  <a:chExt cx="678707" cy="653766"/>
                </a:xfrm>
              </p:grpSpPr>
              <p:sp>
                <p:nvSpPr>
                  <p:cNvPr id="1066" name="Freeform 1065"/>
                  <p:cNvSpPr/>
                  <p:nvPr/>
                </p:nvSpPr>
                <p:spPr>
                  <a:xfrm>
                    <a:off x="1071220" y="640539"/>
                    <a:ext cx="539162" cy="486568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539162"/>
                      <a:gd name="connsiteY0" fmla="*/ 486569 h 486569"/>
                      <a:gd name="connsiteX1" fmla="*/ 101600 w 539162"/>
                      <a:gd name="connsiteY1" fmla="*/ 359569 h 486569"/>
                      <a:gd name="connsiteX2" fmla="*/ 114300 w 539162"/>
                      <a:gd name="connsiteY2" fmla="*/ 238919 h 486569"/>
                      <a:gd name="connsiteX3" fmla="*/ 127794 w 539162"/>
                      <a:gd name="connsiteY3" fmla="*/ 229394 h 486569"/>
                      <a:gd name="connsiteX4" fmla="*/ 25400 w 539162"/>
                      <a:gd name="connsiteY4" fmla="*/ 188119 h 486569"/>
                      <a:gd name="connsiteX5" fmla="*/ 0 w 539162"/>
                      <a:gd name="connsiteY5" fmla="*/ 111919 h 486569"/>
                      <a:gd name="connsiteX6" fmla="*/ 31750 w 539162"/>
                      <a:gd name="connsiteY6" fmla="*/ 29369 h 486569"/>
                      <a:gd name="connsiteX7" fmla="*/ 107950 w 539162"/>
                      <a:gd name="connsiteY7" fmla="*/ 0 h 486569"/>
                      <a:gd name="connsiteX8" fmla="*/ 188913 w 539162"/>
                      <a:gd name="connsiteY8" fmla="*/ 41275 h 486569"/>
                      <a:gd name="connsiteX9" fmla="*/ 225425 w 539162"/>
                      <a:gd name="connsiteY9" fmla="*/ 138113 h 486569"/>
                      <a:gd name="connsiteX10" fmla="*/ 368300 w 539162"/>
                      <a:gd name="connsiteY10" fmla="*/ 54769 h 486569"/>
                      <a:gd name="connsiteX11" fmla="*/ 539162 w 539162"/>
                      <a:gd name="connsiteY11" fmla="*/ 29578 h 486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9162" h="486569">
                        <a:moveTo>
                          <a:pt x="50800" y="486569"/>
                        </a:moveTo>
                        <a:lnTo>
                          <a:pt x="101600" y="359569"/>
                        </a:lnTo>
                        <a:lnTo>
                          <a:pt x="114300" y="238919"/>
                        </a:lnTo>
                        <a:cubicBezTo>
                          <a:pt x="110860" y="238125"/>
                          <a:pt x="131234" y="230188"/>
                          <a:pt x="127794" y="229394"/>
                        </a:cubicBezTo>
                        <a:lnTo>
                          <a:pt x="25400" y="188119"/>
                        </a:lnTo>
                        <a:lnTo>
                          <a:pt x="0" y="111919"/>
                        </a:lnTo>
                        <a:lnTo>
                          <a:pt x="31750" y="29369"/>
                        </a:lnTo>
                        <a:lnTo>
                          <a:pt x="107950" y="0"/>
                        </a:lnTo>
                        <a:lnTo>
                          <a:pt x="188913" y="41275"/>
                        </a:lnTo>
                        <a:lnTo>
                          <a:pt x="225425" y="138113"/>
                        </a:lnTo>
                        <a:lnTo>
                          <a:pt x="368300" y="54769"/>
                        </a:lnTo>
                        <a:lnTo>
                          <a:pt x="539162" y="29578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67" name="Freeform 1066"/>
                  <p:cNvSpPr/>
                  <p:nvPr/>
                </p:nvSpPr>
                <p:spPr>
                  <a:xfrm>
                    <a:off x="931675" y="622780"/>
                    <a:ext cx="177800" cy="50800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68" name="Freeform 1067"/>
                  <p:cNvSpPr/>
                  <p:nvPr/>
                </p:nvSpPr>
                <p:spPr>
                  <a:xfrm>
                    <a:off x="1200403" y="473341"/>
                    <a:ext cx="66338" cy="16991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69" name="Freeform 1068"/>
                  <p:cNvSpPr/>
                  <p:nvPr/>
                </p:nvSpPr>
                <p:spPr>
                  <a:xfrm>
                    <a:off x="941312" y="783629"/>
                    <a:ext cx="133350" cy="114300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1060" name="Group 1059"/>
                <p:cNvGrpSpPr/>
                <p:nvPr/>
              </p:nvGrpSpPr>
              <p:grpSpPr>
                <a:xfrm rot="11538346">
                  <a:off x="1511393" y="865095"/>
                  <a:ext cx="663494" cy="689160"/>
                  <a:chOff x="959507" y="521640"/>
                  <a:chExt cx="663494" cy="689160"/>
                </a:xfrm>
              </p:grpSpPr>
              <p:sp>
                <p:nvSpPr>
                  <p:cNvPr id="1061" name="Freeform 1060"/>
                  <p:cNvSpPr/>
                  <p:nvPr/>
                </p:nvSpPr>
                <p:spPr>
                  <a:xfrm>
                    <a:off x="1079283" y="662757"/>
                    <a:ext cx="543718" cy="548043"/>
                  </a:xfrm>
                  <a:custGeom>
                    <a:avLst/>
                    <a:gdLst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6350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65100 w 495300"/>
                      <a:gd name="connsiteY7" fmla="*/ 57150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34950 w 495300"/>
                      <a:gd name="connsiteY8" fmla="*/ 158750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25400 w 495300"/>
                      <a:gd name="connsiteY3" fmla="*/ 215900 h 514350"/>
                      <a:gd name="connsiteX4" fmla="*/ 0 w 495300"/>
                      <a:gd name="connsiteY4" fmla="*/ 139700 h 514350"/>
                      <a:gd name="connsiteX5" fmla="*/ 31750 w 495300"/>
                      <a:gd name="connsiteY5" fmla="*/ 57150 h 514350"/>
                      <a:gd name="connsiteX6" fmla="*/ 107950 w 495300"/>
                      <a:gd name="connsiteY6" fmla="*/ 27781 h 514350"/>
                      <a:gd name="connsiteX7" fmla="*/ 188913 w 495300"/>
                      <a:gd name="connsiteY7" fmla="*/ 69056 h 514350"/>
                      <a:gd name="connsiteX8" fmla="*/ 225425 w 495300"/>
                      <a:gd name="connsiteY8" fmla="*/ 165894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225425 w 495300"/>
                      <a:gd name="connsiteY9" fmla="*/ 165894 h 514350"/>
                      <a:gd name="connsiteX10" fmla="*/ 368300 w 495300"/>
                      <a:gd name="connsiteY10" fmla="*/ 82550 h 514350"/>
                      <a:gd name="connsiteX11" fmla="*/ 495300 w 495300"/>
                      <a:gd name="connsiteY11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68300 w 495300"/>
                      <a:gd name="connsiteY9" fmla="*/ 82550 h 514350"/>
                      <a:gd name="connsiteX10" fmla="*/ 495300 w 495300"/>
                      <a:gd name="connsiteY10" fmla="*/ 0 h 514350"/>
                      <a:gd name="connsiteX0" fmla="*/ 50800 w 495300"/>
                      <a:gd name="connsiteY0" fmla="*/ 514350 h 514350"/>
                      <a:gd name="connsiteX1" fmla="*/ 101600 w 495300"/>
                      <a:gd name="connsiteY1" fmla="*/ 387350 h 514350"/>
                      <a:gd name="connsiteX2" fmla="*/ 114300 w 495300"/>
                      <a:gd name="connsiteY2" fmla="*/ 266700 h 514350"/>
                      <a:gd name="connsiteX3" fmla="*/ 127794 w 495300"/>
                      <a:gd name="connsiteY3" fmla="*/ 257175 h 514350"/>
                      <a:gd name="connsiteX4" fmla="*/ 25400 w 495300"/>
                      <a:gd name="connsiteY4" fmla="*/ 215900 h 514350"/>
                      <a:gd name="connsiteX5" fmla="*/ 0 w 495300"/>
                      <a:gd name="connsiteY5" fmla="*/ 139700 h 514350"/>
                      <a:gd name="connsiteX6" fmla="*/ 31750 w 495300"/>
                      <a:gd name="connsiteY6" fmla="*/ 57150 h 514350"/>
                      <a:gd name="connsiteX7" fmla="*/ 107950 w 495300"/>
                      <a:gd name="connsiteY7" fmla="*/ 27781 h 514350"/>
                      <a:gd name="connsiteX8" fmla="*/ 188913 w 495300"/>
                      <a:gd name="connsiteY8" fmla="*/ 69056 h 514350"/>
                      <a:gd name="connsiteX9" fmla="*/ 341738 w 495300"/>
                      <a:gd name="connsiteY9" fmla="*/ 5477 h 514350"/>
                      <a:gd name="connsiteX10" fmla="*/ 495300 w 495300"/>
                      <a:gd name="connsiteY10" fmla="*/ 0 h 514350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4300 w 543718"/>
                      <a:gd name="connsiteY2" fmla="*/ 267549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219843 w 543718"/>
                      <a:gd name="connsiteY2" fmla="*/ 159222 h 515199"/>
                      <a:gd name="connsiteX3" fmla="*/ 127794 w 543718"/>
                      <a:gd name="connsiteY3" fmla="*/ 258024 h 515199"/>
                      <a:gd name="connsiteX4" fmla="*/ 25400 w 543718"/>
                      <a:gd name="connsiteY4" fmla="*/ 216749 h 515199"/>
                      <a:gd name="connsiteX5" fmla="*/ 0 w 543718"/>
                      <a:gd name="connsiteY5" fmla="*/ 140549 h 515199"/>
                      <a:gd name="connsiteX6" fmla="*/ 31750 w 543718"/>
                      <a:gd name="connsiteY6" fmla="*/ 57999 h 515199"/>
                      <a:gd name="connsiteX7" fmla="*/ 107950 w 543718"/>
                      <a:gd name="connsiteY7" fmla="*/ 28630 h 515199"/>
                      <a:gd name="connsiteX8" fmla="*/ 188913 w 543718"/>
                      <a:gd name="connsiteY8" fmla="*/ 69905 h 515199"/>
                      <a:gd name="connsiteX9" fmla="*/ 341738 w 543718"/>
                      <a:gd name="connsiteY9" fmla="*/ 6326 h 515199"/>
                      <a:gd name="connsiteX10" fmla="*/ 543718 w 543718"/>
                      <a:gd name="connsiteY10" fmla="*/ 0 h 515199"/>
                      <a:gd name="connsiteX11" fmla="*/ 495300 w 543718"/>
                      <a:gd name="connsiteY11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27343 w 543718"/>
                      <a:gd name="connsiteY2" fmla="*/ 336990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27794 w 543718"/>
                      <a:gd name="connsiteY4" fmla="*/ 258024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19843 w 543718"/>
                      <a:gd name="connsiteY3" fmla="*/ 159222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09944 w 543718"/>
                      <a:gd name="connsiteY3" fmla="*/ 180879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50800 w 543718"/>
                      <a:gd name="connsiteY0" fmla="*/ 515199 h 515199"/>
                      <a:gd name="connsiteX1" fmla="*/ 101600 w 543718"/>
                      <a:gd name="connsiteY1" fmla="*/ 388199 h 515199"/>
                      <a:gd name="connsiteX2" fmla="*/ 118590 w 543718"/>
                      <a:gd name="connsiteY2" fmla="*/ 263345 h 515199"/>
                      <a:gd name="connsiteX3" fmla="*/ 221280 w 543718"/>
                      <a:gd name="connsiteY3" fmla="*/ 188155 h 515199"/>
                      <a:gd name="connsiteX4" fmla="*/ 114849 w 543718"/>
                      <a:gd name="connsiteY4" fmla="*/ 265723 h 515199"/>
                      <a:gd name="connsiteX5" fmla="*/ 25400 w 543718"/>
                      <a:gd name="connsiteY5" fmla="*/ 216749 h 515199"/>
                      <a:gd name="connsiteX6" fmla="*/ 0 w 543718"/>
                      <a:gd name="connsiteY6" fmla="*/ 140549 h 515199"/>
                      <a:gd name="connsiteX7" fmla="*/ 31750 w 543718"/>
                      <a:gd name="connsiteY7" fmla="*/ 57999 h 515199"/>
                      <a:gd name="connsiteX8" fmla="*/ 107950 w 543718"/>
                      <a:gd name="connsiteY8" fmla="*/ 28630 h 515199"/>
                      <a:gd name="connsiteX9" fmla="*/ 188913 w 543718"/>
                      <a:gd name="connsiteY9" fmla="*/ 69905 h 515199"/>
                      <a:gd name="connsiteX10" fmla="*/ 341738 w 543718"/>
                      <a:gd name="connsiteY10" fmla="*/ 6326 h 515199"/>
                      <a:gd name="connsiteX11" fmla="*/ 543718 w 543718"/>
                      <a:gd name="connsiteY11" fmla="*/ 0 h 515199"/>
                      <a:gd name="connsiteX12" fmla="*/ 495300 w 543718"/>
                      <a:gd name="connsiteY12" fmla="*/ 849 h 515199"/>
                      <a:gd name="connsiteX0" fmla="*/ 26884 w 543718"/>
                      <a:gd name="connsiteY0" fmla="*/ 548043 h 548043"/>
                      <a:gd name="connsiteX1" fmla="*/ 101600 w 543718"/>
                      <a:gd name="connsiteY1" fmla="*/ 388199 h 548043"/>
                      <a:gd name="connsiteX2" fmla="*/ 118590 w 543718"/>
                      <a:gd name="connsiteY2" fmla="*/ 263345 h 548043"/>
                      <a:gd name="connsiteX3" fmla="*/ 221280 w 543718"/>
                      <a:gd name="connsiteY3" fmla="*/ 188155 h 548043"/>
                      <a:gd name="connsiteX4" fmla="*/ 114849 w 543718"/>
                      <a:gd name="connsiteY4" fmla="*/ 265723 h 548043"/>
                      <a:gd name="connsiteX5" fmla="*/ 25400 w 543718"/>
                      <a:gd name="connsiteY5" fmla="*/ 216749 h 548043"/>
                      <a:gd name="connsiteX6" fmla="*/ 0 w 543718"/>
                      <a:gd name="connsiteY6" fmla="*/ 140549 h 548043"/>
                      <a:gd name="connsiteX7" fmla="*/ 31750 w 543718"/>
                      <a:gd name="connsiteY7" fmla="*/ 57999 h 548043"/>
                      <a:gd name="connsiteX8" fmla="*/ 107950 w 543718"/>
                      <a:gd name="connsiteY8" fmla="*/ 28630 h 548043"/>
                      <a:gd name="connsiteX9" fmla="*/ 188913 w 543718"/>
                      <a:gd name="connsiteY9" fmla="*/ 69905 h 548043"/>
                      <a:gd name="connsiteX10" fmla="*/ 341738 w 543718"/>
                      <a:gd name="connsiteY10" fmla="*/ 6326 h 548043"/>
                      <a:gd name="connsiteX11" fmla="*/ 543718 w 543718"/>
                      <a:gd name="connsiteY11" fmla="*/ 0 h 548043"/>
                      <a:gd name="connsiteX12" fmla="*/ 495300 w 543718"/>
                      <a:gd name="connsiteY12" fmla="*/ 849 h 54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43718" h="548043">
                        <a:moveTo>
                          <a:pt x="26884" y="548043"/>
                        </a:moveTo>
                        <a:lnTo>
                          <a:pt x="101600" y="388199"/>
                        </a:lnTo>
                        <a:lnTo>
                          <a:pt x="118590" y="263345"/>
                        </a:lnTo>
                        <a:lnTo>
                          <a:pt x="221280" y="188155"/>
                        </a:lnTo>
                        <a:cubicBezTo>
                          <a:pt x="217840" y="187361"/>
                          <a:pt x="118289" y="266517"/>
                          <a:pt x="114849" y="265723"/>
                        </a:cubicBezTo>
                        <a:lnTo>
                          <a:pt x="25400" y="216749"/>
                        </a:lnTo>
                        <a:lnTo>
                          <a:pt x="0" y="140549"/>
                        </a:lnTo>
                        <a:lnTo>
                          <a:pt x="31750" y="57999"/>
                        </a:lnTo>
                        <a:lnTo>
                          <a:pt x="107950" y="28630"/>
                        </a:lnTo>
                        <a:lnTo>
                          <a:pt x="188913" y="69905"/>
                        </a:lnTo>
                        <a:lnTo>
                          <a:pt x="341738" y="6326"/>
                        </a:lnTo>
                        <a:cubicBezTo>
                          <a:pt x="390213" y="3455"/>
                          <a:pt x="495243" y="2871"/>
                          <a:pt x="543718" y="0"/>
                        </a:cubicBezTo>
                        <a:lnTo>
                          <a:pt x="495300" y="849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62" name="Freeform 1061"/>
                  <p:cNvSpPr/>
                  <p:nvPr/>
                </p:nvSpPr>
                <p:spPr>
                  <a:xfrm>
                    <a:off x="1008930" y="579712"/>
                    <a:ext cx="112405" cy="131284"/>
                  </a:xfrm>
                  <a:custGeom>
                    <a:avLst/>
                    <a:gdLst>
                      <a:gd name="connsiteX0" fmla="*/ 177800 w 177800"/>
                      <a:gd name="connsiteY0" fmla="*/ 50800 h 50800"/>
                      <a:gd name="connsiteX1" fmla="*/ 0 w 177800"/>
                      <a:gd name="connsiteY1" fmla="*/ 0 h 5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800" h="50800">
                        <a:moveTo>
                          <a:pt x="177800" y="508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63" name="Freeform 1062"/>
                  <p:cNvSpPr/>
                  <p:nvPr/>
                </p:nvSpPr>
                <p:spPr>
                  <a:xfrm>
                    <a:off x="1227165" y="521640"/>
                    <a:ext cx="45719" cy="183402"/>
                  </a:xfrm>
                  <a:custGeom>
                    <a:avLst/>
                    <a:gdLst>
                      <a:gd name="connsiteX0" fmla="*/ 0 w 101600"/>
                      <a:gd name="connsiteY0" fmla="*/ 165100 h 165100"/>
                      <a:gd name="connsiteX1" fmla="*/ 101600 w 101600"/>
                      <a:gd name="connsiteY1" fmla="*/ 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1600" h="165100">
                        <a:moveTo>
                          <a:pt x="0" y="165100"/>
                        </a:moveTo>
                        <a:lnTo>
                          <a:pt x="101600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64" name="Freeform 1063"/>
                  <p:cNvSpPr/>
                  <p:nvPr/>
                </p:nvSpPr>
                <p:spPr>
                  <a:xfrm>
                    <a:off x="959507" y="843777"/>
                    <a:ext cx="133992" cy="50698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065" name="Freeform 1064"/>
                  <p:cNvSpPr/>
                  <p:nvPr/>
                </p:nvSpPr>
                <p:spPr>
                  <a:xfrm flipV="1">
                    <a:off x="1289213" y="851058"/>
                    <a:ext cx="122755" cy="83359"/>
                  </a:xfrm>
                  <a:custGeom>
                    <a:avLst/>
                    <a:gdLst>
                      <a:gd name="connsiteX0" fmla="*/ 133350 w 133350"/>
                      <a:gd name="connsiteY0" fmla="*/ 0 h 114300"/>
                      <a:gd name="connsiteX1" fmla="*/ 0 w 133350"/>
                      <a:gd name="connsiteY1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114300">
                        <a:moveTo>
                          <a:pt x="133350" y="0"/>
                        </a:moveTo>
                        <a:lnTo>
                          <a:pt x="0" y="114300"/>
                        </a:ln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309" name="Group 1308"/>
          <p:cNvGrpSpPr/>
          <p:nvPr/>
        </p:nvGrpSpPr>
        <p:grpSpPr>
          <a:xfrm>
            <a:off x="737260" y="237506"/>
            <a:ext cx="8922844" cy="6567060"/>
            <a:chOff x="356260" y="237506"/>
            <a:chExt cx="8922844" cy="6567060"/>
          </a:xfrm>
        </p:grpSpPr>
        <p:grpSp>
          <p:nvGrpSpPr>
            <p:cNvPr id="1310" name="Group 1309"/>
            <p:cNvGrpSpPr/>
            <p:nvPr/>
          </p:nvGrpSpPr>
          <p:grpSpPr>
            <a:xfrm>
              <a:off x="356260" y="237506"/>
              <a:ext cx="4797631" cy="4227616"/>
              <a:chOff x="356260" y="237506"/>
              <a:chExt cx="4797631" cy="4227616"/>
            </a:xfrm>
          </p:grpSpPr>
          <p:sp>
            <p:nvSpPr>
              <p:cNvPr id="1329" name="Freeform 1328"/>
              <p:cNvSpPr/>
              <p:nvPr/>
            </p:nvSpPr>
            <p:spPr>
              <a:xfrm>
                <a:off x="641268" y="902525"/>
                <a:ext cx="1971303" cy="285007"/>
              </a:xfrm>
              <a:custGeom>
                <a:avLst/>
                <a:gdLst>
                  <a:gd name="connsiteX0" fmla="*/ 1971303 w 1971303"/>
                  <a:gd name="connsiteY0" fmla="*/ 23750 h 285007"/>
                  <a:gd name="connsiteX1" fmla="*/ 1579418 w 1971303"/>
                  <a:gd name="connsiteY1" fmla="*/ 0 h 285007"/>
                  <a:gd name="connsiteX2" fmla="*/ 973776 w 1971303"/>
                  <a:gd name="connsiteY2" fmla="*/ 154379 h 285007"/>
                  <a:gd name="connsiteX3" fmla="*/ 534389 w 1971303"/>
                  <a:gd name="connsiteY3" fmla="*/ 285007 h 285007"/>
                  <a:gd name="connsiteX4" fmla="*/ 0 w 1971303"/>
                  <a:gd name="connsiteY4" fmla="*/ 118753 h 28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1303" h="285007">
                    <a:moveTo>
                      <a:pt x="1971303" y="23750"/>
                    </a:moveTo>
                    <a:lnTo>
                      <a:pt x="1579418" y="0"/>
                    </a:lnTo>
                    <a:lnTo>
                      <a:pt x="973776" y="154379"/>
                    </a:lnTo>
                    <a:lnTo>
                      <a:pt x="534389" y="285007"/>
                    </a:lnTo>
                    <a:lnTo>
                      <a:pt x="0" y="118753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30" name="Freeform 1329"/>
              <p:cNvSpPr/>
              <p:nvPr/>
            </p:nvSpPr>
            <p:spPr>
              <a:xfrm>
                <a:off x="1448790" y="237506"/>
                <a:ext cx="130628" cy="1662546"/>
              </a:xfrm>
              <a:custGeom>
                <a:avLst/>
                <a:gdLst>
                  <a:gd name="connsiteX0" fmla="*/ 130628 w 130628"/>
                  <a:gd name="connsiteY0" fmla="*/ 0 h 1662546"/>
                  <a:gd name="connsiteX1" fmla="*/ 118753 w 130628"/>
                  <a:gd name="connsiteY1" fmla="*/ 617517 h 1662546"/>
                  <a:gd name="connsiteX2" fmla="*/ 35626 w 130628"/>
                  <a:gd name="connsiteY2" fmla="*/ 1056904 h 1662546"/>
                  <a:gd name="connsiteX3" fmla="*/ 0 w 130628"/>
                  <a:gd name="connsiteY3" fmla="*/ 1341912 h 1662546"/>
                  <a:gd name="connsiteX4" fmla="*/ 47501 w 130628"/>
                  <a:gd name="connsiteY4" fmla="*/ 1662546 h 1662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628" h="1662546">
                    <a:moveTo>
                      <a:pt x="130628" y="0"/>
                    </a:moveTo>
                    <a:lnTo>
                      <a:pt x="118753" y="617517"/>
                    </a:lnTo>
                    <a:lnTo>
                      <a:pt x="35626" y="1056904"/>
                    </a:lnTo>
                    <a:lnTo>
                      <a:pt x="0" y="1341912"/>
                    </a:lnTo>
                    <a:lnTo>
                      <a:pt x="47501" y="1662546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31" name="Freeform 1330"/>
              <p:cNvSpPr/>
              <p:nvPr/>
            </p:nvSpPr>
            <p:spPr>
              <a:xfrm>
                <a:off x="1496291" y="1852551"/>
                <a:ext cx="320634" cy="2612571"/>
              </a:xfrm>
              <a:custGeom>
                <a:avLst/>
                <a:gdLst>
                  <a:gd name="connsiteX0" fmla="*/ 261257 w 320634"/>
                  <a:gd name="connsiteY0" fmla="*/ 0 h 2612571"/>
                  <a:gd name="connsiteX1" fmla="*/ 320634 w 320634"/>
                  <a:gd name="connsiteY1" fmla="*/ 961901 h 2612571"/>
                  <a:gd name="connsiteX2" fmla="*/ 201880 w 320634"/>
                  <a:gd name="connsiteY2" fmla="*/ 1365662 h 2612571"/>
                  <a:gd name="connsiteX3" fmla="*/ 95003 w 320634"/>
                  <a:gd name="connsiteY3" fmla="*/ 1662545 h 2612571"/>
                  <a:gd name="connsiteX4" fmla="*/ 0 w 320634"/>
                  <a:gd name="connsiteY4" fmla="*/ 1995054 h 2612571"/>
                  <a:gd name="connsiteX5" fmla="*/ 249382 w 320634"/>
                  <a:gd name="connsiteY5" fmla="*/ 2612571 h 261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0634" h="2612571">
                    <a:moveTo>
                      <a:pt x="261257" y="0"/>
                    </a:moveTo>
                    <a:lnTo>
                      <a:pt x="320634" y="961901"/>
                    </a:lnTo>
                    <a:lnTo>
                      <a:pt x="201880" y="1365662"/>
                    </a:lnTo>
                    <a:lnTo>
                      <a:pt x="95003" y="1662545"/>
                    </a:lnTo>
                    <a:lnTo>
                      <a:pt x="0" y="1995054"/>
                    </a:lnTo>
                    <a:lnTo>
                      <a:pt x="249382" y="2612571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32" name="Freeform 1331"/>
              <p:cNvSpPr/>
              <p:nvPr/>
            </p:nvSpPr>
            <p:spPr>
              <a:xfrm>
                <a:off x="356260" y="2731325"/>
                <a:ext cx="2766950" cy="427511"/>
              </a:xfrm>
              <a:custGeom>
                <a:avLst/>
                <a:gdLst>
                  <a:gd name="connsiteX0" fmla="*/ 2766950 w 2766950"/>
                  <a:gd name="connsiteY0" fmla="*/ 249381 h 427511"/>
                  <a:gd name="connsiteX1" fmla="*/ 2351314 w 2766950"/>
                  <a:gd name="connsiteY1" fmla="*/ 154379 h 427511"/>
                  <a:gd name="connsiteX2" fmla="*/ 1900052 w 2766950"/>
                  <a:gd name="connsiteY2" fmla="*/ 118753 h 427511"/>
                  <a:gd name="connsiteX3" fmla="*/ 1472540 w 2766950"/>
                  <a:gd name="connsiteY3" fmla="*/ 296883 h 427511"/>
                  <a:gd name="connsiteX4" fmla="*/ 1163782 w 2766950"/>
                  <a:gd name="connsiteY4" fmla="*/ 356259 h 427511"/>
                  <a:gd name="connsiteX5" fmla="*/ 831272 w 2766950"/>
                  <a:gd name="connsiteY5" fmla="*/ 427511 h 427511"/>
                  <a:gd name="connsiteX6" fmla="*/ 593766 w 2766950"/>
                  <a:gd name="connsiteY6" fmla="*/ 344384 h 427511"/>
                  <a:gd name="connsiteX7" fmla="*/ 249382 w 2766950"/>
                  <a:gd name="connsiteY7" fmla="*/ 213756 h 427511"/>
                  <a:gd name="connsiteX8" fmla="*/ 0 w 2766950"/>
                  <a:gd name="connsiteY8" fmla="*/ 0 h 427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66950" h="427511">
                    <a:moveTo>
                      <a:pt x="2766950" y="249381"/>
                    </a:moveTo>
                    <a:lnTo>
                      <a:pt x="2351314" y="154379"/>
                    </a:lnTo>
                    <a:lnTo>
                      <a:pt x="1900052" y="118753"/>
                    </a:lnTo>
                    <a:lnTo>
                      <a:pt x="1472540" y="296883"/>
                    </a:lnTo>
                    <a:lnTo>
                      <a:pt x="1163782" y="356259"/>
                    </a:lnTo>
                    <a:lnTo>
                      <a:pt x="831272" y="427511"/>
                    </a:lnTo>
                    <a:lnTo>
                      <a:pt x="593766" y="344384"/>
                    </a:lnTo>
                    <a:lnTo>
                      <a:pt x="249382" y="21375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33" name="Freeform 1332"/>
              <p:cNvSpPr/>
              <p:nvPr/>
            </p:nvSpPr>
            <p:spPr>
              <a:xfrm>
                <a:off x="3051958" y="938151"/>
                <a:ext cx="1579419" cy="961901"/>
              </a:xfrm>
              <a:custGeom>
                <a:avLst/>
                <a:gdLst>
                  <a:gd name="connsiteX0" fmla="*/ 0 w 1579419"/>
                  <a:gd name="connsiteY0" fmla="*/ 961901 h 961901"/>
                  <a:gd name="connsiteX1" fmla="*/ 403761 w 1579419"/>
                  <a:gd name="connsiteY1" fmla="*/ 558140 h 961901"/>
                  <a:gd name="connsiteX2" fmla="*/ 783772 w 1579419"/>
                  <a:gd name="connsiteY2" fmla="*/ 356259 h 961901"/>
                  <a:gd name="connsiteX3" fmla="*/ 1318161 w 1579419"/>
                  <a:gd name="connsiteY3" fmla="*/ 11875 h 961901"/>
                  <a:gd name="connsiteX4" fmla="*/ 1579419 w 1579419"/>
                  <a:gd name="connsiteY4" fmla="*/ 0 h 961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9419" h="961901">
                    <a:moveTo>
                      <a:pt x="0" y="961901"/>
                    </a:moveTo>
                    <a:lnTo>
                      <a:pt x="403761" y="558140"/>
                    </a:lnTo>
                    <a:lnTo>
                      <a:pt x="783772" y="356259"/>
                    </a:lnTo>
                    <a:lnTo>
                      <a:pt x="1318161" y="11875"/>
                    </a:lnTo>
                    <a:lnTo>
                      <a:pt x="1579419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34" name="Freeform 1333"/>
              <p:cNvSpPr/>
              <p:nvPr/>
            </p:nvSpPr>
            <p:spPr>
              <a:xfrm>
                <a:off x="3360717" y="415636"/>
                <a:ext cx="1128156" cy="1650670"/>
              </a:xfrm>
              <a:custGeom>
                <a:avLst/>
                <a:gdLst>
                  <a:gd name="connsiteX0" fmla="*/ 1128156 w 1128156"/>
                  <a:gd name="connsiteY0" fmla="*/ 1650670 h 1650670"/>
                  <a:gd name="connsiteX1" fmla="*/ 819397 w 1128156"/>
                  <a:gd name="connsiteY1" fmla="*/ 1187533 h 1650670"/>
                  <a:gd name="connsiteX2" fmla="*/ 593766 w 1128156"/>
                  <a:gd name="connsiteY2" fmla="*/ 997528 h 1650670"/>
                  <a:gd name="connsiteX3" fmla="*/ 296883 w 1128156"/>
                  <a:gd name="connsiteY3" fmla="*/ 926276 h 1650670"/>
                  <a:gd name="connsiteX4" fmla="*/ 130628 w 1128156"/>
                  <a:gd name="connsiteY4" fmla="*/ 819398 h 1650670"/>
                  <a:gd name="connsiteX5" fmla="*/ 47501 w 1128156"/>
                  <a:gd name="connsiteY5" fmla="*/ 581891 h 1650670"/>
                  <a:gd name="connsiteX6" fmla="*/ 0 w 1128156"/>
                  <a:gd name="connsiteY6" fmla="*/ 0 h 165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8156" h="1650670">
                    <a:moveTo>
                      <a:pt x="1128156" y="1650670"/>
                    </a:moveTo>
                    <a:lnTo>
                      <a:pt x="819397" y="1187533"/>
                    </a:lnTo>
                    <a:lnTo>
                      <a:pt x="593766" y="997528"/>
                    </a:lnTo>
                    <a:lnTo>
                      <a:pt x="296883" y="926276"/>
                    </a:lnTo>
                    <a:lnTo>
                      <a:pt x="130628" y="819398"/>
                    </a:lnTo>
                    <a:lnTo>
                      <a:pt x="47501" y="58189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35" name="Freeform 1334"/>
              <p:cNvSpPr/>
              <p:nvPr/>
            </p:nvSpPr>
            <p:spPr>
              <a:xfrm>
                <a:off x="4156364" y="2256312"/>
                <a:ext cx="118753" cy="1603169"/>
              </a:xfrm>
              <a:custGeom>
                <a:avLst/>
                <a:gdLst>
                  <a:gd name="connsiteX0" fmla="*/ 35626 w 118753"/>
                  <a:gd name="connsiteY0" fmla="*/ 0 h 1603169"/>
                  <a:gd name="connsiteX1" fmla="*/ 118753 w 118753"/>
                  <a:gd name="connsiteY1" fmla="*/ 546265 h 1603169"/>
                  <a:gd name="connsiteX2" fmla="*/ 35626 w 118753"/>
                  <a:gd name="connsiteY2" fmla="*/ 890649 h 1603169"/>
                  <a:gd name="connsiteX3" fmla="*/ 0 w 118753"/>
                  <a:gd name="connsiteY3" fmla="*/ 1199407 h 1603169"/>
                  <a:gd name="connsiteX4" fmla="*/ 95002 w 118753"/>
                  <a:gd name="connsiteY4" fmla="*/ 1603169 h 160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53" h="1603169">
                    <a:moveTo>
                      <a:pt x="35626" y="0"/>
                    </a:moveTo>
                    <a:lnTo>
                      <a:pt x="118753" y="546265"/>
                    </a:lnTo>
                    <a:lnTo>
                      <a:pt x="35626" y="890649"/>
                    </a:lnTo>
                    <a:lnTo>
                      <a:pt x="0" y="1199407"/>
                    </a:lnTo>
                    <a:lnTo>
                      <a:pt x="95002" y="1603169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36" name="Freeform 1335"/>
              <p:cNvSpPr/>
              <p:nvPr/>
            </p:nvSpPr>
            <p:spPr>
              <a:xfrm>
                <a:off x="3063834" y="2826327"/>
                <a:ext cx="2090057" cy="475013"/>
              </a:xfrm>
              <a:custGeom>
                <a:avLst/>
                <a:gdLst>
                  <a:gd name="connsiteX0" fmla="*/ 0 w 2090057"/>
                  <a:gd name="connsiteY0" fmla="*/ 332509 h 475013"/>
                  <a:gd name="connsiteX1" fmla="*/ 736270 w 2090057"/>
                  <a:gd name="connsiteY1" fmla="*/ 475013 h 475013"/>
                  <a:gd name="connsiteX2" fmla="*/ 1045028 w 2090057"/>
                  <a:gd name="connsiteY2" fmla="*/ 391886 h 475013"/>
                  <a:gd name="connsiteX3" fmla="*/ 1353787 w 2090057"/>
                  <a:gd name="connsiteY3" fmla="*/ 118754 h 475013"/>
                  <a:gd name="connsiteX4" fmla="*/ 1745672 w 2090057"/>
                  <a:gd name="connsiteY4" fmla="*/ 23751 h 475013"/>
                  <a:gd name="connsiteX5" fmla="*/ 2090057 w 2090057"/>
                  <a:gd name="connsiteY5" fmla="*/ 0 h 47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0057" h="475013">
                    <a:moveTo>
                      <a:pt x="0" y="332509"/>
                    </a:moveTo>
                    <a:lnTo>
                      <a:pt x="736270" y="475013"/>
                    </a:lnTo>
                    <a:lnTo>
                      <a:pt x="1045028" y="391886"/>
                    </a:lnTo>
                    <a:lnTo>
                      <a:pt x="1353787" y="118754"/>
                    </a:lnTo>
                    <a:lnTo>
                      <a:pt x="1745672" y="23751"/>
                    </a:lnTo>
                    <a:lnTo>
                      <a:pt x="2090057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311" name="Group 1310"/>
            <p:cNvGrpSpPr/>
            <p:nvPr/>
          </p:nvGrpSpPr>
          <p:grpSpPr>
            <a:xfrm rot="17026329">
              <a:off x="5727699" y="333645"/>
              <a:ext cx="3558626" cy="3544185"/>
              <a:chOff x="605642" y="237506"/>
              <a:chExt cx="4548248" cy="4227616"/>
            </a:xfrm>
          </p:grpSpPr>
          <p:sp>
            <p:nvSpPr>
              <p:cNvPr id="1321" name="Freeform 1320"/>
              <p:cNvSpPr/>
              <p:nvPr/>
            </p:nvSpPr>
            <p:spPr>
              <a:xfrm>
                <a:off x="641268" y="902525"/>
                <a:ext cx="1971303" cy="285007"/>
              </a:xfrm>
              <a:custGeom>
                <a:avLst/>
                <a:gdLst>
                  <a:gd name="connsiteX0" fmla="*/ 1971303 w 1971303"/>
                  <a:gd name="connsiteY0" fmla="*/ 23750 h 285007"/>
                  <a:gd name="connsiteX1" fmla="*/ 1579418 w 1971303"/>
                  <a:gd name="connsiteY1" fmla="*/ 0 h 285007"/>
                  <a:gd name="connsiteX2" fmla="*/ 973776 w 1971303"/>
                  <a:gd name="connsiteY2" fmla="*/ 154379 h 285007"/>
                  <a:gd name="connsiteX3" fmla="*/ 534389 w 1971303"/>
                  <a:gd name="connsiteY3" fmla="*/ 285007 h 285007"/>
                  <a:gd name="connsiteX4" fmla="*/ 0 w 1971303"/>
                  <a:gd name="connsiteY4" fmla="*/ 118753 h 28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1303" h="285007">
                    <a:moveTo>
                      <a:pt x="1971303" y="23750"/>
                    </a:moveTo>
                    <a:lnTo>
                      <a:pt x="1579418" y="0"/>
                    </a:lnTo>
                    <a:lnTo>
                      <a:pt x="973776" y="154379"/>
                    </a:lnTo>
                    <a:lnTo>
                      <a:pt x="534389" y="285007"/>
                    </a:lnTo>
                    <a:lnTo>
                      <a:pt x="0" y="118753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22" name="Freeform 1321"/>
              <p:cNvSpPr/>
              <p:nvPr/>
            </p:nvSpPr>
            <p:spPr>
              <a:xfrm>
                <a:off x="1448790" y="237506"/>
                <a:ext cx="130628" cy="1662546"/>
              </a:xfrm>
              <a:custGeom>
                <a:avLst/>
                <a:gdLst>
                  <a:gd name="connsiteX0" fmla="*/ 130628 w 130628"/>
                  <a:gd name="connsiteY0" fmla="*/ 0 h 1662546"/>
                  <a:gd name="connsiteX1" fmla="*/ 118753 w 130628"/>
                  <a:gd name="connsiteY1" fmla="*/ 617517 h 1662546"/>
                  <a:gd name="connsiteX2" fmla="*/ 35626 w 130628"/>
                  <a:gd name="connsiteY2" fmla="*/ 1056904 h 1662546"/>
                  <a:gd name="connsiteX3" fmla="*/ 0 w 130628"/>
                  <a:gd name="connsiteY3" fmla="*/ 1341912 h 1662546"/>
                  <a:gd name="connsiteX4" fmla="*/ 47501 w 130628"/>
                  <a:gd name="connsiteY4" fmla="*/ 1662546 h 1662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628" h="1662546">
                    <a:moveTo>
                      <a:pt x="130628" y="0"/>
                    </a:moveTo>
                    <a:lnTo>
                      <a:pt x="118753" y="617517"/>
                    </a:lnTo>
                    <a:lnTo>
                      <a:pt x="35626" y="1056904"/>
                    </a:lnTo>
                    <a:lnTo>
                      <a:pt x="0" y="1341912"/>
                    </a:lnTo>
                    <a:lnTo>
                      <a:pt x="47501" y="1662546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23" name="Freeform 1322"/>
              <p:cNvSpPr/>
              <p:nvPr/>
            </p:nvSpPr>
            <p:spPr>
              <a:xfrm>
                <a:off x="1496291" y="1852551"/>
                <a:ext cx="320634" cy="2612571"/>
              </a:xfrm>
              <a:custGeom>
                <a:avLst/>
                <a:gdLst>
                  <a:gd name="connsiteX0" fmla="*/ 261257 w 320634"/>
                  <a:gd name="connsiteY0" fmla="*/ 0 h 2612571"/>
                  <a:gd name="connsiteX1" fmla="*/ 320634 w 320634"/>
                  <a:gd name="connsiteY1" fmla="*/ 961901 h 2612571"/>
                  <a:gd name="connsiteX2" fmla="*/ 201880 w 320634"/>
                  <a:gd name="connsiteY2" fmla="*/ 1365662 h 2612571"/>
                  <a:gd name="connsiteX3" fmla="*/ 95003 w 320634"/>
                  <a:gd name="connsiteY3" fmla="*/ 1662545 h 2612571"/>
                  <a:gd name="connsiteX4" fmla="*/ 0 w 320634"/>
                  <a:gd name="connsiteY4" fmla="*/ 1995054 h 2612571"/>
                  <a:gd name="connsiteX5" fmla="*/ 249382 w 320634"/>
                  <a:gd name="connsiteY5" fmla="*/ 2612571 h 261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0634" h="2612571">
                    <a:moveTo>
                      <a:pt x="261257" y="0"/>
                    </a:moveTo>
                    <a:lnTo>
                      <a:pt x="320634" y="961901"/>
                    </a:lnTo>
                    <a:lnTo>
                      <a:pt x="201880" y="1365662"/>
                    </a:lnTo>
                    <a:lnTo>
                      <a:pt x="95003" y="1662545"/>
                    </a:lnTo>
                    <a:lnTo>
                      <a:pt x="0" y="1995054"/>
                    </a:lnTo>
                    <a:lnTo>
                      <a:pt x="249382" y="2612571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24" name="Freeform 1323"/>
              <p:cNvSpPr/>
              <p:nvPr/>
            </p:nvSpPr>
            <p:spPr>
              <a:xfrm>
                <a:off x="605642" y="2850077"/>
                <a:ext cx="2431014" cy="308759"/>
              </a:xfrm>
              <a:custGeom>
                <a:avLst/>
                <a:gdLst>
                  <a:gd name="connsiteX0" fmla="*/ 2766950 w 2766950"/>
                  <a:gd name="connsiteY0" fmla="*/ 249381 h 427511"/>
                  <a:gd name="connsiteX1" fmla="*/ 2351314 w 2766950"/>
                  <a:gd name="connsiteY1" fmla="*/ 154379 h 427511"/>
                  <a:gd name="connsiteX2" fmla="*/ 1900052 w 2766950"/>
                  <a:gd name="connsiteY2" fmla="*/ 118753 h 427511"/>
                  <a:gd name="connsiteX3" fmla="*/ 1472540 w 2766950"/>
                  <a:gd name="connsiteY3" fmla="*/ 296883 h 427511"/>
                  <a:gd name="connsiteX4" fmla="*/ 1163782 w 2766950"/>
                  <a:gd name="connsiteY4" fmla="*/ 356259 h 427511"/>
                  <a:gd name="connsiteX5" fmla="*/ 831272 w 2766950"/>
                  <a:gd name="connsiteY5" fmla="*/ 427511 h 427511"/>
                  <a:gd name="connsiteX6" fmla="*/ 593766 w 2766950"/>
                  <a:gd name="connsiteY6" fmla="*/ 344384 h 427511"/>
                  <a:gd name="connsiteX7" fmla="*/ 249382 w 2766950"/>
                  <a:gd name="connsiteY7" fmla="*/ 213756 h 427511"/>
                  <a:gd name="connsiteX8" fmla="*/ 0 w 2766950"/>
                  <a:gd name="connsiteY8" fmla="*/ 0 h 427511"/>
                  <a:gd name="connsiteX0" fmla="*/ 2517568 w 2517568"/>
                  <a:gd name="connsiteY0" fmla="*/ 130627 h 308757"/>
                  <a:gd name="connsiteX1" fmla="*/ 2101932 w 2517568"/>
                  <a:gd name="connsiteY1" fmla="*/ 35625 h 308757"/>
                  <a:gd name="connsiteX2" fmla="*/ 1650670 w 2517568"/>
                  <a:gd name="connsiteY2" fmla="*/ -1 h 308757"/>
                  <a:gd name="connsiteX3" fmla="*/ 1223158 w 2517568"/>
                  <a:gd name="connsiteY3" fmla="*/ 178129 h 308757"/>
                  <a:gd name="connsiteX4" fmla="*/ 914400 w 2517568"/>
                  <a:gd name="connsiteY4" fmla="*/ 237505 h 308757"/>
                  <a:gd name="connsiteX5" fmla="*/ 581890 w 2517568"/>
                  <a:gd name="connsiteY5" fmla="*/ 308757 h 308757"/>
                  <a:gd name="connsiteX6" fmla="*/ 344384 w 2517568"/>
                  <a:gd name="connsiteY6" fmla="*/ 225630 h 308757"/>
                  <a:gd name="connsiteX7" fmla="*/ 0 w 2517568"/>
                  <a:gd name="connsiteY7" fmla="*/ 95002 h 308757"/>
                  <a:gd name="connsiteX0" fmla="*/ 2431015 w 2431014"/>
                  <a:gd name="connsiteY0" fmla="*/ 119233 h 308758"/>
                  <a:gd name="connsiteX1" fmla="*/ 2101932 w 2431014"/>
                  <a:gd name="connsiteY1" fmla="*/ 35626 h 308758"/>
                  <a:gd name="connsiteX2" fmla="*/ 1650670 w 2431014"/>
                  <a:gd name="connsiteY2" fmla="*/ 0 h 308758"/>
                  <a:gd name="connsiteX3" fmla="*/ 1223158 w 2431014"/>
                  <a:gd name="connsiteY3" fmla="*/ 178130 h 308758"/>
                  <a:gd name="connsiteX4" fmla="*/ 914400 w 2431014"/>
                  <a:gd name="connsiteY4" fmla="*/ 237506 h 308758"/>
                  <a:gd name="connsiteX5" fmla="*/ 581890 w 2431014"/>
                  <a:gd name="connsiteY5" fmla="*/ 308758 h 308758"/>
                  <a:gd name="connsiteX6" fmla="*/ 344384 w 2431014"/>
                  <a:gd name="connsiteY6" fmla="*/ 225631 h 308758"/>
                  <a:gd name="connsiteX7" fmla="*/ 0 w 2431014"/>
                  <a:gd name="connsiteY7" fmla="*/ 95003 h 308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31014" h="308758">
                    <a:moveTo>
                      <a:pt x="2431015" y="119233"/>
                    </a:moveTo>
                    <a:lnTo>
                      <a:pt x="2101932" y="35626"/>
                    </a:lnTo>
                    <a:lnTo>
                      <a:pt x="1650670" y="0"/>
                    </a:lnTo>
                    <a:lnTo>
                      <a:pt x="1223158" y="178130"/>
                    </a:lnTo>
                    <a:lnTo>
                      <a:pt x="914400" y="237506"/>
                    </a:lnTo>
                    <a:lnTo>
                      <a:pt x="581890" y="308758"/>
                    </a:lnTo>
                    <a:lnTo>
                      <a:pt x="344384" y="225631"/>
                    </a:lnTo>
                    <a:lnTo>
                      <a:pt x="0" y="95003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25" name="Freeform 1324"/>
              <p:cNvSpPr/>
              <p:nvPr/>
            </p:nvSpPr>
            <p:spPr>
              <a:xfrm>
                <a:off x="3051958" y="938151"/>
                <a:ext cx="1579419" cy="961901"/>
              </a:xfrm>
              <a:custGeom>
                <a:avLst/>
                <a:gdLst>
                  <a:gd name="connsiteX0" fmla="*/ 0 w 1579419"/>
                  <a:gd name="connsiteY0" fmla="*/ 961901 h 961901"/>
                  <a:gd name="connsiteX1" fmla="*/ 403761 w 1579419"/>
                  <a:gd name="connsiteY1" fmla="*/ 558140 h 961901"/>
                  <a:gd name="connsiteX2" fmla="*/ 783772 w 1579419"/>
                  <a:gd name="connsiteY2" fmla="*/ 356259 h 961901"/>
                  <a:gd name="connsiteX3" fmla="*/ 1318161 w 1579419"/>
                  <a:gd name="connsiteY3" fmla="*/ 11875 h 961901"/>
                  <a:gd name="connsiteX4" fmla="*/ 1579419 w 1579419"/>
                  <a:gd name="connsiteY4" fmla="*/ 0 h 961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9419" h="961901">
                    <a:moveTo>
                      <a:pt x="0" y="961901"/>
                    </a:moveTo>
                    <a:lnTo>
                      <a:pt x="403761" y="558140"/>
                    </a:lnTo>
                    <a:lnTo>
                      <a:pt x="783772" y="356259"/>
                    </a:lnTo>
                    <a:lnTo>
                      <a:pt x="1318161" y="11875"/>
                    </a:lnTo>
                    <a:lnTo>
                      <a:pt x="1579419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26" name="Freeform 1325"/>
              <p:cNvSpPr/>
              <p:nvPr/>
            </p:nvSpPr>
            <p:spPr>
              <a:xfrm>
                <a:off x="3360717" y="415636"/>
                <a:ext cx="1128156" cy="1650670"/>
              </a:xfrm>
              <a:custGeom>
                <a:avLst/>
                <a:gdLst>
                  <a:gd name="connsiteX0" fmla="*/ 1128156 w 1128156"/>
                  <a:gd name="connsiteY0" fmla="*/ 1650670 h 1650670"/>
                  <a:gd name="connsiteX1" fmla="*/ 819397 w 1128156"/>
                  <a:gd name="connsiteY1" fmla="*/ 1187533 h 1650670"/>
                  <a:gd name="connsiteX2" fmla="*/ 593766 w 1128156"/>
                  <a:gd name="connsiteY2" fmla="*/ 997528 h 1650670"/>
                  <a:gd name="connsiteX3" fmla="*/ 296883 w 1128156"/>
                  <a:gd name="connsiteY3" fmla="*/ 926276 h 1650670"/>
                  <a:gd name="connsiteX4" fmla="*/ 130628 w 1128156"/>
                  <a:gd name="connsiteY4" fmla="*/ 819398 h 1650670"/>
                  <a:gd name="connsiteX5" fmla="*/ 47501 w 1128156"/>
                  <a:gd name="connsiteY5" fmla="*/ 581891 h 1650670"/>
                  <a:gd name="connsiteX6" fmla="*/ 0 w 1128156"/>
                  <a:gd name="connsiteY6" fmla="*/ 0 h 165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8156" h="1650670">
                    <a:moveTo>
                      <a:pt x="1128156" y="1650670"/>
                    </a:moveTo>
                    <a:lnTo>
                      <a:pt x="819397" y="1187533"/>
                    </a:lnTo>
                    <a:lnTo>
                      <a:pt x="593766" y="997528"/>
                    </a:lnTo>
                    <a:lnTo>
                      <a:pt x="296883" y="926276"/>
                    </a:lnTo>
                    <a:lnTo>
                      <a:pt x="130628" y="819398"/>
                    </a:lnTo>
                    <a:lnTo>
                      <a:pt x="47501" y="58189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27" name="Freeform 1326"/>
              <p:cNvSpPr/>
              <p:nvPr/>
            </p:nvSpPr>
            <p:spPr>
              <a:xfrm>
                <a:off x="4156364" y="2256312"/>
                <a:ext cx="118753" cy="1603169"/>
              </a:xfrm>
              <a:custGeom>
                <a:avLst/>
                <a:gdLst>
                  <a:gd name="connsiteX0" fmla="*/ 35626 w 118753"/>
                  <a:gd name="connsiteY0" fmla="*/ 0 h 1603169"/>
                  <a:gd name="connsiteX1" fmla="*/ 118753 w 118753"/>
                  <a:gd name="connsiteY1" fmla="*/ 546265 h 1603169"/>
                  <a:gd name="connsiteX2" fmla="*/ 35626 w 118753"/>
                  <a:gd name="connsiteY2" fmla="*/ 890649 h 1603169"/>
                  <a:gd name="connsiteX3" fmla="*/ 0 w 118753"/>
                  <a:gd name="connsiteY3" fmla="*/ 1199407 h 1603169"/>
                  <a:gd name="connsiteX4" fmla="*/ 95002 w 118753"/>
                  <a:gd name="connsiteY4" fmla="*/ 1603169 h 160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53" h="1603169">
                    <a:moveTo>
                      <a:pt x="35626" y="0"/>
                    </a:moveTo>
                    <a:lnTo>
                      <a:pt x="118753" y="546265"/>
                    </a:lnTo>
                    <a:lnTo>
                      <a:pt x="35626" y="890649"/>
                    </a:lnTo>
                    <a:lnTo>
                      <a:pt x="0" y="1199407"/>
                    </a:lnTo>
                    <a:lnTo>
                      <a:pt x="95002" y="1603169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28" name="Freeform 1327"/>
              <p:cNvSpPr/>
              <p:nvPr/>
            </p:nvSpPr>
            <p:spPr>
              <a:xfrm>
                <a:off x="2926120" y="2826327"/>
                <a:ext cx="2227770" cy="475013"/>
              </a:xfrm>
              <a:custGeom>
                <a:avLst/>
                <a:gdLst>
                  <a:gd name="connsiteX0" fmla="*/ 0 w 2090057"/>
                  <a:gd name="connsiteY0" fmla="*/ 332509 h 475013"/>
                  <a:gd name="connsiteX1" fmla="*/ 736270 w 2090057"/>
                  <a:gd name="connsiteY1" fmla="*/ 475013 h 475013"/>
                  <a:gd name="connsiteX2" fmla="*/ 1045028 w 2090057"/>
                  <a:gd name="connsiteY2" fmla="*/ 391886 h 475013"/>
                  <a:gd name="connsiteX3" fmla="*/ 1353787 w 2090057"/>
                  <a:gd name="connsiteY3" fmla="*/ 118754 h 475013"/>
                  <a:gd name="connsiteX4" fmla="*/ 1745672 w 2090057"/>
                  <a:gd name="connsiteY4" fmla="*/ 23751 h 475013"/>
                  <a:gd name="connsiteX5" fmla="*/ 2090057 w 2090057"/>
                  <a:gd name="connsiteY5" fmla="*/ 0 h 475013"/>
                  <a:gd name="connsiteX0" fmla="*/ 0 w 2227770"/>
                  <a:gd name="connsiteY0" fmla="*/ 317219 h 475013"/>
                  <a:gd name="connsiteX1" fmla="*/ 873983 w 2227770"/>
                  <a:gd name="connsiteY1" fmla="*/ 475013 h 475013"/>
                  <a:gd name="connsiteX2" fmla="*/ 1182741 w 2227770"/>
                  <a:gd name="connsiteY2" fmla="*/ 391886 h 475013"/>
                  <a:gd name="connsiteX3" fmla="*/ 1491500 w 2227770"/>
                  <a:gd name="connsiteY3" fmla="*/ 118754 h 475013"/>
                  <a:gd name="connsiteX4" fmla="*/ 1883385 w 2227770"/>
                  <a:gd name="connsiteY4" fmla="*/ 23751 h 475013"/>
                  <a:gd name="connsiteX5" fmla="*/ 2227770 w 2227770"/>
                  <a:gd name="connsiteY5" fmla="*/ 0 h 47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7770" h="475013">
                    <a:moveTo>
                      <a:pt x="0" y="317219"/>
                    </a:moveTo>
                    <a:lnTo>
                      <a:pt x="873983" y="475013"/>
                    </a:lnTo>
                    <a:lnTo>
                      <a:pt x="1182741" y="391886"/>
                    </a:lnTo>
                    <a:lnTo>
                      <a:pt x="1491500" y="118754"/>
                    </a:lnTo>
                    <a:lnTo>
                      <a:pt x="1883385" y="23751"/>
                    </a:lnTo>
                    <a:lnTo>
                      <a:pt x="2227770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312" name="Group 1311"/>
            <p:cNvGrpSpPr/>
            <p:nvPr/>
          </p:nvGrpSpPr>
          <p:grpSpPr>
            <a:xfrm rot="21364656">
              <a:off x="3383074" y="4246982"/>
              <a:ext cx="4894324" cy="2557584"/>
              <a:chOff x="496734" y="118170"/>
              <a:chExt cx="4674354" cy="4373776"/>
            </a:xfrm>
          </p:grpSpPr>
          <p:sp>
            <p:nvSpPr>
              <p:cNvPr id="1313" name="Freeform 1312"/>
              <p:cNvSpPr/>
              <p:nvPr/>
            </p:nvSpPr>
            <p:spPr>
              <a:xfrm>
                <a:off x="650564" y="659777"/>
                <a:ext cx="1971303" cy="285007"/>
              </a:xfrm>
              <a:custGeom>
                <a:avLst/>
                <a:gdLst>
                  <a:gd name="connsiteX0" fmla="*/ 1971303 w 1971303"/>
                  <a:gd name="connsiteY0" fmla="*/ 23750 h 285007"/>
                  <a:gd name="connsiteX1" fmla="*/ 1579418 w 1971303"/>
                  <a:gd name="connsiteY1" fmla="*/ 0 h 285007"/>
                  <a:gd name="connsiteX2" fmla="*/ 973776 w 1971303"/>
                  <a:gd name="connsiteY2" fmla="*/ 154379 h 285007"/>
                  <a:gd name="connsiteX3" fmla="*/ 534389 w 1971303"/>
                  <a:gd name="connsiteY3" fmla="*/ 285007 h 285007"/>
                  <a:gd name="connsiteX4" fmla="*/ 0 w 1971303"/>
                  <a:gd name="connsiteY4" fmla="*/ 118753 h 28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1303" h="285007">
                    <a:moveTo>
                      <a:pt x="1971303" y="23750"/>
                    </a:moveTo>
                    <a:lnTo>
                      <a:pt x="1579418" y="0"/>
                    </a:lnTo>
                    <a:lnTo>
                      <a:pt x="973776" y="154379"/>
                    </a:lnTo>
                    <a:lnTo>
                      <a:pt x="534389" y="285007"/>
                    </a:lnTo>
                    <a:lnTo>
                      <a:pt x="0" y="118753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14" name="Freeform 1313"/>
              <p:cNvSpPr/>
              <p:nvPr/>
            </p:nvSpPr>
            <p:spPr>
              <a:xfrm>
                <a:off x="1539155" y="118170"/>
                <a:ext cx="130628" cy="1662546"/>
              </a:xfrm>
              <a:custGeom>
                <a:avLst/>
                <a:gdLst>
                  <a:gd name="connsiteX0" fmla="*/ 130628 w 130628"/>
                  <a:gd name="connsiteY0" fmla="*/ 0 h 1662546"/>
                  <a:gd name="connsiteX1" fmla="*/ 118753 w 130628"/>
                  <a:gd name="connsiteY1" fmla="*/ 617517 h 1662546"/>
                  <a:gd name="connsiteX2" fmla="*/ 35626 w 130628"/>
                  <a:gd name="connsiteY2" fmla="*/ 1056904 h 1662546"/>
                  <a:gd name="connsiteX3" fmla="*/ 0 w 130628"/>
                  <a:gd name="connsiteY3" fmla="*/ 1341912 h 1662546"/>
                  <a:gd name="connsiteX4" fmla="*/ 47501 w 130628"/>
                  <a:gd name="connsiteY4" fmla="*/ 1662546 h 1662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628" h="1662546">
                    <a:moveTo>
                      <a:pt x="130628" y="0"/>
                    </a:moveTo>
                    <a:lnTo>
                      <a:pt x="118753" y="617517"/>
                    </a:lnTo>
                    <a:lnTo>
                      <a:pt x="35626" y="1056904"/>
                    </a:lnTo>
                    <a:lnTo>
                      <a:pt x="0" y="1341912"/>
                    </a:lnTo>
                    <a:lnTo>
                      <a:pt x="47501" y="1662546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15" name="Freeform 1314"/>
              <p:cNvSpPr/>
              <p:nvPr/>
            </p:nvSpPr>
            <p:spPr>
              <a:xfrm>
                <a:off x="1496291" y="1852551"/>
                <a:ext cx="320634" cy="2612571"/>
              </a:xfrm>
              <a:custGeom>
                <a:avLst/>
                <a:gdLst>
                  <a:gd name="connsiteX0" fmla="*/ 261257 w 320634"/>
                  <a:gd name="connsiteY0" fmla="*/ 0 h 2612571"/>
                  <a:gd name="connsiteX1" fmla="*/ 320634 w 320634"/>
                  <a:gd name="connsiteY1" fmla="*/ 961901 h 2612571"/>
                  <a:gd name="connsiteX2" fmla="*/ 201880 w 320634"/>
                  <a:gd name="connsiteY2" fmla="*/ 1365662 h 2612571"/>
                  <a:gd name="connsiteX3" fmla="*/ 95003 w 320634"/>
                  <a:gd name="connsiteY3" fmla="*/ 1662545 h 2612571"/>
                  <a:gd name="connsiteX4" fmla="*/ 0 w 320634"/>
                  <a:gd name="connsiteY4" fmla="*/ 1995054 h 2612571"/>
                  <a:gd name="connsiteX5" fmla="*/ 249382 w 320634"/>
                  <a:gd name="connsiteY5" fmla="*/ 2612571 h 261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0634" h="2612571">
                    <a:moveTo>
                      <a:pt x="261257" y="0"/>
                    </a:moveTo>
                    <a:lnTo>
                      <a:pt x="320634" y="961901"/>
                    </a:lnTo>
                    <a:lnTo>
                      <a:pt x="201880" y="1365662"/>
                    </a:lnTo>
                    <a:lnTo>
                      <a:pt x="95003" y="1662545"/>
                    </a:lnTo>
                    <a:lnTo>
                      <a:pt x="0" y="1995054"/>
                    </a:lnTo>
                    <a:lnTo>
                      <a:pt x="249382" y="2612571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16" name="Freeform 1315"/>
              <p:cNvSpPr/>
              <p:nvPr/>
            </p:nvSpPr>
            <p:spPr>
              <a:xfrm>
                <a:off x="496734" y="2931707"/>
                <a:ext cx="2535359" cy="346298"/>
              </a:xfrm>
              <a:custGeom>
                <a:avLst/>
                <a:gdLst>
                  <a:gd name="connsiteX0" fmla="*/ 2766950 w 2766950"/>
                  <a:gd name="connsiteY0" fmla="*/ 249381 h 427511"/>
                  <a:gd name="connsiteX1" fmla="*/ 2351314 w 2766950"/>
                  <a:gd name="connsiteY1" fmla="*/ 154379 h 427511"/>
                  <a:gd name="connsiteX2" fmla="*/ 1900052 w 2766950"/>
                  <a:gd name="connsiteY2" fmla="*/ 118753 h 427511"/>
                  <a:gd name="connsiteX3" fmla="*/ 1472540 w 2766950"/>
                  <a:gd name="connsiteY3" fmla="*/ 296883 h 427511"/>
                  <a:gd name="connsiteX4" fmla="*/ 1163782 w 2766950"/>
                  <a:gd name="connsiteY4" fmla="*/ 356259 h 427511"/>
                  <a:gd name="connsiteX5" fmla="*/ 831272 w 2766950"/>
                  <a:gd name="connsiteY5" fmla="*/ 427511 h 427511"/>
                  <a:gd name="connsiteX6" fmla="*/ 593766 w 2766950"/>
                  <a:gd name="connsiteY6" fmla="*/ 344384 h 427511"/>
                  <a:gd name="connsiteX7" fmla="*/ 249382 w 2766950"/>
                  <a:gd name="connsiteY7" fmla="*/ 213756 h 427511"/>
                  <a:gd name="connsiteX8" fmla="*/ 0 w 2766950"/>
                  <a:gd name="connsiteY8" fmla="*/ 0 h 427511"/>
                  <a:gd name="connsiteX0" fmla="*/ 2517568 w 2517568"/>
                  <a:gd name="connsiteY0" fmla="*/ 130627 h 308757"/>
                  <a:gd name="connsiteX1" fmla="*/ 2101932 w 2517568"/>
                  <a:gd name="connsiteY1" fmla="*/ 35625 h 308757"/>
                  <a:gd name="connsiteX2" fmla="*/ 1650670 w 2517568"/>
                  <a:gd name="connsiteY2" fmla="*/ -1 h 308757"/>
                  <a:gd name="connsiteX3" fmla="*/ 1223158 w 2517568"/>
                  <a:gd name="connsiteY3" fmla="*/ 178129 h 308757"/>
                  <a:gd name="connsiteX4" fmla="*/ 914400 w 2517568"/>
                  <a:gd name="connsiteY4" fmla="*/ 237505 h 308757"/>
                  <a:gd name="connsiteX5" fmla="*/ 581890 w 2517568"/>
                  <a:gd name="connsiteY5" fmla="*/ 308757 h 308757"/>
                  <a:gd name="connsiteX6" fmla="*/ 344384 w 2517568"/>
                  <a:gd name="connsiteY6" fmla="*/ 225630 h 308757"/>
                  <a:gd name="connsiteX7" fmla="*/ 0 w 2517568"/>
                  <a:gd name="connsiteY7" fmla="*/ 95002 h 308757"/>
                  <a:gd name="connsiteX0" fmla="*/ 2431015 w 2431014"/>
                  <a:gd name="connsiteY0" fmla="*/ 119233 h 308758"/>
                  <a:gd name="connsiteX1" fmla="*/ 2101932 w 2431014"/>
                  <a:gd name="connsiteY1" fmla="*/ 35626 h 308758"/>
                  <a:gd name="connsiteX2" fmla="*/ 1650670 w 2431014"/>
                  <a:gd name="connsiteY2" fmla="*/ 0 h 308758"/>
                  <a:gd name="connsiteX3" fmla="*/ 1223158 w 2431014"/>
                  <a:gd name="connsiteY3" fmla="*/ 178130 h 308758"/>
                  <a:gd name="connsiteX4" fmla="*/ 914400 w 2431014"/>
                  <a:gd name="connsiteY4" fmla="*/ 237506 h 308758"/>
                  <a:gd name="connsiteX5" fmla="*/ 581890 w 2431014"/>
                  <a:gd name="connsiteY5" fmla="*/ 308758 h 308758"/>
                  <a:gd name="connsiteX6" fmla="*/ 344384 w 2431014"/>
                  <a:gd name="connsiteY6" fmla="*/ 225631 h 308758"/>
                  <a:gd name="connsiteX7" fmla="*/ 0 w 2431014"/>
                  <a:gd name="connsiteY7" fmla="*/ 95003 h 308758"/>
                  <a:gd name="connsiteX0" fmla="*/ 2535359 w 2535359"/>
                  <a:gd name="connsiteY0" fmla="*/ 156772 h 346297"/>
                  <a:gd name="connsiteX1" fmla="*/ 2206276 w 2535359"/>
                  <a:gd name="connsiteY1" fmla="*/ 73165 h 346297"/>
                  <a:gd name="connsiteX2" fmla="*/ 1755014 w 2535359"/>
                  <a:gd name="connsiteY2" fmla="*/ 37539 h 346297"/>
                  <a:gd name="connsiteX3" fmla="*/ 1327502 w 2535359"/>
                  <a:gd name="connsiteY3" fmla="*/ 215669 h 346297"/>
                  <a:gd name="connsiteX4" fmla="*/ 1018744 w 2535359"/>
                  <a:gd name="connsiteY4" fmla="*/ 275045 h 346297"/>
                  <a:gd name="connsiteX5" fmla="*/ 686234 w 2535359"/>
                  <a:gd name="connsiteY5" fmla="*/ 346297 h 346297"/>
                  <a:gd name="connsiteX6" fmla="*/ 448728 w 2535359"/>
                  <a:gd name="connsiteY6" fmla="*/ 263170 h 346297"/>
                  <a:gd name="connsiteX7" fmla="*/ 0 w 2535359"/>
                  <a:gd name="connsiteY7" fmla="*/ 0 h 34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5359" h="346297">
                    <a:moveTo>
                      <a:pt x="2535359" y="156772"/>
                    </a:moveTo>
                    <a:lnTo>
                      <a:pt x="2206276" y="73165"/>
                    </a:lnTo>
                    <a:lnTo>
                      <a:pt x="1755014" y="37539"/>
                    </a:lnTo>
                    <a:lnTo>
                      <a:pt x="1327502" y="215669"/>
                    </a:lnTo>
                    <a:lnTo>
                      <a:pt x="1018744" y="275045"/>
                    </a:lnTo>
                    <a:lnTo>
                      <a:pt x="686234" y="346297"/>
                    </a:lnTo>
                    <a:lnTo>
                      <a:pt x="448728" y="2631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17" name="Freeform 1316"/>
              <p:cNvSpPr/>
              <p:nvPr/>
            </p:nvSpPr>
            <p:spPr>
              <a:xfrm>
                <a:off x="2958898" y="292603"/>
                <a:ext cx="1046671" cy="1495355"/>
              </a:xfrm>
              <a:custGeom>
                <a:avLst/>
                <a:gdLst>
                  <a:gd name="connsiteX0" fmla="*/ 0 w 1579419"/>
                  <a:gd name="connsiteY0" fmla="*/ 961901 h 961901"/>
                  <a:gd name="connsiteX1" fmla="*/ 403761 w 1579419"/>
                  <a:gd name="connsiteY1" fmla="*/ 558140 h 961901"/>
                  <a:gd name="connsiteX2" fmla="*/ 783772 w 1579419"/>
                  <a:gd name="connsiteY2" fmla="*/ 356259 h 961901"/>
                  <a:gd name="connsiteX3" fmla="*/ 1318161 w 1579419"/>
                  <a:gd name="connsiteY3" fmla="*/ 11875 h 961901"/>
                  <a:gd name="connsiteX4" fmla="*/ 1579419 w 1579419"/>
                  <a:gd name="connsiteY4" fmla="*/ 0 h 961901"/>
                  <a:gd name="connsiteX0" fmla="*/ 0 w 1579419"/>
                  <a:gd name="connsiteY0" fmla="*/ 961901 h 961901"/>
                  <a:gd name="connsiteX1" fmla="*/ 375584 w 1579419"/>
                  <a:gd name="connsiteY1" fmla="*/ 500256 h 961901"/>
                  <a:gd name="connsiteX2" fmla="*/ 783772 w 1579419"/>
                  <a:gd name="connsiteY2" fmla="*/ 356259 h 961901"/>
                  <a:gd name="connsiteX3" fmla="*/ 1318161 w 1579419"/>
                  <a:gd name="connsiteY3" fmla="*/ 11875 h 961901"/>
                  <a:gd name="connsiteX4" fmla="*/ 1579419 w 1579419"/>
                  <a:gd name="connsiteY4" fmla="*/ 0 h 961901"/>
                  <a:gd name="connsiteX0" fmla="*/ 0 w 1579419"/>
                  <a:gd name="connsiteY0" fmla="*/ 961901 h 961901"/>
                  <a:gd name="connsiteX1" fmla="*/ 375584 w 1579419"/>
                  <a:gd name="connsiteY1" fmla="*/ 500256 h 961901"/>
                  <a:gd name="connsiteX2" fmla="*/ 677354 w 1579419"/>
                  <a:gd name="connsiteY2" fmla="*/ 277887 h 961901"/>
                  <a:gd name="connsiteX3" fmla="*/ 1318161 w 1579419"/>
                  <a:gd name="connsiteY3" fmla="*/ 11875 h 961901"/>
                  <a:gd name="connsiteX4" fmla="*/ 1579419 w 1579419"/>
                  <a:gd name="connsiteY4" fmla="*/ 0 h 961901"/>
                  <a:gd name="connsiteX0" fmla="*/ 0 w 1579419"/>
                  <a:gd name="connsiteY0" fmla="*/ 1234426 h 1234426"/>
                  <a:gd name="connsiteX1" fmla="*/ 375584 w 1579419"/>
                  <a:gd name="connsiteY1" fmla="*/ 772781 h 1234426"/>
                  <a:gd name="connsiteX2" fmla="*/ 677354 w 1579419"/>
                  <a:gd name="connsiteY2" fmla="*/ 550412 h 1234426"/>
                  <a:gd name="connsiteX3" fmla="*/ 952163 w 1579419"/>
                  <a:gd name="connsiteY3" fmla="*/ 0 h 1234426"/>
                  <a:gd name="connsiteX4" fmla="*/ 1579419 w 1579419"/>
                  <a:gd name="connsiteY4" fmla="*/ 272525 h 1234426"/>
                  <a:gd name="connsiteX0" fmla="*/ 0 w 1046671"/>
                  <a:gd name="connsiteY0" fmla="*/ 1495354 h 1495354"/>
                  <a:gd name="connsiteX1" fmla="*/ 375584 w 1046671"/>
                  <a:gd name="connsiteY1" fmla="*/ 1033709 h 1495354"/>
                  <a:gd name="connsiteX2" fmla="*/ 677354 w 1046671"/>
                  <a:gd name="connsiteY2" fmla="*/ 811340 h 1495354"/>
                  <a:gd name="connsiteX3" fmla="*/ 952163 w 1046671"/>
                  <a:gd name="connsiteY3" fmla="*/ 260928 h 1495354"/>
                  <a:gd name="connsiteX4" fmla="*/ 1046671 w 1046671"/>
                  <a:gd name="connsiteY4" fmla="*/ -1 h 1495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6671" h="1495354">
                    <a:moveTo>
                      <a:pt x="0" y="1495354"/>
                    </a:moveTo>
                    <a:lnTo>
                      <a:pt x="375584" y="1033709"/>
                    </a:lnTo>
                    <a:lnTo>
                      <a:pt x="677354" y="811340"/>
                    </a:lnTo>
                    <a:lnTo>
                      <a:pt x="952163" y="260928"/>
                    </a:lnTo>
                    <a:lnTo>
                      <a:pt x="1046671" y="-1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18" name="Freeform 1317"/>
              <p:cNvSpPr/>
              <p:nvPr/>
            </p:nvSpPr>
            <p:spPr>
              <a:xfrm>
                <a:off x="3227267" y="338186"/>
                <a:ext cx="796916" cy="1691426"/>
              </a:xfrm>
              <a:custGeom>
                <a:avLst/>
                <a:gdLst>
                  <a:gd name="connsiteX0" fmla="*/ 1128156 w 1128156"/>
                  <a:gd name="connsiteY0" fmla="*/ 1650670 h 1650670"/>
                  <a:gd name="connsiteX1" fmla="*/ 819397 w 1128156"/>
                  <a:gd name="connsiteY1" fmla="*/ 1187533 h 1650670"/>
                  <a:gd name="connsiteX2" fmla="*/ 593766 w 1128156"/>
                  <a:gd name="connsiteY2" fmla="*/ 997528 h 1650670"/>
                  <a:gd name="connsiteX3" fmla="*/ 296883 w 1128156"/>
                  <a:gd name="connsiteY3" fmla="*/ 926276 h 1650670"/>
                  <a:gd name="connsiteX4" fmla="*/ 130628 w 1128156"/>
                  <a:gd name="connsiteY4" fmla="*/ 819398 h 1650670"/>
                  <a:gd name="connsiteX5" fmla="*/ 47501 w 1128156"/>
                  <a:gd name="connsiteY5" fmla="*/ 581891 h 1650670"/>
                  <a:gd name="connsiteX6" fmla="*/ 0 w 1128156"/>
                  <a:gd name="connsiteY6" fmla="*/ 0 h 1650670"/>
                  <a:gd name="connsiteX0" fmla="*/ 796916 w 819397"/>
                  <a:gd name="connsiteY0" fmla="*/ 1691426 h 1691426"/>
                  <a:gd name="connsiteX1" fmla="*/ 819397 w 819397"/>
                  <a:gd name="connsiteY1" fmla="*/ 1187533 h 1691426"/>
                  <a:gd name="connsiteX2" fmla="*/ 593766 w 819397"/>
                  <a:gd name="connsiteY2" fmla="*/ 997528 h 1691426"/>
                  <a:gd name="connsiteX3" fmla="*/ 296883 w 819397"/>
                  <a:gd name="connsiteY3" fmla="*/ 926276 h 1691426"/>
                  <a:gd name="connsiteX4" fmla="*/ 130628 w 819397"/>
                  <a:gd name="connsiteY4" fmla="*/ 819398 h 1691426"/>
                  <a:gd name="connsiteX5" fmla="*/ 47501 w 819397"/>
                  <a:gd name="connsiteY5" fmla="*/ 581891 h 1691426"/>
                  <a:gd name="connsiteX6" fmla="*/ 0 w 819397"/>
                  <a:gd name="connsiteY6" fmla="*/ 0 h 1691426"/>
                  <a:gd name="connsiteX0" fmla="*/ 796916 w 796916"/>
                  <a:gd name="connsiteY0" fmla="*/ 1691426 h 1691426"/>
                  <a:gd name="connsiteX1" fmla="*/ 677411 w 796916"/>
                  <a:gd name="connsiteY1" fmla="*/ 1332948 h 1691426"/>
                  <a:gd name="connsiteX2" fmla="*/ 593766 w 796916"/>
                  <a:gd name="connsiteY2" fmla="*/ 997528 h 1691426"/>
                  <a:gd name="connsiteX3" fmla="*/ 296883 w 796916"/>
                  <a:gd name="connsiteY3" fmla="*/ 926276 h 1691426"/>
                  <a:gd name="connsiteX4" fmla="*/ 130628 w 796916"/>
                  <a:gd name="connsiteY4" fmla="*/ 819398 h 1691426"/>
                  <a:gd name="connsiteX5" fmla="*/ 47501 w 796916"/>
                  <a:gd name="connsiteY5" fmla="*/ 581891 h 1691426"/>
                  <a:gd name="connsiteX6" fmla="*/ 0 w 796916"/>
                  <a:gd name="connsiteY6" fmla="*/ 0 h 1691426"/>
                  <a:gd name="connsiteX0" fmla="*/ 796916 w 796916"/>
                  <a:gd name="connsiteY0" fmla="*/ 1691426 h 1691426"/>
                  <a:gd name="connsiteX1" fmla="*/ 593766 w 796916"/>
                  <a:gd name="connsiteY1" fmla="*/ 997528 h 1691426"/>
                  <a:gd name="connsiteX2" fmla="*/ 296883 w 796916"/>
                  <a:gd name="connsiteY2" fmla="*/ 926276 h 1691426"/>
                  <a:gd name="connsiteX3" fmla="*/ 130628 w 796916"/>
                  <a:gd name="connsiteY3" fmla="*/ 819398 h 1691426"/>
                  <a:gd name="connsiteX4" fmla="*/ 47501 w 796916"/>
                  <a:gd name="connsiteY4" fmla="*/ 581891 h 1691426"/>
                  <a:gd name="connsiteX5" fmla="*/ 0 w 796916"/>
                  <a:gd name="connsiteY5" fmla="*/ 0 h 1691426"/>
                  <a:gd name="connsiteX0" fmla="*/ 796916 w 796916"/>
                  <a:gd name="connsiteY0" fmla="*/ 1691426 h 1691426"/>
                  <a:gd name="connsiteX1" fmla="*/ 500141 w 796916"/>
                  <a:gd name="connsiteY1" fmla="*/ 1067458 h 1691426"/>
                  <a:gd name="connsiteX2" fmla="*/ 296883 w 796916"/>
                  <a:gd name="connsiteY2" fmla="*/ 926276 h 1691426"/>
                  <a:gd name="connsiteX3" fmla="*/ 130628 w 796916"/>
                  <a:gd name="connsiteY3" fmla="*/ 819398 h 1691426"/>
                  <a:gd name="connsiteX4" fmla="*/ 47501 w 796916"/>
                  <a:gd name="connsiteY4" fmla="*/ 581891 h 1691426"/>
                  <a:gd name="connsiteX5" fmla="*/ 0 w 796916"/>
                  <a:gd name="connsiteY5" fmla="*/ 0 h 1691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6916" h="1691426">
                    <a:moveTo>
                      <a:pt x="796916" y="1691426"/>
                    </a:moveTo>
                    <a:lnTo>
                      <a:pt x="500141" y="1067458"/>
                    </a:lnTo>
                    <a:lnTo>
                      <a:pt x="296883" y="926276"/>
                    </a:lnTo>
                    <a:lnTo>
                      <a:pt x="130628" y="819398"/>
                    </a:lnTo>
                    <a:lnTo>
                      <a:pt x="47501" y="58189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19" name="Freeform 1318"/>
              <p:cNvSpPr/>
              <p:nvPr/>
            </p:nvSpPr>
            <p:spPr>
              <a:xfrm>
                <a:off x="3794140" y="2211841"/>
                <a:ext cx="137289" cy="2280105"/>
              </a:xfrm>
              <a:custGeom>
                <a:avLst/>
                <a:gdLst>
                  <a:gd name="connsiteX0" fmla="*/ 35626 w 118753"/>
                  <a:gd name="connsiteY0" fmla="*/ 0 h 1603169"/>
                  <a:gd name="connsiteX1" fmla="*/ 118753 w 118753"/>
                  <a:gd name="connsiteY1" fmla="*/ 546265 h 1603169"/>
                  <a:gd name="connsiteX2" fmla="*/ 35626 w 118753"/>
                  <a:gd name="connsiteY2" fmla="*/ 890649 h 1603169"/>
                  <a:gd name="connsiteX3" fmla="*/ 0 w 118753"/>
                  <a:gd name="connsiteY3" fmla="*/ 1199407 h 1603169"/>
                  <a:gd name="connsiteX4" fmla="*/ 95002 w 118753"/>
                  <a:gd name="connsiteY4" fmla="*/ 1603169 h 1603169"/>
                  <a:gd name="connsiteX0" fmla="*/ 35626 w 137290"/>
                  <a:gd name="connsiteY0" fmla="*/ 0 h 2280106"/>
                  <a:gd name="connsiteX1" fmla="*/ 118753 w 137290"/>
                  <a:gd name="connsiteY1" fmla="*/ 546265 h 2280106"/>
                  <a:gd name="connsiteX2" fmla="*/ 35626 w 137290"/>
                  <a:gd name="connsiteY2" fmla="*/ 890649 h 2280106"/>
                  <a:gd name="connsiteX3" fmla="*/ 0 w 137290"/>
                  <a:gd name="connsiteY3" fmla="*/ 1199407 h 2280106"/>
                  <a:gd name="connsiteX4" fmla="*/ 137290 w 137290"/>
                  <a:gd name="connsiteY4" fmla="*/ 2280106 h 228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290" h="2280106">
                    <a:moveTo>
                      <a:pt x="35626" y="0"/>
                    </a:moveTo>
                    <a:lnTo>
                      <a:pt x="118753" y="546265"/>
                    </a:lnTo>
                    <a:lnTo>
                      <a:pt x="35626" y="890649"/>
                    </a:lnTo>
                    <a:lnTo>
                      <a:pt x="0" y="1199407"/>
                    </a:lnTo>
                    <a:lnTo>
                      <a:pt x="137290" y="2280106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320" name="Freeform 1319"/>
              <p:cNvSpPr/>
              <p:nvPr/>
            </p:nvSpPr>
            <p:spPr>
              <a:xfrm>
                <a:off x="2943318" y="2970928"/>
                <a:ext cx="2227770" cy="455562"/>
              </a:xfrm>
              <a:custGeom>
                <a:avLst/>
                <a:gdLst>
                  <a:gd name="connsiteX0" fmla="*/ 0 w 2090057"/>
                  <a:gd name="connsiteY0" fmla="*/ 332509 h 475013"/>
                  <a:gd name="connsiteX1" fmla="*/ 736270 w 2090057"/>
                  <a:gd name="connsiteY1" fmla="*/ 475013 h 475013"/>
                  <a:gd name="connsiteX2" fmla="*/ 1045028 w 2090057"/>
                  <a:gd name="connsiteY2" fmla="*/ 391886 h 475013"/>
                  <a:gd name="connsiteX3" fmla="*/ 1353787 w 2090057"/>
                  <a:gd name="connsiteY3" fmla="*/ 118754 h 475013"/>
                  <a:gd name="connsiteX4" fmla="*/ 1745672 w 2090057"/>
                  <a:gd name="connsiteY4" fmla="*/ 23751 h 475013"/>
                  <a:gd name="connsiteX5" fmla="*/ 2090057 w 2090057"/>
                  <a:gd name="connsiteY5" fmla="*/ 0 h 475013"/>
                  <a:gd name="connsiteX0" fmla="*/ 0 w 2227770"/>
                  <a:gd name="connsiteY0" fmla="*/ 317219 h 475013"/>
                  <a:gd name="connsiteX1" fmla="*/ 873983 w 2227770"/>
                  <a:gd name="connsiteY1" fmla="*/ 475013 h 475013"/>
                  <a:gd name="connsiteX2" fmla="*/ 1182741 w 2227770"/>
                  <a:gd name="connsiteY2" fmla="*/ 391886 h 475013"/>
                  <a:gd name="connsiteX3" fmla="*/ 1491500 w 2227770"/>
                  <a:gd name="connsiteY3" fmla="*/ 118754 h 475013"/>
                  <a:gd name="connsiteX4" fmla="*/ 1883385 w 2227770"/>
                  <a:gd name="connsiteY4" fmla="*/ 23751 h 475013"/>
                  <a:gd name="connsiteX5" fmla="*/ 2227770 w 2227770"/>
                  <a:gd name="connsiteY5" fmla="*/ 0 h 475013"/>
                  <a:gd name="connsiteX0" fmla="*/ 0 w 2227770"/>
                  <a:gd name="connsiteY0" fmla="*/ 317219 h 475013"/>
                  <a:gd name="connsiteX1" fmla="*/ 873983 w 2227770"/>
                  <a:gd name="connsiteY1" fmla="*/ 475013 h 475013"/>
                  <a:gd name="connsiteX2" fmla="*/ 1082779 w 2227770"/>
                  <a:gd name="connsiteY2" fmla="*/ 33562 h 475013"/>
                  <a:gd name="connsiteX3" fmla="*/ 1491500 w 2227770"/>
                  <a:gd name="connsiteY3" fmla="*/ 118754 h 475013"/>
                  <a:gd name="connsiteX4" fmla="*/ 1883385 w 2227770"/>
                  <a:gd name="connsiteY4" fmla="*/ 23751 h 475013"/>
                  <a:gd name="connsiteX5" fmla="*/ 2227770 w 2227770"/>
                  <a:gd name="connsiteY5" fmla="*/ 0 h 475013"/>
                  <a:gd name="connsiteX0" fmla="*/ 0 w 2227770"/>
                  <a:gd name="connsiteY0" fmla="*/ 317219 h 455564"/>
                  <a:gd name="connsiteX1" fmla="*/ 715571 w 2227770"/>
                  <a:gd name="connsiteY1" fmla="*/ 455563 h 455564"/>
                  <a:gd name="connsiteX2" fmla="*/ 1082779 w 2227770"/>
                  <a:gd name="connsiteY2" fmla="*/ 33562 h 455564"/>
                  <a:gd name="connsiteX3" fmla="*/ 1491500 w 2227770"/>
                  <a:gd name="connsiteY3" fmla="*/ 118754 h 455564"/>
                  <a:gd name="connsiteX4" fmla="*/ 1883385 w 2227770"/>
                  <a:gd name="connsiteY4" fmla="*/ 23751 h 455564"/>
                  <a:gd name="connsiteX5" fmla="*/ 2227770 w 2227770"/>
                  <a:gd name="connsiteY5" fmla="*/ 0 h 455564"/>
                  <a:gd name="connsiteX0" fmla="*/ 0 w 2227770"/>
                  <a:gd name="connsiteY0" fmla="*/ 317219 h 455562"/>
                  <a:gd name="connsiteX1" fmla="*/ 715571 w 2227770"/>
                  <a:gd name="connsiteY1" fmla="*/ 455563 h 455562"/>
                  <a:gd name="connsiteX2" fmla="*/ 1082779 w 2227770"/>
                  <a:gd name="connsiteY2" fmla="*/ 33562 h 455562"/>
                  <a:gd name="connsiteX3" fmla="*/ 1552729 w 2227770"/>
                  <a:gd name="connsiteY3" fmla="*/ 4136 h 455562"/>
                  <a:gd name="connsiteX4" fmla="*/ 1883385 w 2227770"/>
                  <a:gd name="connsiteY4" fmla="*/ 23751 h 455562"/>
                  <a:gd name="connsiteX5" fmla="*/ 2227770 w 2227770"/>
                  <a:gd name="connsiteY5" fmla="*/ 0 h 455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7770" h="455562">
                    <a:moveTo>
                      <a:pt x="0" y="317219"/>
                    </a:moveTo>
                    <a:lnTo>
                      <a:pt x="715571" y="455563"/>
                    </a:lnTo>
                    <a:lnTo>
                      <a:pt x="1082779" y="33562"/>
                    </a:lnTo>
                    <a:lnTo>
                      <a:pt x="1552729" y="4136"/>
                    </a:lnTo>
                    <a:lnTo>
                      <a:pt x="1883385" y="23751"/>
                    </a:lnTo>
                    <a:lnTo>
                      <a:pt x="2227770" y="0"/>
                    </a:lnTo>
                  </a:path>
                </a:pathLst>
              </a:custGeom>
              <a:noFill/>
              <a:ln>
                <a:solidFill>
                  <a:srgbClr val="FF99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337" name="Rectangle 1336"/>
          <p:cNvSpPr/>
          <p:nvPr/>
        </p:nvSpPr>
        <p:spPr>
          <a:xfrm>
            <a:off x="4634411" y="920309"/>
            <a:ext cx="18473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Rumah</a:t>
            </a:r>
            <a:endParaRPr lang="en-US" sz="11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338" name="Rectangle 1337"/>
          <p:cNvSpPr/>
          <p:nvPr/>
        </p:nvSpPr>
        <p:spPr>
          <a:xfrm>
            <a:off x="4629997" y="1706865"/>
            <a:ext cx="18473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Perumahan</a:t>
            </a:r>
            <a:endParaRPr lang="en-US" sz="11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339" name="Rectangle 1338"/>
          <p:cNvSpPr/>
          <p:nvPr/>
        </p:nvSpPr>
        <p:spPr>
          <a:xfrm>
            <a:off x="3499854" y="1178770"/>
            <a:ext cx="18473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Permukiman</a:t>
            </a:r>
            <a:endParaRPr lang="en-US" sz="11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340" name="Group 1339"/>
          <p:cNvGrpSpPr/>
          <p:nvPr/>
        </p:nvGrpSpPr>
        <p:grpSpPr>
          <a:xfrm>
            <a:off x="1308100" y="-132037"/>
            <a:ext cx="8343901" cy="4919937"/>
            <a:chOff x="927099" y="-127000"/>
            <a:chExt cx="8343901" cy="4914900"/>
          </a:xfrm>
        </p:grpSpPr>
        <p:grpSp>
          <p:nvGrpSpPr>
            <p:cNvPr id="1341" name="Group 1340"/>
            <p:cNvGrpSpPr/>
            <p:nvPr/>
          </p:nvGrpSpPr>
          <p:grpSpPr>
            <a:xfrm>
              <a:off x="927099" y="-127000"/>
              <a:ext cx="8343901" cy="4914900"/>
              <a:chOff x="927099" y="-127000"/>
              <a:chExt cx="8343901" cy="4914900"/>
            </a:xfrm>
          </p:grpSpPr>
          <p:sp>
            <p:nvSpPr>
              <p:cNvPr id="1343" name="Freeform 1342"/>
              <p:cNvSpPr/>
              <p:nvPr/>
            </p:nvSpPr>
            <p:spPr>
              <a:xfrm>
                <a:off x="927099" y="3365500"/>
                <a:ext cx="4343400" cy="1330325"/>
              </a:xfrm>
              <a:custGeom>
                <a:avLst/>
                <a:gdLst>
                  <a:gd name="connsiteX0" fmla="*/ 3136900 w 3213100"/>
                  <a:gd name="connsiteY0" fmla="*/ 0 h 952500"/>
                  <a:gd name="connsiteX1" fmla="*/ 2971800 w 3213100"/>
                  <a:gd name="connsiteY1" fmla="*/ 292100 h 952500"/>
                  <a:gd name="connsiteX2" fmla="*/ 2832100 w 3213100"/>
                  <a:gd name="connsiteY2" fmla="*/ 406400 h 952500"/>
                  <a:gd name="connsiteX3" fmla="*/ 2641600 w 3213100"/>
                  <a:gd name="connsiteY3" fmla="*/ 419100 h 952500"/>
                  <a:gd name="connsiteX4" fmla="*/ 2425700 w 3213100"/>
                  <a:gd name="connsiteY4" fmla="*/ 419100 h 952500"/>
                  <a:gd name="connsiteX5" fmla="*/ 2197100 w 3213100"/>
                  <a:gd name="connsiteY5" fmla="*/ 495300 h 952500"/>
                  <a:gd name="connsiteX6" fmla="*/ 2032000 w 3213100"/>
                  <a:gd name="connsiteY6" fmla="*/ 596900 h 952500"/>
                  <a:gd name="connsiteX7" fmla="*/ 1866900 w 3213100"/>
                  <a:gd name="connsiteY7" fmla="*/ 711200 h 952500"/>
                  <a:gd name="connsiteX8" fmla="*/ 1460500 w 3213100"/>
                  <a:gd name="connsiteY8" fmla="*/ 673100 h 952500"/>
                  <a:gd name="connsiteX9" fmla="*/ 1155700 w 3213100"/>
                  <a:gd name="connsiteY9" fmla="*/ 609600 h 952500"/>
                  <a:gd name="connsiteX10" fmla="*/ 901700 w 3213100"/>
                  <a:gd name="connsiteY10" fmla="*/ 622300 h 952500"/>
                  <a:gd name="connsiteX11" fmla="*/ 584200 w 3213100"/>
                  <a:gd name="connsiteY11" fmla="*/ 673100 h 952500"/>
                  <a:gd name="connsiteX12" fmla="*/ 101600 w 3213100"/>
                  <a:gd name="connsiteY12" fmla="*/ 825500 h 952500"/>
                  <a:gd name="connsiteX13" fmla="*/ 101600 w 3213100"/>
                  <a:gd name="connsiteY13" fmla="*/ 825500 h 952500"/>
                  <a:gd name="connsiteX14" fmla="*/ 0 w 3213100"/>
                  <a:gd name="connsiteY14" fmla="*/ 952500 h 952500"/>
                  <a:gd name="connsiteX15" fmla="*/ 330200 w 3213100"/>
                  <a:gd name="connsiteY15" fmla="*/ 812800 h 952500"/>
                  <a:gd name="connsiteX16" fmla="*/ 762000 w 3213100"/>
                  <a:gd name="connsiteY16" fmla="*/ 685800 h 952500"/>
                  <a:gd name="connsiteX17" fmla="*/ 1092200 w 3213100"/>
                  <a:gd name="connsiteY17" fmla="*/ 673100 h 952500"/>
                  <a:gd name="connsiteX18" fmla="*/ 1536700 w 3213100"/>
                  <a:gd name="connsiteY18" fmla="*/ 736600 h 952500"/>
                  <a:gd name="connsiteX19" fmla="*/ 1739900 w 3213100"/>
                  <a:gd name="connsiteY19" fmla="*/ 762000 h 952500"/>
                  <a:gd name="connsiteX20" fmla="*/ 2070100 w 3213100"/>
                  <a:gd name="connsiteY20" fmla="*/ 673100 h 952500"/>
                  <a:gd name="connsiteX21" fmla="*/ 2298700 w 3213100"/>
                  <a:gd name="connsiteY21" fmla="*/ 584200 h 952500"/>
                  <a:gd name="connsiteX22" fmla="*/ 2387600 w 3213100"/>
                  <a:gd name="connsiteY22" fmla="*/ 520700 h 952500"/>
                  <a:gd name="connsiteX23" fmla="*/ 2755900 w 3213100"/>
                  <a:gd name="connsiteY23" fmla="*/ 482600 h 952500"/>
                  <a:gd name="connsiteX24" fmla="*/ 2997200 w 3213100"/>
                  <a:gd name="connsiteY24" fmla="*/ 431800 h 952500"/>
                  <a:gd name="connsiteX25" fmla="*/ 3098800 w 3213100"/>
                  <a:gd name="connsiteY25" fmla="*/ 304800 h 952500"/>
                  <a:gd name="connsiteX26" fmla="*/ 3213100 w 3213100"/>
                  <a:gd name="connsiteY26" fmla="*/ 88900 h 952500"/>
                  <a:gd name="connsiteX27" fmla="*/ 3136900 w 3213100"/>
                  <a:gd name="connsiteY27" fmla="*/ 0 h 952500"/>
                  <a:gd name="connsiteX0" fmla="*/ 3136900 w 3213100"/>
                  <a:gd name="connsiteY0" fmla="*/ 0 h 952500"/>
                  <a:gd name="connsiteX1" fmla="*/ 2971800 w 3213100"/>
                  <a:gd name="connsiteY1" fmla="*/ 292100 h 952500"/>
                  <a:gd name="connsiteX2" fmla="*/ 2832100 w 3213100"/>
                  <a:gd name="connsiteY2" fmla="*/ 406400 h 952500"/>
                  <a:gd name="connsiteX3" fmla="*/ 2641600 w 3213100"/>
                  <a:gd name="connsiteY3" fmla="*/ 419100 h 952500"/>
                  <a:gd name="connsiteX4" fmla="*/ 2425700 w 3213100"/>
                  <a:gd name="connsiteY4" fmla="*/ 419100 h 952500"/>
                  <a:gd name="connsiteX5" fmla="*/ 2197100 w 3213100"/>
                  <a:gd name="connsiteY5" fmla="*/ 495300 h 952500"/>
                  <a:gd name="connsiteX6" fmla="*/ 2032000 w 3213100"/>
                  <a:gd name="connsiteY6" fmla="*/ 596900 h 952500"/>
                  <a:gd name="connsiteX7" fmla="*/ 1851025 w 3213100"/>
                  <a:gd name="connsiteY7" fmla="*/ 657225 h 952500"/>
                  <a:gd name="connsiteX8" fmla="*/ 1460500 w 3213100"/>
                  <a:gd name="connsiteY8" fmla="*/ 673100 h 952500"/>
                  <a:gd name="connsiteX9" fmla="*/ 1155700 w 3213100"/>
                  <a:gd name="connsiteY9" fmla="*/ 609600 h 952500"/>
                  <a:gd name="connsiteX10" fmla="*/ 901700 w 3213100"/>
                  <a:gd name="connsiteY10" fmla="*/ 622300 h 952500"/>
                  <a:gd name="connsiteX11" fmla="*/ 584200 w 3213100"/>
                  <a:gd name="connsiteY11" fmla="*/ 673100 h 952500"/>
                  <a:gd name="connsiteX12" fmla="*/ 101600 w 3213100"/>
                  <a:gd name="connsiteY12" fmla="*/ 825500 h 952500"/>
                  <a:gd name="connsiteX13" fmla="*/ 101600 w 3213100"/>
                  <a:gd name="connsiteY13" fmla="*/ 825500 h 952500"/>
                  <a:gd name="connsiteX14" fmla="*/ 0 w 3213100"/>
                  <a:gd name="connsiteY14" fmla="*/ 952500 h 952500"/>
                  <a:gd name="connsiteX15" fmla="*/ 330200 w 3213100"/>
                  <a:gd name="connsiteY15" fmla="*/ 812800 h 952500"/>
                  <a:gd name="connsiteX16" fmla="*/ 762000 w 3213100"/>
                  <a:gd name="connsiteY16" fmla="*/ 685800 h 952500"/>
                  <a:gd name="connsiteX17" fmla="*/ 1092200 w 3213100"/>
                  <a:gd name="connsiteY17" fmla="*/ 673100 h 952500"/>
                  <a:gd name="connsiteX18" fmla="*/ 1536700 w 3213100"/>
                  <a:gd name="connsiteY18" fmla="*/ 736600 h 952500"/>
                  <a:gd name="connsiteX19" fmla="*/ 1739900 w 3213100"/>
                  <a:gd name="connsiteY19" fmla="*/ 762000 h 952500"/>
                  <a:gd name="connsiteX20" fmla="*/ 2070100 w 3213100"/>
                  <a:gd name="connsiteY20" fmla="*/ 673100 h 952500"/>
                  <a:gd name="connsiteX21" fmla="*/ 2298700 w 3213100"/>
                  <a:gd name="connsiteY21" fmla="*/ 584200 h 952500"/>
                  <a:gd name="connsiteX22" fmla="*/ 2387600 w 3213100"/>
                  <a:gd name="connsiteY22" fmla="*/ 520700 h 952500"/>
                  <a:gd name="connsiteX23" fmla="*/ 2755900 w 3213100"/>
                  <a:gd name="connsiteY23" fmla="*/ 482600 h 952500"/>
                  <a:gd name="connsiteX24" fmla="*/ 2997200 w 3213100"/>
                  <a:gd name="connsiteY24" fmla="*/ 431800 h 952500"/>
                  <a:gd name="connsiteX25" fmla="*/ 3098800 w 3213100"/>
                  <a:gd name="connsiteY25" fmla="*/ 304800 h 952500"/>
                  <a:gd name="connsiteX26" fmla="*/ 3213100 w 3213100"/>
                  <a:gd name="connsiteY26" fmla="*/ 88900 h 952500"/>
                  <a:gd name="connsiteX27" fmla="*/ 3136900 w 3213100"/>
                  <a:gd name="connsiteY27" fmla="*/ 0 h 952500"/>
                  <a:gd name="connsiteX0" fmla="*/ 3136900 w 3213100"/>
                  <a:gd name="connsiteY0" fmla="*/ 0 h 952500"/>
                  <a:gd name="connsiteX1" fmla="*/ 2971800 w 3213100"/>
                  <a:gd name="connsiteY1" fmla="*/ 292100 h 952500"/>
                  <a:gd name="connsiteX2" fmla="*/ 2832100 w 3213100"/>
                  <a:gd name="connsiteY2" fmla="*/ 406400 h 952500"/>
                  <a:gd name="connsiteX3" fmla="*/ 2641600 w 3213100"/>
                  <a:gd name="connsiteY3" fmla="*/ 419100 h 952500"/>
                  <a:gd name="connsiteX4" fmla="*/ 2425700 w 3213100"/>
                  <a:gd name="connsiteY4" fmla="*/ 419100 h 952500"/>
                  <a:gd name="connsiteX5" fmla="*/ 2197100 w 3213100"/>
                  <a:gd name="connsiteY5" fmla="*/ 495300 h 952500"/>
                  <a:gd name="connsiteX6" fmla="*/ 2032000 w 3213100"/>
                  <a:gd name="connsiteY6" fmla="*/ 596900 h 952500"/>
                  <a:gd name="connsiteX7" fmla="*/ 1851025 w 3213100"/>
                  <a:gd name="connsiteY7" fmla="*/ 657225 h 952500"/>
                  <a:gd name="connsiteX8" fmla="*/ 1460500 w 3213100"/>
                  <a:gd name="connsiteY8" fmla="*/ 673100 h 952500"/>
                  <a:gd name="connsiteX9" fmla="*/ 1155700 w 3213100"/>
                  <a:gd name="connsiteY9" fmla="*/ 609600 h 952500"/>
                  <a:gd name="connsiteX10" fmla="*/ 901700 w 3213100"/>
                  <a:gd name="connsiteY10" fmla="*/ 622300 h 952500"/>
                  <a:gd name="connsiteX11" fmla="*/ 584200 w 3213100"/>
                  <a:gd name="connsiteY11" fmla="*/ 673100 h 952500"/>
                  <a:gd name="connsiteX12" fmla="*/ 101600 w 3213100"/>
                  <a:gd name="connsiteY12" fmla="*/ 825500 h 952500"/>
                  <a:gd name="connsiteX13" fmla="*/ 101600 w 3213100"/>
                  <a:gd name="connsiteY13" fmla="*/ 825500 h 952500"/>
                  <a:gd name="connsiteX14" fmla="*/ 0 w 3213100"/>
                  <a:gd name="connsiteY14" fmla="*/ 952500 h 952500"/>
                  <a:gd name="connsiteX15" fmla="*/ 330200 w 3213100"/>
                  <a:gd name="connsiteY15" fmla="*/ 812800 h 952500"/>
                  <a:gd name="connsiteX16" fmla="*/ 762000 w 3213100"/>
                  <a:gd name="connsiteY16" fmla="*/ 685800 h 952500"/>
                  <a:gd name="connsiteX17" fmla="*/ 1092200 w 3213100"/>
                  <a:gd name="connsiteY17" fmla="*/ 673100 h 952500"/>
                  <a:gd name="connsiteX18" fmla="*/ 1536700 w 3213100"/>
                  <a:gd name="connsiteY18" fmla="*/ 736600 h 952500"/>
                  <a:gd name="connsiteX19" fmla="*/ 1739900 w 3213100"/>
                  <a:gd name="connsiteY19" fmla="*/ 762000 h 952500"/>
                  <a:gd name="connsiteX20" fmla="*/ 2070100 w 3213100"/>
                  <a:gd name="connsiteY20" fmla="*/ 673100 h 952500"/>
                  <a:gd name="connsiteX21" fmla="*/ 2298700 w 3213100"/>
                  <a:gd name="connsiteY21" fmla="*/ 584200 h 952500"/>
                  <a:gd name="connsiteX22" fmla="*/ 2387600 w 3213100"/>
                  <a:gd name="connsiteY22" fmla="*/ 520700 h 952500"/>
                  <a:gd name="connsiteX23" fmla="*/ 2755900 w 3213100"/>
                  <a:gd name="connsiteY23" fmla="*/ 482600 h 952500"/>
                  <a:gd name="connsiteX24" fmla="*/ 2997200 w 3213100"/>
                  <a:gd name="connsiteY24" fmla="*/ 431800 h 952500"/>
                  <a:gd name="connsiteX25" fmla="*/ 3098800 w 3213100"/>
                  <a:gd name="connsiteY25" fmla="*/ 304800 h 952500"/>
                  <a:gd name="connsiteX26" fmla="*/ 3213100 w 3213100"/>
                  <a:gd name="connsiteY26" fmla="*/ 88900 h 952500"/>
                  <a:gd name="connsiteX27" fmla="*/ 3136900 w 3213100"/>
                  <a:gd name="connsiteY27" fmla="*/ 0 h 952500"/>
                  <a:gd name="connsiteX0" fmla="*/ 3136900 w 3213100"/>
                  <a:gd name="connsiteY0" fmla="*/ 0 h 952500"/>
                  <a:gd name="connsiteX1" fmla="*/ 2971800 w 3213100"/>
                  <a:gd name="connsiteY1" fmla="*/ 292100 h 952500"/>
                  <a:gd name="connsiteX2" fmla="*/ 2832100 w 3213100"/>
                  <a:gd name="connsiteY2" fmla="*/ 406400 h 952500"/>
                  <a:gd name="connsiteX3" fmla="*/ 2641600 w 3213100"/>
                  <a:gd name="connsiteY3" fmla="*/ 419100 h 952500"/>
                  <a:gd name="connsiteX4" fmla="*/ 2425700 w 3213100"/>
                  <a:gd name="connsiteY4" fmla="*/ 419100 h 952500"/>
                  <a:gd name="connsiteX5" fmla="*/ 2197100 w 3213100"/>
                  <a:gd name="connsiteY5" fmla="*/ 495300 h 952500"/>
                  <a:gd name="connsiteX6" fmla="*/ 2032000 w 3213100"/>
                  <a:gd name="connsiteY6" fmla="*/ 596900 h 952500"/>
                  <a:gd name="connsiteX7" fmla="*/ 1851025 w 3213100"/>
                  <a:gd name="connsiteY7" fmla="*/ 657225 h 952500"/>
                  <a:gd name="connsiteX8" fmla="*/ 1460500 w 3213100"/>
                  <a:gd name="connsiteY8" fmla="*/ 673100 h 952500"/>
                  <a:gd name="connsiteX9" fmla="*/ 1155700 w 3213100"/>
                  <a:gd name="connsiteY9" fmla="*/ 609600 h 952500"/>
                  <a:gd name="connsiteX10" fmla="*/ 901700 w 3213100"/>
                  <a:gd name="connsiteY10" fmla="*/ 622300 h 952500"/>
                  <a:gd name="connsiteX11" fmla="*/ 584200 w 3213100"/>
                  <a:gd name="connsiteY11" fmla="*/ 673100 h 952500"/>
                  <a:gd name="connsiteX12" fmla="*/ 101600 w 3213100"/>
                  <a:gd name="connsiteY12" fmla="*/ 825500 h 952500"/>
                  <a:gd name="connsiteX13" fmla="*/ 101600 w 3213100"/>
                  <a:gd name="connsiteY13" fmla="*/ 825500 h 952500"/>
                  <a:gd name="connsiteX14" fmla="*/ 0 w 3213100"/>
                  <a:gd name="connsiteY14" fmla="*/ 952500 h 952500"/>
                  <a:gd name="connsiteX15" fmla="*/ 330200 w 3213100"/>
                  <a:gd name="connsiteY15" fmla="*/ 812800 h 952500"/>
                  <a:gd name="connsiteX16" fmla="*/ 762000 w 3213100"/>
                  <a:gd name="connsiteY16" fmla="*/ 685800 h 952500"/>
                  <a:gd name="connsiteX17" fmla="*/ 1092200 w 3213100"/>
                  <a:gd name="connsiteY17" fmla="*/ 673100 h 952500"/>
                  <a:gd name="connsiteX18" fmla="*/ 1536700 w 3213100"/>
                  <a:gd name="connsiteY18" fmla="*/ 736600 h 952500"/>
                  <a:gd name="connsiteX19" fmla="*/ 1739900 w 3213100"/>
                  <a:gd name="connsiteY19" fmla="*/ 762000 h 952500"/>
                  <a:gd name="connsiteX20" fmla="*/ 2070100 w 3213100"/>
                  <a:gd name="connsiteY20" fmla="*/ 673100 h 952500"/>
                  <a:gd name="connsiteX21" fmla="*/ 2298700 w 3213100"/>
                  <a:gd name="connsiteY21" fmla="*/ 584200 h 952500"/>
                  <a:gd name="connsiteX22" fmla="*/ 2387600 w 3213100"/>
                  <a:gd name="connsiteY22" fmla="*/ 520700 h 952500"/>
                  <a:gd name="connsiteX23" fmla="*/ 2755900 w 3213100"/>
                  <a:gd name="connsiteY23" fmla="*/ 482600 h 952500"/>
                  <a:gd name="connsiteX24" fmla="*/ 2997200 w 3213100"/>
                  <a:gd name="connsiteY24" fmla="*/ 431800 h 952500"/>
                  <a:gd name="connsiteX25" fmla="*/ 3098800 w 3213100"/>
                  <a:gd name="connsiteY25" fmla="*/ 304800 h 952500"/>
                  <a:gd name="connsiteX26" fmla="*/ 3213100 w 3213100"/>
                  <a:gd name="connsiteY26" fmla="*/ 88900 h 952500"/>
                  <a:gd name="connsiteX27" fmla="*/ 3136900 w 3213100"/>
                  <a:gd name="connsiteY27" fmla="*/ 0 h 952500"/>
                  <a:gd name="connsiteX0" fmla="*/ 3136900 w 3213100"/>
                  <a:gd name="connsiteY0" fmla="*/ 0 h 952500"/>
                  <a:gd name="connsiteX1" fmla="*/ 2971800 w 3213100"/>
                  <a:gd name="connsiteY1" fmla="*/ 292100 h 952500"/>
                  <a:gd name="connsiteX2" fmla="*/ 2832100 w 3213100"/>
                  <a:gd name="connsiteY2" fmla="*/ 406400 h 952500"/>
                  <a:gd name="connsiteX3" fmla="*/ 2641600 w 3213100"/>
                  <a:gd name="connsiteY3" fmla="*/ 419100 h 952500"/>
                  <a:gd name="connsiteX4" fmla="*/ 2425700 w 3213100"/>
                  <a:gd name="connsiteY4" fmla="*/ 419100 h 952500"/>
                  <a:gd name="connsiteX5" fmla="*/ 2197100 w 3213100"/>
                  <a:gd name="connsiteY5" fmla="*/ 495300 h 952500"/>
                  <a:gd name="connsiteX6" fmla="*/ 2032000 w 3213100"/>
                  <a:gd name="connsiteY6" fmla="*/ 596900 h 952500"/>
                  <a:gd name="connsiteX7" fmla="*/ 1851025 w 3213100"/>
                  <a:gd name="connsiteY7" fmla="*/ 657225 h 952500"/>
                  <a:gd name="connsiteX8" fmla="*/ 1460500 w 3213100"/>
                  <a:gd name="connsiteY8" fmla="*/ 673100 h 952500"/>
                  <a:gd name="connsiteX9" fmla="*/ 1155700 w 3213100"/>
                  <a:gd name="connsiteY9" fmla="*/ 609600 h 952500"/>
                  <a:gd name="connsiteX10" fmla="*/ 901700 w 3213100"/>
                  <a:gd name="connsiteY10" fmla="*/ 622300 h 952500"/>
                  <a:gd name="connsiteX11" fmla="*/ 584200 w 3213100"/>
                  <a:gd name="connsiteY11" fmla="*/ 673100 h 952500"/>
                  <a:gd name="connsiteX12" fmla="*/ 101600 w 3213100"/>
                  <a:gd name="connsiteY12" fmla="*/ 825500 h 952500"/>
                  <a:gd name="connsiteX13" fmla="*/ 101600 w 3213100"/>
                  <a:gd name="connsiteY13" fmla="*/ 825500 h 952500"/>
                  <a:gd name="connsiteX14" fmla="*/ 0 w 3213100"/>
                  <a:gd name="connsiteY14" fmla="*/ 952500 h 952500"/>
                  <a:gd name="connsiteX15" fmla="*/ 330200 w 3213100"/>
                  <a:gd name="connsiteY15" fmla="*/ 812800 h 952500"/>
                  <a:gd name="connsiteX16" fmla="*/ 762000 w 3213100"/>
                  <a:gd name="connsiteY16" fmla="*/ 685800 h 952500"/>
                  <a:gd name="connsiteX17" fmla="*/ 1092200 w 3213100"/>
                  <a:gd name="connsiteY17" fmla="*/ 673100 h 952500"/>
                  <a:gd name="connsiteX18" fmla="*/ 1536700 w 3213100"/>
                  <a:gd name="connsiteY18" fmla="*/ 736600 h 952500"/>
                  <a:gd name="connsiteX19" fmla="*/ 1739900 w 3213100"/>
                  <a:gd name="connsiteY19" fmla="*/ 762000 h 952500"/>
                  <a:gd name="connsiteX20" fmla="*/ 2070100 w 3213100"/>
                  <a:gd name="connsiteY20" fmla="*/ 673100 h 952500"/>
                  <a:gd name="connsiteX21" fmla="*/ 2298700 w 3213100"/>
                  <a:gd name="connsiteY21" fmla="*/ 584200 h 952500"/>
                  <a:gd name="connsiteX22" fmla="*/ 2387600 w 3213100"/>
                  <a:gd name="connsiteY22" fmla="*/ 520700 h 952500"/>
                  <a:gd name="connsiteX23" fmla="*/ 2755900 w 3213100"/>
                  <a:gd name="connsiteY23" fmla="*/ 482600 h 952500"/>
                  <a:gd name="connsiteX24" fmla="*/ 2997200 w 3213100"/>
                  <a:gd name="connsiteY24" fmla="*/ 431800 h 952500"/>
                  <a:gd name="connsiteX25" fmla="*/ 3098800 w 3213100"/>
                  <a:gd name="connsiteY25" fmla="*/ 304800 h 952500"/>
                  <a:gd name="connsiteX26" fmla="*/ 3213100 w 3213100"/>
                  <a:gd name="connsiteY26" fmla="*/ 88900 h 952500"/>
                  <a:gd name="connsiteX27" fmla="*/ 3136900 w 3213100"/>
                  <a:gd name="connsiteY27" fmla="*/ 0 h 952500"/>
                  <a:gd name="connsiteX0" fmla="*/ 3136900 w 3213100"/>
                  <a:gd name="connsiteY0" fmla="*/ 0 h 952500"/>
                  <a:gd name="connsiteX1" fmla="*/ 2971800 w 3213100"/>
                  <a:gd name="connsiteY1" fmla="*/ 292100 h 952500"/>
                  <a:gd name="connsiteX2" fmla="*/ 2832100 w 3213100"/>
                  <a:gd name="connsiteY2" fmla="*/ 406400 h 952500"/>
                  <a:gd name="connsiteX3" fmla="*/ 2641600 w 3213100"/>
                  <a:gd name="connsiteY3" fmla="*/ 419100 h 952500"/>
                  <a:gd name="connsiteX4" fmla="*/ 2425700 w 3213100"/>
                  <a:gd name="connsiteY4" fmla="*/ 419100 h 952500"/>
                  <a:gd name="connsiteX5" fmla="*/ 2197100 w 3213100"/>
                  <a:gd name="connsiteY5" fmla="*/ 495300 h 952500"/>
                  <a:gd name="connsiteX6" fmla="*/ 2032000 w 3213100"/>
                  <a:gd name="connsiteY6" fmla="*/ 596900 h 952500"/>
                  <a:gd name="connsiteX7" fmla="*/ 1851025 w 3213100"/>
                  <a:gd name="connsiteY7" fmla="*/ 657225 h 952500"/>
                  <a:gd name="connsiteX8" fmla="*/ 1460500 w 3213100"/>
                  <a:gd name="connsiteY8" fmla="*/ 673100 h 952500"/>
                  <a:gd name="connsiteX9" fmla="*/ 1155700 w 3213100"/>
                  <a:gd name="connsiteY9" fmla="*/ 609600 h 952500"/>
                  <a:gd name="connsiteX10" fmla="*/ 901700 w 3213100"/>
                  <a:gd name="connsiteY10" fmla="*/ 622300 h 952500"/>
                  <a:gd name="connsiteX11" fmla="*/ 584200 w 3213100"/>
                  <a:gd name="connsiteY11" fmla="*/ 673100 h 952500"/>
                  <a:gd name="connsiteX12" fmla="*/ 101600 w 3213100"/>
                  <a:gd name="connsiteY12" fmla="*/ 825500 h 952500"/>
                  <a:gd name="connsiteX13" fmla="*/ 101600 w 3213100"/>
                  <a:gd name="connsiteY13" fmla="*/ 825500 h 952500"/>
                  <a:gd name="connsiteX14" fmla="*/ 0 w 3213100"/>
                  <a:gd name="connsiteY14" fmla="*/ 952500 h 952500"/>
                  <a:gd name="connsiteX15" fmla="*/ 330200 w 3213100"/>
                  <a:gd name="connsiteY15" fmla="*/ 812800 h 952500"/>
                  <a:gd name="connsiteX16" fmla="*/ 762000 w 3213100"/>
                  <a:gd name="connsiteY16" fmla="*/ 685800 h 952500"/>
                  <a:gd name="connsiteX17" fmla="*/ 1092200 w 3213100"/>
                  <a:gd name="connsiteY17" fmla="*/ 673100 h 952500"/>
                  <a:gd name="connsiteX18" fmla="*/ 1536700 w 3213100"/>
                  <a:gd name="connsiteY18" fmla="*/ 736600 h 952500"/>
                  <a:gd name="connsiteX19" fmla="*/ 1739900 w 3213100"/>
                  <a:gd name="connsiteY19" fmla="*/ 762000 h 952500"/>
                  <a:gd name="connsiteX20" fmla="*/ 2070100 w 3213100"/>
                  <a:gd name="connsiteY20" fmla="*/ 673100 h 952500"/>
                  <a:gd name="connsiteX21" fmla="*/ 2298700 w 3213100"/>
                  <a:gd name="connsiteY21" fmla="*/ 584200 h 952500"/>
                  <a:gd name="connsiteX22" fmla="*/ 2387600 w 3213100"/>
                  <a:gd name="connsiteY22" fmla="*/ 520700 h 952500"/>
                  <a:gd name="connsiteX23" fmla="*/ 2755900 w 3213100"/>
                  <a:gd name="connsiteY23" fmla="*/ 482600 h 952500"/>
                  <a:gd name="connsiteX24" fmla="*/ 2997200 w 3213100"/>
                  <a:gd name="connsiteY24" fmla="*/ 431800 h 952500"/>
                  <a:gd name="connsiteX25" fmla="*/ 3098800 w 3213100"/>
                  <a:gd name="connsiteY25" fmla="*/ 304800 h 952500"/>
                  <a:gd name="connsiteX26" fmla="*/ 3213100 w 3213100"/>
                  <a:gd name="connsiteY26" fmla="*/ 88900 h 952500"/>
                  <a:gd name="connsiteX27" fmla="*/ 3136900 w 3213100"/>
                  <a:gd name="connsiteY27" fmla="*/ 0 h 952500"/>
                  <a:gd name="connsiteX0" fmla="*/ 3136900 w 3213100"/>
                  <a:gd name="connsiteY0" fmla="*/ 0 h 952500"/>
                  <a:gd name="connsiteX1" fmla="*/ 2971800 w 3213100"/>
                  <a:gd name="connsiteY1" fmla="*/ 292100 h 952500"/>
                  <a:gd name="connsiteX2" fmla="*/ 2832100 w 3213100"/>
                  <a:gd name="connsiteY2" fmla="*/ 406400 h 952500"/>
                  <a:gd name="connsiteX3" fmla="*/ 2641600 w 3213100"/>
                  <a:gd name="connsiteY3" fmla="*/ 419100 h 952500"/>
                  <a:gd name="connsiteX4" fmla="*/ 2425700 w 3213100"/>
                  <a:gd name="connsiteY4" fmla="*/ 419100 h 952500"/>
                  <a:gd name="connsiteX5" fmla="*/ 2197100 w 3213100"/>
                  <a:gd name="connsiteY5" fmla="*/ 495300 h 952500"/>
                  <a:gd name="connsiteX6" fmla="*/ 2032000 w 3213100"/>
                  <a:gd name="connsiteY6" fmla="*/ 596900 h 952500"/>
                  <a:gd name="connsiteX7" fmla="*/ 1851025 w 3213100"/>
                  <a:gd name="connsiteY7" fmla="*/ 657225 h 952500"/>
                  <a:gd name="connsiteX8" fmla="*/ 1460500 w 3213100"/>
                  <a:gd name="connsiteY8" fmla="*/ 673100 h 952500"/>
                  <a:gd name="connsiteX9" fmla="*/ 1155700 w 3213100"/>
                  <a:gd name="connsiteY9" fmla="*/ 609600 h 952500"/>
                  <a:gd name="connsiteX10" fmla="*/ 901700 w 3213100"/>
                  <a:gd name="connsiteY10" fmla="*/ 622300 h 952500"/>
                  <a:gd name="connsiteX11" fmla="*/ 584200 w 3213100"/>
                  <a:gd name="connsiteY11" fmla="*/ 673100 h 952500"/>
                  <a:gd name="connsiteX12" fmla="*/ 101600 w 3213100"/>
                  <a:gd name="connsiteY12" fmla="*/ 825500 h 952500"/>
                  <a:gd name="connsiteX13" fmla="*/ 101600 w 3213100"/>
                  <a:gd name="connsiteY13" fmla="*/ 825500 h 952500"/>
                  <a:gd name="connsiteX14" fmla="*/ 0 w 3213100"/>
                  <a:gd name="connsiteY14" fmla="*/ 952500 h 952500"/>
                  <a:gd name="connsiteX15" fmla="*/ 330200 w 3213100"/>
                  <a:gd name="connsiteY15" fmla="*/ 812800 h 952500"/>
                  <a:gd name="connsiteX16" fmla="*/ 762000 w 3213100"/>
                  <a:gd name="connsiteY16" fmla="*/ 685800 h 952500"/>
                  <a:gd name="connsiteX17" fmla="*/ 1092200 w 3213100"/>
                  <a:gd name="connsiteY17" fmla="*/ 673100 h 952500"/>
                  <a:gd name="connsiteX18" fmla="*/ 1536700 w 3213100"/>
                  <a:gd name="connsiteY18" fmla="*/ 736600 h 952500"/>
                  <a:gd name="connsiteX19" fmla="*/ 1739900 w 3213100"/>
                  <a:gd name="connsiteY19" fmla="*/ 762000 h 952500"/>
                  <a:gd name="connsiteX20" fmla="*/ 2070100 w 3213100"/>
                  <a:gd name="connsiteY20" fmla="*/ 673100 h 952500"/>
                  <a:gd name="connsiteX21" fmla="*/ 2298700 w 3213100"/>
                  <a:gd name="connsiteY21" fmla="*/ 584200 h 952500"/>
                  <a:gd name="connsiteX22" fmla="*/ 2387600 w 3213100"/>
                  <a:gd name="connsiteY22" fmla="*/ 520700 h 952500"/>
                  <a:gd name="connsiteX23" fmla="*/ 2755900 w 3213100"/>
                  <a:gd name="connsiteY23" fmla="*/ 482600 h 952500"/>
                  <a:gd name="connsiteX24" fmla="*/ 2997200 w 3213100"/>
                  <a:gd name="connsiteY24" fmla="*/ 431800 h 952500"/>
                  <a:gd name="connsiteX25" fmla="*/ 3098800 w 3213100"/>
                  <a:gd name="connsiteY25" fmla="*/ 304800 h 952500"/>
                  <a:gd name="connsiteX26" fmla="*/ 3213100 w 3213100"/>
                  <a:gd name="connsiteY26" fmla="*/ 88900 h 952500"/>
                  <a:gd name="connsiteX27" fmla="*/ 3136900 w 3213100"/>
                  <a:gd name="connsiteY27" fmla="*/ 0 h 952500"/>
                  <a:gd name="connsiteX0" fmla="*/ 3136900 w 3213100"/>
                  <a:gd name="connsiteY0" fmla="*/ 0 h 952500"/>
                  <a:gd name="connsiteX1" fmla="*/ 2971800 w 3213100"/>
                  <a:gd name="connsiteY1" fmla="*/ 292100 h 952500"/>
                  <a:gd name="connsiteX2" fmla="*/ 2832100 w 3213100"/>
                  <a:gd name="connsiteY2" fmla="*/ 406400 h 952500"/>
                  <a:gd name="connsiteX3" fmla="*/ 2641600 w 3213100"/>
                  <a:gd name="connsiteY3" fmla="*/ 419100 h 952500"/>
                  <a:gd name="connsiteX4" fmla="*/ 2425700 w 3213100"/>
                  <a:gd name="connsiteY4" fmla="*/ 419100 h 952500"/>
                  <a:gd name="connsiteX5" fmla="*/ 2197100 w 3213100"/>
                  <a:gd name="connsiteY5" fmla="*/ 495300 h 952500"/>
                  <a:gd name="connsiteX6" fmla="*/ 2032000 w 3213100"/>
                  <a:gd name="connsiteY6" fmla="*/ 596900 h 952500"/>
                  <a:gd name="connsiteX7" fmla="*/ 1851025 w 3213100"/>
                  <a:gd name="connsiteY7" fmla="*/ 657225 h 952500"/>
                  <a:gd name="connsiteX8" fmla="*/ 1460500 w 3213100"/>
                  <a:gd name="connsiteY8" fmla="*/ 673100 h 952500"/>
                  <a:gd name="connsiteX9" fmla="*/ 1155700 w 3213100"/>
                  <a:gd name="connsiteY9" fmla="*/ 609600 h 952500"/>
                  <a:gd name="connsiteX10" fmla="*/ 901700 w 3213100"/>
                  <a:gd name="connsiteY10" fmla="*/ 622300 h 952500"/>
                  <a:gd name="connsiteX11" fmla="*/ 584200 w 3213100"/>
                  <a:gd name="connsiteY11" fmla="*/ 673100 h 952500"/>
                  <a:gd name="connsiteX12" fmla="*/ 101600 w 3213100"/>
                  <a:gd name="connsiteY12" fmla="*/ 825500 h 952500"/>
                  <a:gd name="connsiteX13" fmla="*/ 101600 w 3213100"/>
                  <a:gd name="connsiteY13" fmla="*/ 825500 h 952500"/>
                  <a:gd name="connsiteX14" fmla="*/ 0 w 3213100"/>
                  <a:gd name="connsiteY14" fmla="*/ 952500 h 952500"/>
                  <a:gd name="connsiteX15" fmla="*/ 330200 w 3213100"/>
                  <a:gd name="connsiteY15" fmla="*/ 812800 h 952500"/>
                  <a:gd name="connsiteX16" fmla="*/ 762000 w 3213100"/>
                  <a:gd name="connsiteY16" fmla="*/ 685800 h 952500"/>
                  <a:gd name="connsiteX17" fmla="*/ 1092200 w 3213100"/>
                  <a:gd name="connsiteY17" fmla="*/ 673100 h 952500"/>
                  <a:gd name="connsiteX18" fmla="*/ 1536700 w 3213100"/>
                  <a:gd name="connsiteY18" fmla="*/ 736600 h 952500"/>
                  <a:gd name="connsiteX19" fmla="*/ 1739900 w 3213100"/>
                  <a:gd name="connsiteY19" fmla="*/ 762000 h 952500"/>
                  <a:gd name="connsiteX20" fmla="*/ 2070100 w 3213100"/>
                  <a:gd name="connsiteY20" fmla="*/ 673100 h 952500"/>
                  <a:gd name="connsiteX21" fmla="*/ 2298700 w 3213100"/>
                  <a:gd name="connsiteY21" fmla="*/ 584200 h 952500"/>
                  <a:gd name="connsiteX22" fmla="*/ 2387600 w 3213100"/>
                  <a:gd name="connsiteY22" fmla="*/ 520700 h 952500"/>
                  <a:gd name="connsiteX23" fmla="*/ 2755900 w 3213100"/>
                  <a:gd name="connsiteY23" fmla="*/ 482600 h 952500"/>
                  <a:gd name="connsiteX24" fmla="*/ 2997200 w 3213100"/>
                  <a:gd name="connsiteY24" fmla="*/ 431800 h 952500"/>
                  <a:gd name="connsiteX25" fmla="*/ 3098800 w 3213100"/>
                  <a:gd name="connsiteY25" fmla="*/ 304800 h 952500"/>
                  <a:gd name="connsiteX26" fmla="*/ 3213100 w 3213100"/>
                  <a:gd name="connsiteY26" fmla="*/ 88900 h 952500"/>
                  <a:gd name="connsiteX27" fmla="*/ 3136900 w 3213100"/>
                  <a:gd name="connsiteY27" fmla="*/ 0 h 952500"/>
                  <a:gd name="connsiteX0" fmla="*/ 4079875 w 4156075"/>
                  <a:gd name="connsiteY0" fmla="*/ 0 h 1225550"/>
                  <a:gd name="connsiteX1" fmla="*/ 3914775 w 4156075"/>
                  <a:gd name="connsiteY1" fmla="*/ 292100 h 1225550"/>
                  <a:gd name="connsiteX2" fmla="*/ 3775075 w 4156075"/>
                  <a:gd name="connsiteY2" fmla="*/ 406400 h 1225550"/>
                  <a:gd name="connsiteX3" fmla="*/ 3584575 w 4156075"/>
                  <a:gd name="connsiteY3" fmla="*/ 419100 h 1225550"/>
                  <a:gd name="connsiteX4" fmla="*/ 3368675 w 4156075"/>
                  <a:gd name="connsiteY4" fmla="*/ 419100 h 1225550"/>
                  <a:gd name="connsiteX5" fmla="*/ 3140075 w 4156075"/>
                  <a:gd name="connsiteY5" fmla="*/ 495300 h 1225550"/>
                  <a:gd name="connsiteX6" fmla="*/ 2974975 w 4156075"/>
                  <a:gd name="connsiteY6" fmla="*/ 596900 h 1225550"/>
                  <a:gd name="connsiteX7" fmla="*/ 2794000 w 4156075"/>
                  <a:gd name="connsiteY7" fmla="*/ 657225 h 1225550"/>
                  <a:gd name="connsiteX8" fmla="*/ 2403475 w 4156075"/>
                  <a:gd name="connsiteY8" fmla="*/ 673100 h 1225550"/>
                  <a:gd name="connsiteX9" fmla="*/ 2098675 w 4156075"/>
                  <a:gd name="connsiteY9" fmla="*/ 609600 h 1225550"/>
                  <a:gd name="connsiteX10" fmla="*/ 1844675 w 4156075"/>
                  <a:gd name="connsiteY10" fmla="*/ 622300 h 1225550"/>
                  <a:gd name="connsiteX11" fmla="*/ 1527175 w 4156075"/>
                  <a:gd name="connsiteY11" fmla="*/ 673100 h 1225550"/>
                  <a:gd name="connsiteX12" fmla="*/ 1044575 w 4156075"/>
                  <a:gd name="connsiteY12" fmla="*/ 825500 h 1225550"/>
                  <a:gd name="connsiteX13" fmla="*/ 0 w 4156075"/>
                  <a:gd name="connsiteY13" fmla="*/ 1225550 h 1225550"/>
                  <a:gd name="connsiteX14" fmla="*/ 942975 w 4156075"/>
                  <a:gd name="connsiteY14" fmla="*/ 952500 h 1225550"/>
                  <a:gd name="connsiteX15" fmla="*/ 1273175 w 4156075"/>
                  <a:gd name="connsiteY15" fmla="*/ 812800 h 1225550"/>
                  <a:gd name="connsiteX16" fmla="*/ 1704975 w 4156075"/>
                  <a:gd name="connsiteY16" fmla="*/ 685800 h 1225550"/>
                  <a:gd name="connsiteX17" fmla="*/ 2035175 w 4156075"/>
                  <a:gd name="connsiteY17" fmla="*/ 673100 h 1225550"/>
                  <a:gd name="connsiteX18" fmla="*/ 2479675 w 4156075"/>
                  <a:gd name="connsiteY18" fmla="*/ 736600 h 1225550"/>
                  <a:gd name="connsiteX19" fmla="*/ 2682875 w 4156075"/>
                  <a:gd name="connsiteY19" fmla="*/ 762000 h 1225550"/>
                  <a:gd name="connsiteX20" fmla="*/ 3013075 w 4156075"/>
                  <a:gd name="connsiteY20" fmla="*/ 673100 h 1225550"/>
                  <a:gd name="connsiteX21" fmla="*/ 3241675 w 4156075"/>
                  <a:gd name="connsiteY21" fmla="*/ 584200 h 1225550"/>
                  <a:gd name="connsiteX22" fmla="*/ 3330575 w 4156075"/>
                  <a:gd name="connsiteY22" fmla="*/ 520700 h 1225550"/>
                  <a:gd name="connsiteX23" fmla="*/ 3698875 w 4156075"/>
                  <a:gd name="connsiteY23" fmla="*/ 482600 h 1225550"/>
                  <a:gd name="connsiteX24" fmla="*/ 3940175 w 4156075"/>
                  <a:gd name="connsiteY24" fmla="*/ 431800 h 1225550"/>
                  <a:gd name="connsiteX25" fmla="*/ 4041775 w 4156075"/>
                  <a:gd name="connsiteY25" fmla="*/ 304800 h 1225550"/>
                  <a:gd name="connsiteX26" fmla="*/ 4156075 w 4156075"/>
                  <a:gd name="connsiteY26" fmla="*/ 88900 h 1225550"/>
                  <a:gd name="connsiteX27" fmla="*/ 4079875 w 4156075"/>
                  <a:gd name="connsiteY27" fmla="*/ 0 h 1225550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92300 w 4343400"/>
                  <a:gd name="connsiteY16" fmla="*/ 685800 h 1330325"/>
                  <a:gd name="connsiteX17" fmla="*/ 2222500 w 4343400"/>
                  <a:gd name="connsiteY17" fmla="*/ 673100 h 1330325"/>
                  <a:gd name="connsiteX18" fmla="*/ 26670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92300 w 4343400"/>
                  <a:gd name="connsiteY16" fmla="*/ 685800 h 1330325"/>
                  <a:gd name="connsiteX17" fmla="*/ 2222500 w 4343400"/>
                  <a:gd name="connsiteY17" fmla="*/ 673100 h 1330325"/>
                  <a:gd name="connsiteX18" fmla="*/ 26670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92300 w 4343400"/>
                  <a:gd name="connsiteY16" fmla="*/ 685800 h 1330325"/>
                  <a:gd name="connsiteX17" fmla="*/ 2222500 w 4343400"/>
                  <a:gd name="connsiteY17" fmla="*/ 673100 h 1330325"/>
                  <a:gd name="connsiteX18" fmla="*/ 26670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670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670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670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517900 w 4343400"/>
                  <a:gd name="connsiteY22" fmla="*/ 5207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609975 w 4343400"/>
                  <a:gd name="connsiteY22" fmla="*/ 5080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609975 w 4343400"/>
                  <a:gd name="connsiteY22" fmla="*/ 5080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609975 w 4343400"/>
                  <a:gd name="connsiteY22" fmla="*/ 5080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609975 w 4343400"/>
                  <a:gd name="connsiteY22" fmla="*/ 5080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28900 w 4343400"/>
                  <a:gd name="connsiteY18" fmla="*/ 7366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609975 w 4343400"/>
                  <a:gd name="connsiteY22" fmla="*/ 5080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  <a:gd name="connsiteX0" fmla="*/ 4267200 w 4343400"/>
                  <a:gd name="connsiteY0" fmla="*/ 0 h 1330325"/>
                  <a:gd name="connsiteX1" fmla="*/ 4102100 w 4343400"/>
                  <a:gd name="connsiteY1" fmla="*/ 292100 h 1330325"/>
                  <a:gd name="connsiteX2" fmla="*/ 3962400 w 4343400"/>
                  <a:gd name="connsiteY2" fmla="*/ 406400 h 1330325"/>
                  <a:gd name="connsiteX3" fmla="*/ 3771900 w 4343400"/>
                  <a:gd name="connsiteY3" fmla="*/ 419100 h 1330325"/>
                  <a:gd name="connsiteX4" fmla="*/ 3556000 w 4343400"/>
                  <a:gd name="connsiteY4" fmla="*/ 419100 h 1330325"/>
                  <a:gd name="connsiteX5" fmla="*/ 3327400 w 4343400"/>
                  <a:gd name="connsiteY5" fmla="*/ 495300 h 1330325"/>
                  <a:gd name="connsiteX6" fmla="*/ 3162300 w 4343400"/>
                  <a:gd name="connsiteY6" fmla="*/ 596900 h 1330325"/>
                  <a:gd name="connsiteX7" fmla="*/ 2981325 w 4343400"/>
                  <a:gd name="connsiteY7" fmla="*/ 657225 h 1330325"/>
                  <a:gd name="connsiteX8" fmla="*/ 2590800 w 4343400"/>
                  <a:gd name="connsiteY8" fmla="*/ 673100 h 1330325"/>
                  <a:gd name="connsiteX9" fmla="*/ 2286000 w 4343400"/>
                  <a:gd name="connsiteY9" fmla="*/ 609600 h 1330325"/>
                  <a:gd name="connsiteX10" fmla="*/ 2032000 w 4343400"/>
                  <a:gd name="connsiteY10" fmla="*/ 622300 h 1330325"/>
                  <a:gd name="connsiteX11" fmla="*/ 1714500 w 4343400"/>
                  <a:gd name="connsiteY11" fmla="*/ 673100 h 1330325"/>
                  <a:gd name="connsiteX12" fmla="*/ 1231900 w 4343400"/>
                  <a:gd name="connsiteY12" fmla="*/ 825500 h 1330325"/>
                  <a:gd name="connsiteX13" fmla="*/ 187325 w 4343400"/>
                  <a:gd name="connsiteY13" fmla="*/ 1225550 h 1330325"/>
                  <a:gd name="connsiteX14" fmla="*/ 0 w 4343400"/>
                  <a:gd name="connsiteY14" fmla="*/ 1330325 h 1330325"/>
                  <a:gd name="connsiteX15" fmla="*/ 1460500 w 4343400"/>
                  <a:gd name="connsiteY15" fmla="*/ 812800 h 1330325"/>
                  <a:gd name="connsiteX16" fmla="*/ 1838325 w 4343400"/>
                  <a:gd name="connsiteY16" fmla="*/ 701675 h 1330325"/>
                  <a:gd name="connsiteX17" fmla="*/ 2222500 w 4343400"/>
                  <a:gd name="connsiteY17" fmla="*/ 673100 h 1330325"/>
                  <a:gd name="connsiteX18" fmla="*/ 2606675 w 4343400"/>
                  <a:gd name="connsiteY18" fmla="*/ 749300 h 1330325"/>
                  <a:gd name="connsiteX19" fmla="*/ 2870200 w 4343400"/>
                  <a:gd name="connsiteY19" fmla="*/ 762000 h 1330325"/>
                  <a:gd name="connsiteX20" fmla="*/ 3200400 w 4343400"/>
                  <a:gd name="connsiteY20" fmla="*/ 673100 h 1330325"/>
                  <a:gd name="connsiteX21" fmla="*/ 3429000 w 4343400"/>
                  <a:gd name="connsiteY21" fmla="*/ 584200 h 1330325"/>
                  <a:gd name="connsiteX22" fmla="*/ 3609975 w 4343400"/>
                  <a:gd name="connsiteY22" fmla="*/ 508000 h 1330325"/>
                  <a:gd name="connsiteX23" fmla="*/ 3886200 w 4343400"/>
                  <a:gd name="connsiteY23" fmla="*/ 482600 h 1330325"/>
                  <a:gd name="connsiteX24" fmla="*/ 4127500 w 4343400"/>
                  <a:gd name="connsiteY24" fmla="*/ 431800 h 1330325"/>
                  <a:gd name="connsiteX25" fmla="*/ 4229100 w 4343400"/>
                  <a:gd name="connsiteY25" fmla="*/ 304800 h 1330325"/>
                  <a:gd name="connsiteX26" fmla="*/ 4343400 w 4343400"/>
                  <a:gd name="connsiteY26" fmla="*/ 88900 h 1330325"/>
                  <a:gd name="connsiteX27" fmla="*/ 4267200 w 4343400"/>
                  <a:gd name="connsiteY27" fmla="*/ 0 h 1330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343400" h="1330325">
                    <a:moveTo>
                      <a:pt x="4267200" y="0"/>
                    </a:moveTo>
                    <a:cubicBezTo>
                      <a:pt x="4226983" y="33867"/>
                      <a:pt x="4152900" y="224367"/>
                      <a:pt x="4102100" y="292100"/>
                    </a:cubicBezTo>
                    <a:cubicBezTo>
                      <a:pt x="4051300" y="359833"/>
                      <a:pt x="4017433" y="385233"/>
                      <a:pt x="3962400" y="406400"/>
                    </a:cubicBezTo>
                    <a:cubicBezTo>
                      <a:pt x="3907367" y="427567"/>
                      <a:pt x="3839633" y="416983"/>
                      <a:pt x="3771900" y="419100"/>
                    </a:cubicBezTo>
                    <a:cubicBezTo>
                      <a:pt x="3704167" y="421217"/>
                      <a:pt x="3630083" y="406400"/>
                      <a:pt x="3556000" y="419100"/>
                    </a:cubicBezTo>
                    <a:cubicBezTo>
                      <a:pt x="3481917" y="431800"/>
                      <a:pt x="3393017" y="465667"/>
                      <a:pt x="3327400" y="495300"/>
                    </a:cubicBezTo>
                    <a:cubicBezTo>
                      <a:pt x="3261783" y="524933"/>
                      <a:pt x="3219979" y="569913"/>
                      <a:pt x="3162300" y="596900"/>
                    </a:cubicBezTo>
                    <a:cubicBezTo>
                      <a:pt x="3104621" y="623887"/>
                      <a:pt x="3076575" y="644525"/>
                      <a:pt x="2981325" y="657225"/>
                    </a:cubicBezTo>
                    <a:cubicBezTo>
                      <a:pt x="2886075" y="669925"/>
                      <a:pt x="2706687" y="681037"/>
                      <a:pt x="2590800" y="673100"/>
                    </a:cubicBezTo>
                    <a:cubicBezTo>
                      <a:pt x="2474913" y="665163"/>
                      <a:pt x="2379133" y="618067"/>
                      <a:pt x="2286000" y="609600"/>
                    </a:cubicBezTo>
                    <a:cubicBezTo>
                      <a:pt x="2192867" y="601133"/>
                      <a:pt x="2127250" y="611717"/>
                      <a:pt x="2032000" y="622300"/>
                    </a:cubicBezTo>
                    <a:cubicBezTo>
                      <a:pt x="1936750" y="632883"/>
                      <a:pt x="1847850" y="639233"/>
                      <a:pt x="1714500" y="673100"/>
                    </a:cubicBezTo>
                    <a:cubicBezTo>
                      <a:pt x="1581150" y="706967"/>
                      <a:pt x="1312333" y="800100"/>
                      <a:pt x="1231900" y="825500"/>
                    </a:cubicBezTo>
                    <a:lnTo>
                      <a:pt x="187325" y="1225550"/>
                    </a:lnTo>
                    <a:lnTo>
                      <a:pt x="0" y="1330325"/>
                    </a:lnTo>
                    <a:cubicBezTo>
                      <a:pt x="212196" y="1261533"/>
                      <a:pt x="1154113" y="917575"/>
                      <a:pt x="1460500" y="812800"/>
                    </a:cubicBezTo>
                    <a:cubicBezTo>
                      <a:pt x="1766887" y="708025"/>
                      <a:pt x="1674283" y="731308"/>
                      <a:pt x="1838325" y="701675"/>
                    </a:cubicBezTo>
                    <a:cubicBezTo>
                      <a:pt x="2002367" y="672042"/>
                      <a:pt x="2094442" y="665163"/>
                      <a:pt x="2222500" y="673100"/>
                    </a:cubicBezTo>
                    <a:cubicBezTo>
                      <a:pt x="2350558" y="681037"/>
                      <a:pt x="2538942" y="740833"/>
                      <a:pt x="2606675" y="749300"/>
                    </a:cubicBezTo>
                    <a:cubicBezTo>
                      <a:pt x="2694517" y="753533"/>
                      <a:pt x="2771246" y="774700"/>
                      <a:pt x="2870200" y="762000"/>
                    </a:cubicBezTo>
                    <a:cubicBezTo>
                      <a:pt x="2969154" y="749300"/>
                      <a:pt x="3107267" y="702733"/>
                      <a:pt x="3200400" y="673100"/>
                    </a:cubicBezTo>
                    <a:cubicBezTo>
                      <a:pt x="3293533" y="643467"/>
                      <a:pt x="3360738" y="611717"/>
                      <a:pt x="3429000" y="584200"/>
                    </a:cubicBezTo>
                    <a:cubicBezTo>
                      <a:pt x="3497262" y="556683"/>
                      <a:pt x="3533775" y="524933"/>
                      <a:pt x="3609975" y="508000"/>
                    </a:cubicBezTo>
                    <a:cubicBezTo>
                      <a:pt x="3686175" y="491067"/>
                      <a:pt x="3799946" y="495300"/>
                      <a:pt x="3886200" y="482600"/>
                    </a:cubicBezTo>
                    <a:cubicBezTo>
                      <a:pt x="3972454" y="469900"/>
                      <a:pt x="4070350" y="461433"/>
                      <a:pt x="4127500" y="431800"/>
                    </a:cubicBezTo>
                    <a:cubicBezTo>
                      <a:pt x="4184650" y="402167"/>
                      <a:pt x="4193117" y="361950"/>
                      <a:pt x="4229100" y="304800"/>
                    </a:cubicBezTo>
                    <a:cubicBezTo>
                      <a:pt x="4265083" y="247650"/>
                      <a:pt x="4337050" y="139700"/>
                      <a:pt x="4343400" y="88900"/>
                    </a:cubicBezTo>
                    <a:lnTo>
                      <a:pt x="4267200" y="0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4" name="Freeform 1343"/>
              <p:cNvSpPr/>
              <p:nvPr/>
            </p:nvSpPr>
            <p:spPr>
              <a:xfrm>
                <a:off x="3744816" y="-127000"/>
                <a:ext cx="5526184" cy="4914900"/>
              </a:xfrm>
              <a:custGeom>
                <a:avLst/>
                <a:gdLst>
                  <a:gd name="connsiteX0" fmla="*/ 0 w 5207000"/>
                  <a:gd name="connsiteY0" fmla="*/ 152400 h 4699000"/>
                  <a:gd name="connsiteX1" fmla="*/ 190500 w 5207000"/>
                  <a:gd name="connsiteY1" fmla="*/ 393700 h 4699000"/>
                  <a:gd name="connsiteX2" fmla="*/ 292100 w 5207000"/>
                  <a:gd name="connsiteY2" fmla="*/ 596900 h 4699000"/>
                  <a:gd name="connsiteX3" fmla="*/ 431800 w 5207000"/>
                  <a:gd name="connsiteY3" fmla="*/ 711200 h 4699000"/>
                  <a:gd name="connsiteX4" fmla="*/ 622300 w 5207000"/>
                  <a:gd name="connsiteY4" fmla="*/ 825500 h 4699000"/>
                  <a:gd name="connsiteX5" fmla="*/ 863600 w 5207000"/>
                  <a:gd name="connsiteY5" fmla="*/ 914400 h 4699000"/>
                  <a:gd name="connsiteX6" fmla="*/ 1054100 w 5207000"/>
                  <a:gd name="connsiteY6" fmla="*/ 1104900 h 4699000"/>
                  <a:gd name="connsiteX7" fmla="*/ 1117600 w 5207000"/>
                  <a:gd name="connsiteY7" fmla="*/ 1282700 h 4699000"/>
                  <a:gd name="connsiteX8" fmla="*/ 1155700 w 5207000"/>
                  <a:gd name="connsiteY8" fmla="*/ 1447800 h 4699000"/>
                  <a:gd name="connsiteX9" fmla="*/ 1117600 w 5207000"/>
                  <a:gd name="connsiteY9" fmla="*/ 1638300 h 4699000"/>
                  <a:gd name="connsiteX10" fmla="*/ 1066800 w 5207000"/>
                  <a:gd name="connsiteY10" fmla="*/ 1778000 h 4699000"/>
                  <a:gd name="connsiteX11" fmla="*/ 1066800 w 5207000"/>
                  <a:gd name="connsiteY11" fmla="*/ 1917700 h 4699000"/>
                  <a:gd name="connsiteX12" fmla="*/ 1016000 w 5207000"/>
                  <a:gd name="connsiteY12" fmla="*/ 2286000 h 4699000"/>
                  <a:gd name="connsiteX13" fmla="*/ 1130300 w 5207000"/>
                  <a:gd name="connsiteY13" fmla="*/ 2590800 h 4699000"/>
                  <a:gd name="connsiteX14" fmla="*/ 1168400 w 5207000"/>
                  <a:gd name="connsiteY14" fmla="*/ 2730500 h 4699000"/>
                  <a:gd name="connsiteX15" fmla="*/ 1104900 w 5207000"/>
                  <a:gd name="connsiteY15" fmla="*/ 2895600 h 4699000"/>
                  <a:gd name="connsiteX16" fmla="*/ 1079500 w 5207000"/>
                  <a:gd name="connsiteY16" fmla="*/ 3098800 h 4699000"/>
                  <a:gd name="connsiteX17" fmla="*/ 1092200 w 5207000"/>
                  <a:gd name="connsiteY17" fmla="*/ 3352800 h 4699000"/>
                  <a:gd name="connsiteX18" fmla="*/ 1219200 w 5207000"/>
                  <a:gd name="connsiteY18" fmla="*/ 3441700 h 4699000"/>
                  <a:gd name="connsiteX19" fmla="*/ 1562100 w 5207000"/>
                  <a:gd name="connsiteY19" fmla="*/ 3505200 h 4699000"/>
                  <a:gd name="connsiteX20" fmla="*/ 1752600 w 5207000"/>
                  <a:gd name="connsiteY20" fmla="*/ 3543300 h 4699000"/>
                  <a:gd name="connsiteX21" fmla="*/ 1993900 w 5207000"/>
                  <a:gd name="connsiteY21" fmla="*/ 3695700 h 4699000"/>
                  <a:gd name="connsiteX22" fmla="*/ 2247900 w 5207000"/>
                  <a:gd name="connsiteY22" fmla="*/ 3733800 h 4699000"/>
                  <a:gd name="connsiteX23" fmla="*/ 2451100 w 5207000"/>
                  <a:gd name="connsiteY23" fmla="*/ 3721100 h 4699000"/>
                  <a:gd name="connsiteX24" fmla="*/ 2768600 w 5207000"/>
                  <a:gd name="connsiteY24" fmla="*/ 3759200 h 4699000"/>
                  <a:gd name="connsiteX25" fmla="*/ 3060700 w 5207000"/>
                  <a:gd name="connsiteY25" fmla="*/ 3949700 h 4699000"/>
                  <a:gd name="connsiteX26" fmla="*/ 3340100 w 5207000"/>
                  <a:gd name="connsiteY26" fmla="*/ 4191000 h 4699000"/>
                  <a:gd name="connsiteX27" fmla="*/ 3556000 w 5207000"/>
                  <a:gd name="connsiteY27" fmla="*/ 4343400 h 4699000"/>
                  <a:gd name="connsiteX28" fmla="*/ 3797300 w 5207000"/>
                  <a:gd name="connsiteY28" fmla="*/ 4508500 h 4699000"/>
                  <a:gd name="connsiteX29" fmla="*/ 4114800 w 5207000"/>
                  <a:gd name="connsiteY29" fmla="*/ 4622800 h 4699000"/>
                  <a:gd name="connsiteX30" fmla="*/ 4546600 w 5207000"/>
                  <a:gd name="connsiteY30" fmla="*/ 4699000 h 4699000"/>
                  <a:gd name="connsiteX31" fmla="*/ 5207000 w 5207000"/>
                  <a:gd name="connsiteY31" fmla="*/ 4610100 h 4699000"/>
                  <a:gd name="connsiteX32" fmla="*/ 5168900 w 5207000"/>
                  <a:gd name="connsiteY32" fmla="*/ 4521200 h 4699000"/>
                  <a:gd name="connsiteX33" fmla="*/ 4559300 w 5207000"/>
                  <a:gd name="connsiteY33" fmla="*/ 4584700 h 4699000"/>
                  <a:gd name="connsiteX34" fmla="*/ 4241800 w 5207000"/>
                  <a:gd name="connsiteY34" fmla="*/ 4546600 h 4699000"/>
                  <a:gd name="connsiteX35" fmla="*/ 3911600 w 5207000"/>
                  <a:gd name="connsiteY35" fmla="*/ 4394200 h 4699000"/>
                  <a:gd name="connsiteX36" fmla="*/ 3771900 w 5207000"/>
                  <a:gd name="connsiteY36" fmla="*/ 4241800 h 4699000"/>
                  <a:gd name="connsiteX37" fmla="*/ 3594100 w 5207000"/>
                  <a:gd name="connsiteY37" fmla="*/ 4064000 h 4699000"/>
                  <a:gd name="connsiteX38" fmla="*/ 3238500 w 5207000"/>
                  <a:gd name="connsiteY38" fmla="*/ 3860800 h 4699000"/>
                  <a:gd name="connsiteX39" fmla="*/ 2959100 w 5207000"/>
                  <a:gd name="connsiteY39" fmla="*/ 3721100 h 4699000"/>
                  <a:gd name="connsiteX40" fmla="*/ 2692400 w 5207000"/>
                  <a:gd name="connsiteY40" fmla="*/ 3619500 h 4699000"/>
                  <a:gd name="connsiteX41" fmla="*/ 2324100 w 5207000"/>
                  <a:gd name="connsiteY41" fmla="*/ 3657600 h 4699000"/>
                  <a:gd name="connsiteX42" fmla="*/ 2095500 w 5207000"/>
                  <a:gd name="connsiteY42" fmla="*/ 3644900 h 4699000"/>
                  <a:gd name="connsiteX43" fmla="*/ 1879600 w 5207000"/>
                  <a:gd name="connsiteY43" fmla="*/ 3492500 h 4699000"/>
                  <a:gd name="connsiteX44" fmla="*/ 1714500 w 5207000"/>
                  <a:gd name="connsiteY44" fmla="*/ 3429000 h 4699000"/>
                  <a:gd name="connsiteX45" fmla="*/ 1574800 w 5207000"/>
                  <a:gd name="connsiteY45" fmla="*/ 3365500 h 4699000"/>
                  <a:gd name="connsiteX46" fmla="*/ 1397000 w 5207000"/>
                  <a:gd name="connsiteY46" fmla="*/ 3302000 h 4699000"/>
                  <a:gd name="connsiteX47" fmla="*/ 1346200 w 5207000"/>
                  <a:gd name="connsiteY47" fmla="*/ 3225800 h 4699000"/>
                  <a:gd name="connsiteX48" fmla="*/ 1282700 w 5207000"/>
                  <a:gd name="connsiteY48" fmla="*/ 3060700 h 4699000"/>
                  <a:gd name="connsiteX49" fmla="*/ 1358900 w 5207000"/>
                  <a:gd name="connsiteY49" fmla="*/ 2730500 h 4699000"/>
                  <a:gd name="connsiteX50" fmla="*/ 1346200 w 5207000"/>
                  <a:gd name="connsiteY50" fmla="*/ 2489200 h 4699000"/>
                  <a:gd name="connsiteX51" fmla="*/ 1320800 w 5207000"/>
                  <a:gd name="connsiteY51" fmla="*/ 2324100 h 4699000"/>
                  <a:gd name="connsiteX52" fmla="*/ 1270000 w 5207000"/>
                  <a:gd name="connsiteY52" fmla="*/ 2120900 h 4699000"/>
                  <a:gd name="connsiteX53" fmla="*/ 1333500 w 5207000"/>
                  <a:gd name="connsiteY53" fmla="*/ 1841500 h 4699000"/>
                  <a:gd name="connsiteX54" fmla="*/ 1397000 w 5207000"/>
                  <a:gd name="connsiteY54" fmla="*/ 1587500 h 4699000"/>
                  <a:gd name="connsiteX55" fmla="*/ 1346200 w 5207000"/>
                  <a:gd name="connsiteY55" fmla="*/ 1231900 h 4699000"/>
                  <a:gd name="connsiteX56" fmla="*/ 1231900 w 5207000"/>
                  <a:gd name="connsiteY56" fmla="*/ 1028700 h 4699000"/>
                  <a:gd name="connsiteX57" fmla="*/ 1016000 w 5207000"/>
                  <a:gd name="connsiteY57" fmla="*/ 673100 h 4699000"/>
                  <a:gd name="connsiteX58" fmla="*/ 838200 w 5207000"/>
                  <a:gd name="connsiteY58" fmla="*/ 444500 h 4699000"/>
                  <a:gd name="connsiteX59" fmla="*/ 723900 w 5207000"/>
                  <a:gd name="connsiteY59" fmla="*/ 139700 h 4699000"/>
                  <a:gd name="connsiteX60" fmla="*/ 635000 w 5207000"/>
                  <a:gd name="connsiteY60" fmla="*/ 0 h 4699000"/>
                  <a:gd name="connsiteX61" fmla="*/ 0 w 5207000"/>
                  <a:gd name="connsiteY61" fmla="*/ 152400 h 4699000"/>
                  <a:gd name="connsiteX0" fmla="*/ 0 w 5435600"/>
                  <a:gd name="connsiteY0" fmla="*/ 0 h 4838700"/>
                  <a:gd name="connsiteX1" fmla="*/ 419100 w 5435600"/>
                  <a:gd name="connsiteY1" fmla="*/ 533400 h 4838700"/>
                  <a:gd name="connsiteX2" fmla="*/ 520700 w 5435600"/>
                  <a:gd name="connsiteY2" fmla="*/ 736600 h 4838700"/>
                  <a:gd name="connsiteX3" fmla="*/ 660400 w 5435600"/>
                  <a:gd name="connsiteY3" fmla="*/ 850900 h 4838700"/>
                  <a:gd name="connsiteX4" fmla="*/ 850900 w 5435600"/>
                  <a:gd name="connsiteY4" fmla="*/ 965200 h 4838700"/>
                  <a:gd name="connsiteX5" fmla="*/ 1092200 w 5435600"/>
                  <a:gd name="connsiteY5" fmla="*/ 1054100 h 4838700"/>
                  <a:gd name="connsiteX6" fmla="*/ 1282700 w 5435600"/>
                  <a:gd name="connsiteY6" fmla="*/ 1244600 h 4838700"/>
                  <a:gd name="connsiteX7" fmla="*/ 1346200 w 5435600"/>
                  <a:gd name="connsiteY7" fmla="*/ 1422400 h 4838700"/>
                  <a:gd name="connsiteX8" fmla="*/ 1384300 w 5435600"/>
                  <a:gd name="connsiteY8" fmla="*/ 1587500 h 4838700"/>
                  <a:gd name="connsiteX9" fmla="*/ 1346200 w 5435600"/>
                  <a:gd name="connsiteY9" fmla="*/ 1778000 h 4838700"/>
                  <a:gd name="connsiteX10" fmla="*/ 1295400 w 5435600"/>
                  <a:gd name="connsiteY10" fmla="*/ 1917700 h 4838700"/>
                  <a:gd name="connsiteX11" fmla="*/ 1295400 w 5435600"/>
                  <a:gd name="connsiteY11" fmla="*/ 2057400 h 4838700"/>
                  <a:gd name="connsiteX12" fmla="*/ 1244600 w 5435600"/>
                  <a:gd name="connsiteY12" fmla="*/ 2425700 h 4838700"/>
                  <a:gd name="connsiteX13" fmla="*/ 1358900 w 5435600"/>
                  <a:gd name="connsiteY13" fmla="*/ 2730500 h 4838700"/>
                  <a:gd name="connsiteX14" fmla="*/ 1397000 w 5435600"/>
                  <a:gd name="connsiteY14" fmla="*/ 2870200 h 4838700"/>
                  <a:gd name="connsiteX15" fmla="*/ 1333500 w 5435600"/>
                  <a:gd name="connsiteY15" fmla="*/ 3035300 h 4838700"/>
                  <a:gd name="connsiteX16" fmla="*/ 1308100 w 5435600"/>
                  <a:gd name="connsiteY16" fmla="*/ 3238500 h 4838700"/>
                  <a:gd name="connsiteX17" fmla="*/ 1320800 w 5435600"/>
                  <a:gd name="connsiteY17" fmla="*/ 3492500 h 4838700"/>
                  <a:gd name="connsiteX18" fmla="*/ 1447800 w 5435600"/>
                  <a:gd name="connsiteY18" fmla="*/ 3581400 h 4838700"/>
                  <a:gd name="connsiteX19" fmla="*/ 1790700 w 5435600"/>
                  <a:gd name="connsiteY19" fmla="*/ 3644900 h 4838700"/>
                  <a:gd name="connsiteX20" fmla="*/ 1981200 w 5435600"/>
                  <a:gd name="connsiteY20" fmla="*/ 3683000 h 4838700"/>
                  <a:gd name="connsiteX21" fmla="*/ 2222500 w 5435600"/>
                  <a:gd name="connsiteY21" fmla="*/ 3835400 h 4838700"/>
                  <a:gd name="connsiteX22" fmla="*/ 2476500 w 5435600"/>
                  <a:gd name="connsiteY22" fmla="*/ 3873500 h 4838700"/>
                  <a:gd name="connsiteX23" fmla="*/ 2679700 w 5435600"/>
                  <a:gd name="connsiteY23" fmla="*/ 3860800 h 4838700"/>
                  <a:gd name="connsiteX24" fmla="*/ 2997200 w 5435600"/>
                  <a:gd name="connsiteY24" fmla="*/ 3898900 h 4838700"/>
                  <a:gd name="connsiteX25" fmla="*/ 3289300 w 5435600"/>
                  <a:gd name="connsiteY25" fmla="*/ 4089400 h 4838700"/>
                  <a:gd name="connsiteX26" fmla="*/ 3568700 w 5435600"/>
                  <a:gd name="connsiteY26" fmla="*/ 4330700 h 4838700"/>
                  <a:gd name="connsiteX27" fmla="*/ 3784600 w 5435600"/>
                  <a:gd name="connsiteY27" fmla="*/ 4483100 h 4838700"/>
                  <a:gd name="connsiteX28" fmla="*/ 4025900 w 5435600"/>
                  <a:gd name="connsiteY28" fmla="*/ 4648200 h 4838700"/>
                  <a:gd name="connsiteX29" fmla="*/ 4343400 w 5435600"/>
                  <a:gd name="connsiteY29" fmla="*/ 4762500 h 4838700"/>
                  <a:gd name="connsiteX30" fmla="*/ 4775200 w 5435600"/>
                  <a:gd name="connsiteY30" fmla="*/ 4838700 h 4838700"/>
                  <a:gd name="connsiteX31" fmla="*/ 5435600 w 5435600"/>
                  <a:gd name="connsiteY31" fmla="*/ 4749800 h 4838700"/>
                  <a:gd name="connsiteX32" fmla="*/ 5397500 w 5435600"/>
                  <a:gd name="connsiteY32" fmla="*/ 4660900 h 4838700"/>
                  <a:gd name="connsiteX33" fmla="*/ 4787900 w 5435600"/>
                  <a:gd name="connsiteY33" fmla="*/ 4724400 h 4838700"/>
                  <a:gd name="connsiteX34" fmla="*/ 4470400 w 5435600"/>
                  <a:gd name="connsiteY34" fmla="*/ 4686300 h 4838700"/>
                  <a:gd name="connsiteX35" fmla="*/ 4140200 w 5435600"/>
                  <a:gd name="connsiteY35" fmla="*/ 4533900 h 4838700"/>
                  <a:gd name="connsiteX36" fmla="*/ 4000500 w 5435600"/>
                  <a:gd name="connsiteY36" fmla="*/ 4381500 h 4838700"/>
                  <a:gd name="connsiteX37" fmla="*/ 3822700 w 5435600"/>
                  <a:gd name="connsiteY37" fmla="*/ 4203700 h 4838700"/>
                  <a:gd name="connsiteX38" fmla="*/ 3467100 w 5435600"/>
                  <a:gd name="connsiteY38" fmla="*/ 4000500 h 4838700"/>
                  <a:gd name="connsiteX39" fmla="*/ 3187700 w 5435600"/>
                  <a:gd name="connsiteY39" fmla="*/ 3860800 h 4838700"/>
                  <a:gd name="connsiteX40" fmla="*/ 2921000 w 5435600"/>
                  <a:gd name="connsiteY40" fmla="*/ 3759200 h 4838700"/>
                  <a:gd name="connsiteX41" fmla="*/ 2552700 w 5435600"/>
                  <a:gd name="connsiteY41" fmla="*/ 3797300 h 4838700"/>
                  <a:gd name="connsiteX42" fmla="*/ 2324100 w 5435600"/>
                  <a:gd name="connsiteY42" fmla="*/ 3784600 h 4838700"/>
                  <a:gd name="connsiteX43" fmla="*/ 2108200 w 5435600"/>
                  <a:gd name="connsiteY43" fmla="*/ 3632200 h 4838700"/>
                  <a:gd name="connsiteX44" fmla="*/ 1943100 w 5435600"/>
                  <a:gd name="connsiteY44" fmla="*/ 3568700 h 4838700"/>
                  <a:gd name="connsiteX45" fmla="*/ 1803400 w 5435600"/>
                  <a:gd name="connsiteY45" fmla="*/ 3505200 h 4838700"/>
                  <a:gd name="connsiteX46" fmla="*/ 1625600 w 5435600"/>
                  <a:gd name="connsiteY46" fmla="*/ 3441700 h 4838700"/>
                  <a:gd name="connsiteX47" fmla="*/ 1574800 w 5435600"/>
                  <a:gd name="connsiteY47" fmla="*/ 3365500 h 4838700"/>
                  <a:gd name="connsiteX48" fmla="*/ 1511300 w 5435600"/>
                  <a:gd name="connsiteY48" fmla="*/ 3200400 h 4838700"/>
                  <a:gd name="connsiteX49" fmla="*/ 1587500 w 5435600"/>
                  <a:gd name="connsiteY49" fmla="*/ 2870200 h 4838700"/>
                  <a:gd name="connsiteX50" fmla="*/ 1574800 w 5435600"/>
                  <a:gd name="connsiteY50" fmla="*/ 2628900 h 4838700"/>
                  <a:gd name="connsiteX51" fmla="*/ 1549400 w 5435600"/>
                  <a:gd name="connsiteY51" fmla="*/ 2463800 h 4838700"/>
                  <a:gd name="connsiteX52" fmla="*/ 1498600 w 5435600"/>
                  <a:gd name="connsiteY52" fmla="*/ 2260600 h 4838700"/>
                  <a:gd name="connsiteX53" fmla="*/ 1562100 w 5435600"/>
                  <a:gd name="connsiteY53" fmla="*/ 1981200 h 4838700"/>
                  <a:gd name="connsiteX54" fmla="*/ 1625600 w 5435600"/>
                  <a:gd name="connsiteY54" fmla="*/ 1727200 h 4838700"/>
                  <a:gd name="connsiteX55" fmla="*/ 1574800 w 5435600"/>
                  <a:gd name="connsiteY55" fmla="*/ 1371600 h 4838700"/>
                  <a:gd name="connsiteX56" fmla="*/ 1460500 w 5435600"/>
                  <a:gd name="connsiteY56" fmla="*/ 1168400 h 4838700"/>
                  <a:gd name="connsiteX57" fmla="*/ 1244600 w 5435600"/>
                  <a:gd name="connsiteY57" fmla="*/ 812800 h 4838700"/>
                  <a:gd name="connsiteX58" fmla="*/ 1066800 w 5435600"/>
                  <a:gd name="connsiteY58" fmla="*/ 584200 h 4838700"/>
                  <a:gd name="connsiteX59" fmla="*/ 952500 w 5435600"/>
                  <a:gd name="connsiteY59" fmla="*/ 279400 h 4838700"/>
                  <a:gd name="connsiteX60" fmla="*/ 863600 w 5435600"/>
                  <a:gd name="connsiteY60" fmla="*/ 139700 h 4838700"/>
                  <a:gd name="connsiteX61" fmla="*/ 0 w 5435600"/>
                  <a:gd name="connsiteY61" fmla="*/ 0 h 4838700"/>
                  <a:gd name="connsiteX0" fmla="*/ 0 w 5435600"/>
                  <a:gd name="connsiteY0" fmla="*/ 25400 h 4864100"/>
                  <a:gd name="connsiteX1" fmla="*/ 419100 w 5435600"/>
                  <a:gd name="connsiteY1" fmla="*/ 558800 h 4864100"/>
                  <a:gd name="connsiteX2" fmla="*/ 520700 w 5435600"/>
                  <a:gd name="connsiteY2" fmla="*/ 762000 h 4864100"/>
                  <a:gd name="connsiteX3" fmla="*/ 660400 w 5435600"/>
                  <a:gd name="connsiteY3" fmla="*/ 876300 h 4864100"/>
                  <a:gd name="connsiteX4" fmla="*/ 850900 w 5435600"/>
                  <a:gd name="connsiteY4" fmla="*/ 990600 h 4864100"/>
                  <a:gd name="connsiteX5" fmla="*/ 1092200 w 5435600"/>
                  <a:gd name="connsiteY5" fmla="*/ 1079500 h 4864100"/>
                  <a:gd name="connsiteX6" fmla="*/ 1282700 w 5435600"/>
                  <a:gd name="connsiteY6" fmla="*/ 1270000 h 4864100"/>
                  <a:gd name="connsiteX7" fmla="*/ 1346200 w 5435600"/>
                  <a:gd name="connsiteY7" fmla="*/ 1447800 h 4864100"/>
                  <a:gd name="connsiteX8" fmla="*/ 1384300 w 5435600"/>
                  <a:gd name="connsiteY8" fmla="*/ 1612900 h 4864100"/>
                  <a:gd name="connsiteX9" fmla="*/ 1346200 w 5435600"/>
                  <a:gd name="connsiteY9" fmla="*/ 1803400 h 4864100"/>
                  <a:gd name="connsiteX10" fmla="*/ 1295400 w 5435600"/>
                  <a:gd name="connsiteY10" fmla="*/ 1943100 h 4864100"/>
                  <a:gd name="connsiteX11" fmla="*/ 1295400 w 5435600"/>
                  <a:gd name="connsiteY11" fmla="*/ 2082800 h 4864100"/>
                  <a:gd name="connsiteX12" fmla="*/ 1244600 w 5435600"/>
                  <a:gd name="connsiteY12" fmla="*/ 2451100 h 4864100"/>
                  <a:gd name="connsiteX13" fmla="*/ 1358900 w 5435600"/>
                  <a:gd name="connsiteY13" fmla="*/ 2755900 h 4864100"/>
                  <a:gd name="connsiteX14" fmla="*/ 1397000 w 5435600"/>
                  <a:gd name="connsiteY14" fmla="*/ 2895600 h 4864100"/>
                  <a:gd name="connsiteX15" fmla="*/ 1333500 w 5435600"/>
                  <a:gd name="connsiteY15" fmla="*/ 3060700 h 4864100"/>
                  <a:gd name="connsiteX16" fmla="*/ 1308100 w 5435600"/>
                  <a:gd name="connsiteY16" fmla="*/ 3263900 h 4864100"/>
                  <a:gd name="connsiteX17" fmla="*/ 1320800 w 5435600"/>
                  <a:gd name="connsiteY17" fmla="*/ 3517900 h 4864100"/>
                  <a:gd name="connsiteX18" fmla="*/ 1447800 w 5435600"/>
                  <a:gd name="connsiteY18" fmla="*/ 3606800 h 4864100"/>
                  <a:gd name="connsiteX19" fmla="*/ 1790700 w 5435600"/>
                  <a:gd name="connsiteY19" fmla="*/ 3670300 h 4864100"/>
                  <a:gd name="connsiteX20" fmla="*/ 1981200 w 5435600"/>
                  <a:gd name="connsiteY20" fmla="*/ 3708400 h 4864100"/>
                  <a:gd name="connsiteX21" fmla="*/ 2222500 w 5435600"/>
                  <a:gd name="connsiteY21" fmla="*/ 3860800 h 4864100"/>
                  <a:gd name="connsiteX22" fmla="*/ 2476500 w 5435600"/>
                  <a:gd name="connsiteY22" fmla="*/ 3898900 h 4864100"/>
                  <a:gd name="connsiteX23" fmla="*/ 2679700 w 5435600"/>
                  <a:gd name="connsiteY23" fmla="*/ 3886200 h 4864100"/>
                  <a:gd name="connsiteX24" fmla="*/ 2997200 w 5435600"/>
                  <a:gd name="connsiteY24" fmla="*/ 3924300 h 4864100"/>
                  <a:gd name="connsiteX25" fmla="*/ 3289300 w 5435600"/>
                  <a:gd name="connsiteY25" fmla="*/ 4114800 h 4864100"/>
                  <a:gd name="connsiteX26" fmla="*/ 3568700 w 5435600"/>
                  <a:gd name="connsiteY26" fmla="*/ 4356100 h 4864100"/>
                  <a:gd name="connsiteX27" fmla="*/ 3784600 w 5435600"/>
                  <a:gd name="connsiteY27" fmla="*/ 4508500 h 4864100"/>
                  <a:gd name="connsiteX28" fmla="*/ 4025900 w 5435600"/>
                  <a:gd name="connsiteY28" fmla="*/ 4673600 h 4864100"/>
                  <a:gd name="connsiteX29" fmla="*/ 4343400 w 5435600"/>
                  <a:gd name="connsiteY29" fmla="*/ 4787900 h 4864100"/>
                  <a:gd name="connsiteX30" fmla="*/ 4775200 w 5435600"/>
                  <a:gd name="connsiteY30" fmla="*/ 4864100 h 4864100"/>
                  <a:gd name="connsiteX31" fmla="*/ 5435600 w 5435600"/>
                  <a:gd name="connsiteY31" fmla="*/ 4775200 h 4864100"/>
                  <a:gd name="connsiteX32" fmla="*/ 5397500 w 5435600"/>
                  <a:gd name="connsiteY32" fmla="*/ 4686300 h 4864100"/>
                  <a:gd name="connsiteX33" fmla="*/ 4787900 w 5435600"/>
                  <a:gd name="connsiteY33" fmla="*/ 4749800 h 4864100"/>
                  <a:gd name="connsiteX34" fmla="*/ 4470400 w 5435600"/>
                  <a:gd name="connsiteY34" fmla="*/ 4711700 h 4864100"/>
                  <a:gd name="connsiteX35" fmla="*/ 4140200 w 5435600"/>
                  <a:gd name="connsiteY35" fmla="*/ 4559300 h 4864100"/>
                  <a:gd name="connsiteX36" fmla="*/ 4000500 w 5435600"/>
                  <a:gd name="connsiteY36" fmla="*/ 4406900 h 4864100"/>
                  <a:gd name="connsiteX37" fmla="*/ 3822700 w 5435600"/>
                  <a:gd name="connsiteY37" fmla="*/ 4229100 h 4864100"/>
                  <a:gd name="connsiteX38" fmla="*/ 3467100 w 5435600"/>
                  <a:gd name="connsiteY38" fmla="*/ 4025900 h 4864100"/>
                  <a:gd name="connsiteX39" fmla="*/ 3187700 w 5435600"/>
                  <a:gd name="connsiteY39" fmla="*/ 3886200 h 4864100"/>
                  <a:gd name="connsiteX40" fmla="*/ 2921000 w 5435600"/>
                  <a:gd name="connsiteY40" fmla="*/ 3784600 h 4864100"/>
                  <a:gd name="connsiteX41" fmla="*/ 2552700 w 5435600"/>
                  <a:gd name="connsiteY41" fmla="*/ 3822700 h 4864100"/>
                  <a:gd name="connsiteX42" fmla="*/ 2324100 w 5435600"/>
                  <a:gd name="connsiteY42" fmla="*/ 3810000 h 4864100"/>
                  <a:gd name="connsiteX43" fmla="*/ 2108200 w 5435600"/>
                  <a:gd name="connsiteY43" fmla="*/ 3657600 h 4864100"/>
                  <a:gd name="connsiteX44" fmla="*/ 1943100 w 5435600"/>
                  <a:gd name="connsiteY44" fmla="*/ 3594100 h 4864100"/>
                  <a:gd name="connsiteX45" fmla="*/ 1803400 w 5435600"/>
                  <a:gd name="connsiteY45" fmla="*/ 3530600 h 4864100"/>
                  <a:gd name="connsiteX46" fmla="*/ 1625600 w 5435600"/>
                  <a:gd name="connsiteY46" fmla="*/ 3467100 h 4864100"/>
                  <a:gd name="connsiteX47" fmla="*/ 1574800 w 5435600"/>
                  <a:gd name="connsiteY47" fmla="*/ 3390900 h 4864100"/>
                  <a:gd name="connsiteX48" fmla="*/ 1511300 w 5435600"/>
                  <a:gd name="connsiteY48" fmla="*/ 3225800 h 4864100"/>
                  <a:gd name="connsiteX49" fmla="*/ 1587500 w 5435600"/>
                  <a:gd name="connsiteY49" fmla="*/ 2895600 h 4864100"/>
                  <a:gd name="connsiteX50" fmla="*/ 1574800 w 5435600"/>
                  <a:gd name="connsiteY50" fmla="*/ 2654300 h 4864100"/>
                  <a:gd name="connsiteX51" fmla="*/ 1549400 w 5435600"/>
                  <a:gd name="connsiteY51" fmla="*/ 2489200 h 4864100"/>
                  <a:gd name="connsiteX52" fmla="*/ 1498600 w 5435600"/>
                  <a:gd name="connsiteY52" fmla="*/ 2286000 h 4864100"/>
                  <a:gd name="connsiteX53" fmla="*/ 1562100 w 5435600"/>
                  <a:gd name="connsiteY53" fmla="*/ 2006600 h 4864100"/>
                  <a:gd name="connsiteX54" fmla="*/ 1625600 w 5435600"/>
                  <a:gd name="connsiteY54" fmla="*/ 1752600 h 4864100"/>
                  <a:gd name="connsiteX55" fmla="*/ 1574800 w 5435600"/>
                  <a:gd name="connsiteY55" fmla="*/ 1397000 h 4864100"/>
                  <a:gd name="connsiteX56" fmla="*/ 1460500 w 5435600"/>
                  <a:gd name="connsiteY56" fmla="*/ 1193800 h 4864100"/>
                  <a:gd name="connsiteX57" fmla="*/ 1244600 w 5435600"/>
                  <a:gd name="connsiteY57" fmla="*/ 838200 h 4864100"/>
                  <a:gd name="connsiteX58" fmla="*/ 1066800 w 5435600"/>
                  <a:gd name="connsiteY58" fmla="*/ 609600 h 4864100"/>
                  <a:gd name="connsiteX59" fmla="*/ 952500 w 5435600"/>
                  <a:gd name="connsiteY59" fmla="*/ 304800 h 4864100"/>
                  <a:gd name="connsiteX60" fmla="*/ 876300 w 5435600"/>
                  <a:gd name="connsiteY60" fmla="*/ 0 h 4864100"/>
                  <a:gd name="connsiteX61" fmla="*/ 0 w 5435600"/>
                  <a:gd name="connsiteY61" fmla="*/ 25400 h 4864100"/>
                  <a:gd name="connsiteX0" fmla="*/ 9420 w 5445020"/>
                  <a:gd name="connsiteY0" fmla="*/ 25400 h 4864100"/>
                  <a:gd name="connsiteX1" fmla="*/ 428520 w 5445020"/>
                  <a:gd name="connsiteY1" fmla="*/ 558800 h 4864100"/>
                  <a:gd name="connsiteX2" fmla="*/ 530120 w 5445020"/>
                  <a:gd name="connsiteY2" fmla="*/ 762000 h 4864100"/>
                  <a:gd name="connsiteX3" fmla="*/ 669820 w 5445020"/>
                  <a:gd name="connsiteY3" fmla="*/ 876300 h 4864100"/>
                  <a:gd name="connsiteX4" fmla="*/ 860320 w 5445020"/>
                  <a:gd name="connsiteY4" fmla="*/ 990600 h 4864100"/>
                  <a:gd name="connsiteX5" fmla="*/ 1101620 w 5445020"/>
                  <a:gd name="connsiteY5" fmla="*/ 1079500 h 4864100"/>
                  <a:gd name="connsiteX6" fmla="*/ 1292120 w 5445020"/>
                  <a:gd name="connsiteY6" fmla="*/ 1270000 h 4864100"/>
                  <a:gd name="connsiteX7" fmla="*/ 1355620 w 5445020"/>
                  <a:gd name="connsiteY7" fmla="*/ 1447800 h 4864100"/>
                  <a:gd name="connsiteX8" fmla="*/ 1393720 w 5445020"/>
                  <a:gd name="connsiteY8" fmla="*/ 1612900 h 4864100"/>
                  <a:gd name="connsiteX9" fmla="*/ 1355620 w 5445020"/>
                  <a:gd name="connsiteY9" fmla="*/ 1803400 h 4864100"/>
                  <a:gd name="connsiteX10" fmla="*/ 1304820 w 5445020"/>
                  <a:gd name="connsiteY10" fmla="*/ 1943100 h 4864100"/>
                  <a:gd name="connsiteX11" fmla="*/ 1304820 w 5445020"/>
                  <a:gd name="connsiteY11" fmla="*/ 2082800 h 4864100"/>
                  <a:gd name="connsiteX12" fmla="*/ 1254020 w 5445020"/>
                  <a:gd name="connsiteY12" fmla="*/ 2451100 h 4864100"/>
                  <a:gd name="connsiteX13" fmla="*/ 1368320 w 5445020"/>
                  <a:gd name="connsiteY13" fmla="*/ 2755900 h 4864100"/>
                  <a:gd name="connsiteX14" fmla="*/ 1406420 w 5445020"/>
                  <a:gd name="connsiteY14" fmla="*/ 2895600 h 4864100"/>
                  <a:gd name="connsiteX15" fmla="*/ 1342920 w 5445020"/>
                  <a:gd name="connsiteY15" fmla="*/ 3060700 h 4864100"/>
                  <a:gd name="connsiteX16" fmla="*/ 1317520 w 5445020"/>
                  <a:gd name="connsiteY16" fmla="*/ 3263900 h 4864100"/>
                  <a:gd name="connsiteX17" fmla="*/ 1330220 w 5445020"/>
                  <a:gd name="connsiteY17" fmla="*/ 3517900 h 4864100"/>
                  <a:gd name="connsiteX18" fmla="*/ 1457220 w 5445020"/>
                  <a:gd name="connsiteY18" fmla="*/ 3606800 h 4864100"/>
                  <a:gd name="connsiteX19" fmla="*/ 1800120 w 5445020"/>
                  <a:gd name="connsiteY19" fmla="*/ 3670300 h 4864100"/>
                  <a:gd name="connsiteX20" fmla="*/ 1990620 w 5445020"/>
                  <a:gd name="connsiteY20" fmla="*/ 3708400 h 4864100"/>
                  <a:gd name="connsiteX21" fmla="*/ 2231920 w 5445020"/>
                  <a:gd name="connsiteY21" fmla="*/ 3860800 h 4864100"/>
                  <a:gd name="connsiteX22" fmla="*/ 2485920 w 5445020"/>
                  <a:gd name="connsiteY22" fmla="*/ 3898900 h 4864100"/>
                  <a:gd name="connsiteX23" fmla="*/ 2689120 w 5445020"/>
                  <a:gd name="connsiteY23" fmla="*/ 3886200 h 4864100"/>
                  <a:gd name="connsiteX24" fmla="*/ 3006620 w 5445020"/>
                  <a:gd name="connsiteY24" fmla="*/ 3924300 h 4864100"/>
                  <a:gd name="connsiteX25" fmla="*/ 3298720 w 5445020"/>
                  <a:gd name="connsiteY25" fmla="*/ 4114800 h 4864100"/>
                  <a:gd name="connsiteX26" fmla="*/ 3578120 w 5445020"/>
                  <a:gd name="connsiteY26" fmla="*/ 4356100 h 4864100"/>
                  <a:gd name="connsiteX27" fmla="*/ 3794020 w 5445020"/>
                  <a:gd name="connsiteY27" fmla="*/ 4508500 h 4864100"/>
                  <a:gd name="connsiteX28" fmla="*/ 4035320 w 5445020"/>
                  <a:gd name="connsiteY28" fmla="*/ 4673600 h 4864100"/>
                  <a:gd name="connsiteX29" fmla="*/ 4352820 w 5445020"/>
                  <a:gd name="connsiteY29" fmla="*/ 4787900 h 4864100"/>
                  <a:gd name="connsiteX30" fmla="*/ 4784620 w 5445020"/>
                  <a:gd name="connsiteY30" fmla="*/ 4864100 h 4864100"/>
                  <a:gd name="connsiteX31" fmla="*/ 5445020 w 5445020"/>
                  <a:gd name="connsiteY31" fmla="*/ 4775200 h 4864100"/>
                  <a:gd name="connsiteX32" fmla="*/ 5406920 w 5445020"/>
                  <a:gd name="connsiteY32" fmla="*/ 4686300 h 4864100"/>
                  <a:gd name="connsiteX33" fmla="*/ 4797320 w 5445020"/>
                  <a:gd name="connsiteY33" fmla="*/ 4749800 h 4864100"/>
                  <a:gd name="connsiteX34" fmla="*/ 4479820 w 5445020"/>
                  <a:gd name="connsiteY34" fmla="*/ 4711700 h 4864100"/>
                  <a:gd name="connsiteX35" fmla="*/ 4149620 w 5445020"/>
                  <a:gd name="connsiteY35" fmla="*/ 4559300 h 4864100"/>
                  <a:gd name="connsiteX36" fmla="*/ 4009920 w 5445020"/>
                  <a:gd name="connsiteY36" fmla="*/ 4406900 h 4864100"/>
                  <a:gd name="connsiteX37" fmla="*/ 3832120 w 5445020"/>
                  <a:gd name="connsiteY37" fmla="*/ 4229100 h 4864100"/>
                  <a:gd name="connsiteX38" fmla="*/ 3476520 w 5445020"/>
                  <a:gd name="connsiteY38" fmla="*/ 4025900 h 4864100"/>
                  <a:gd name="connsiteX39" fmla="*/ 3197120 w 5445020"/>
                  <a:gd name="connsiteY39" fmla="*/ 3886200 h 4864100"/>
                  <a:gd name="connsiteX40" fmla="*/ 2930420 w 5445020"/>
                  <a:gd name="connsiteY40" fmla="*/ 3784600 h 4864100"/>
                  <a:gd name="connsiteX41" fmla="*/ 2562120 w 5445020"/>
                  <a:gd name="connsiteY41" fmla="*/ 3822700 h 4864100"/>
                  <a:gd name="connsiteX42" fmla="*/ 2333520 w 5445020"/>
                  <a:gd name="connsiteY42" fmla="*/ 3810000 h 4864100"/>
                  <a:gd name="connsiteX43" fmla="*/ 2117620 w 5445020"/>
                  <a:gd name="connsiteY43" fmla="*/ 3657600 h 4864100"/>
                  <a:gd name="connsiteX44" fmla="*/ 1952520 w 5445020"/>
                  <a:gd name="connsiteY44" fmla="*/ 3594100 h 4864100"/>
                  <a:gd name="connsiteX45" fmla="*/ 1812820 w 5445020"/>
                  <a:gd name="connsiteY45" fmla="*/ 3530600 h 4864100"/>
                  <a:gd name="connsiteX46" fmla="*/ 1635020 w 5445020"/>
                  <a:gd name="connsiteY46" fmla="*/ 3467100 h 4864100"/>
                  <a:gd name="connsiteX47" fmla="*/ 1584220 w 5445020"/>
                  <a:gd name="connsiteY47" fmla="*/ 3390900 h 4864100"/>
                  <a:gd name="connsiteX48" fmla="*/ 1520720 w 5445020"/>
                  <a:gd name="connsiteY48" fmla="*/ 3225800 h 4864100"/>
                  <a:gd name="connsiteX49" fmla="*/ 1596920 w 5445020"/>
                  <a:gd name="connsiteY49" fmla="*/ 2895600 h 4864100"/>
                  <a:gd name="connsiteX50" fmla="*/ 1584220 w 5445020"/>
                  <a:gd name="connsiteY50" fmla="*/ 2654300 h 4864100"/>
                  <a:gd name="connsiteX51" fmla="*/ 1558820 w 5445020"/>
                  <a:gd name="connsiteY51" fmla="*/ 2489200 h 4864100"/>
                  <a:gd name="connsiteX52" fmla="*/ 1508020 w 5445020"/>
                  <a:gd name="connsiteY52" fmla="*/ 2286000 h 4864100"/>
                  <a:gd name="connsiteX53" fmla="*/ 1571520 w 5445020"/>
                  <a:gd name="connsiteY53" fmla="*/ 2006600 h 4864100"/>
                  <a:gd name="connsiteX54" fmla="*/ 1635020 w 5445020"/>
                  <a:gd name="connsiteY54" fmla="*/ 1752600 h 4864100"/>
                  <a:gd name="connsiteX55" fmla="*/ 1584220 w 5445020"/>
                  <a:gd name="connsiteY55" fmla="*/ 1397000 h 4864100"/>
                  <a:gd name="connsiteX56" fmla="*/ 1469920 w 5445020"/>
                  <a:gd name="connsiteY56" fmla="*/ 1193800 h 4864100"/>
                  <a:gd name="connsiteX57" fmla="*/ 1254020 w 5445020"/>
                  <a:gd name="connsiteY57" fmla="*/ 838200 h 4864100"/>
                  <a:gd name="connsiteX58" fmla="*/ 1076220 w 5445020"/>
                  <a:gd name="connsiteY58" fmla="*/ 609600 h 4864100"/>
                  <a:gd name="connsiteX59" fmla="*/ 961920 w 5445020"/>
                  <a:gd name="connsiteY59" fmla="*/ 304800 h 4864100"/>
                  <a:gd name="connsiteX60" fmla="*/ 885720 w 5445020"/>
                  <a:gd name="connsiteY60" fmla="*/ 0 h 4864100"/>
                  <a:gd name="connsiteX61" fmla="*/ 9420 w 5445020"/>
                  <a:gd name="connsiteY61" fmla="*/ 25400 h 4864100"/>
                  <a:gd name="connsiteX0" fmla="*/ 9420 w 5445020"/>
                  <a:gd name="connsiteY0" fmla="*/ 25400 h 4864100"/>
                  <a:gd name="connsiteX1" fmla="*/ 428520 w 5445020"/>
                  <a:gd name="connsiteY1" fmla="*/ 558800 h 4864100"/>
                  <a:gd name="connsiteX2" fmla="*/ 530120 w 5445020"/>
                  <a:gd name="connsiteY2" fmla="*/ 762000 h 4864100"/>
                  <a:gd name="connsiteX3" fmla="*/ 669820 w 5445020"/>
                  <a:gd name="connsiteY3" fmla="*/ 876300 h 4864100"/>
                  <a:gd name="connsiteX4" fmla="*/ 860320 w 5445020"/>
                  <a:gd name="connsiteY4" fmla="*/ 990600 h 4864100"/>
                  <a:gd name="connsiteX5" fmla="*/ 1101620 w 5445020"/>
                  <a:gd name="connsiteY5" fmla="*/ 1079500 h 4864100"/>
                  <a:gd name="connsiteX6" fmla="*/ 1292120 w 5445020"/>
                  <a:gd name="connsiteY6" fmla="*/ 1270000 h 4864100"/>
                  <a:gd name="connsiteX7" fmla="*/ 1355620 w 5445020"/>
                  <a:gd name="connsiteY7" fmla="*/ 1447800 h 4864100"/>
                  <a:gd name="connsiteX8" fmla="*/ 1393720 w 5445020"/>
                  <a:gd name="connsiteY8" fmla="*/ 1612900 h 4864100"/>
                  <a:gd name="connsiteX9" fmla="*/ 1355620 w 5445020"/>
                  <a:gd name="connsiteY9" fmla="*/ 1803400 h 4864100"/>
                  <a:gd name="connsiteX10" fmla="*/ 1304820 w 5445020"/>
                  <a:gd name="connsiteY10" fmla="*/ 1943100 h 4864100"/>
                  <a:gd name="connsiteX11" fmla="*/ 1304820 w 5445020"/>
                  <a:gd name="connsiteY11" fmla="*/ 2082800 h 4864100"/>
                  <a:gd name="connsiteX12" fmla="*/ 1254020 w 5445020"/>
                  <a:gd name="connsiteY12" fmla="*/ 2451100 h 4864100"/>
                  <a:gd name="connsiteX13" fmla="*/ 1368320 w 5445020"/>
                  <a:gd name="connsiteY13" fmla="*/ 2755900 h 4864100"/>
                  <a:gd name="connsiteX14" fmla="*/ 1406420 w 5445020"/>
                  <a:gd name="connsiteY14" fmla="*/ 2895600 h 4864100"/>
                  <a:gd name="connsiteX15" fmla="*/ 1342920 w 5445020"/>
                  <a:gd name="connsiteY15" fmla="*/ 3060700 h 4864100"/>
                  <a:gd name="connsiteX16" fmla="*/ 1317520 w 5445020"/>
                  <a:gd name="connsiteY16" fmla="*/ 3263900 h 4864100"/>
                  <a:gd name="connsiteX17" fmla="*/ 1330220 w 5445020"/>
                  <a:gd name="connsiteY17" fmla="*/ 3517900 h 4864100"/>
                  <a:gd name="connsiteX18" fmla="*/ 1457220 w 5445020"/>
                  <a:gd name="connsiteY18" fmla="*/ 3606800 h 4864100"/>
                  <a:gd name="connsiteX19" fmla="*/ 1800120 w 5445020"/>
                  <a:gd name="connsiteY19" fmla="*/ 3670300 h 4864100"/>
                  <a:gd name="connsiteX20" fmla="*/ 1990620 w 5445020"/>
                  <a:gd name="connsiteY20" fmla="*/ 3708400 h 4864100"/>
                  <a:gd name="connsiteX21" fmla="*/ 2231920 w 5445020"/>
                  <a:gd name="connsiteY21" fmla="*/ 3860800 h 4864100"/>
                  <a:gd name="connsiteX22" fmla="*/ 2485920 w 5445020"/>
                  <a:gd name="connsiteY22" fmla="*/ 3898900 h 4864100"/>
                  <a:gd name="connsiteX23" fmla="*/ 2689120 w 5445020"/>
                  <a:gd name="connsiteY23" fmla="*/ 3886200 h 4864100"/>
                  <a:gd name="connsiteX24" fmla="*/ 3006620 w 5445020"/>
                  <a:gd name="connsiteY24" fmla="*/ 3924300 h 4864100"/>
                  <a:gd name="connsiteX25" fmla="*/ 3298720 w 5445020"/>
                  <a:gd name="connsiteY25" fmla="*/ 4114800 h 4864100"/>
                  <a:gd name="connsiteX26" fmla="*/ 3578120 w 5445020"/>
                  <a:gd name="connsiteY26" fmla="*/ 4356100 h 4864100"/>
                  <a:gd name="connsiteX27" fmla="*/ 3794020 w 5445020"/>
                  <a:gd name="connsiteY27" fmla="*/ 4508500 h 4864100"/>
                  <a:gd name="connsiteX28" fmla="*/ 4035320 w 5445020"/>
                  <a:gd name="connsiteY28" fmla="*/ 4673600 h 4864100"/>
                  <a:gd name="connsiteX29" fmla="*/ 4352820 w 5445020"/>
                  <a:gd name="connsiteY29" fmla="*/ 4787900 h 4864100"/>
                  <a:gd name="connsiteX30" fmla="*/ 4784620 w 5445020"/>
                  <a:gd name="connsiteY30" fmla="*/ 4864100 h 4864100"/>
                  <a:gd name="connsiteX31" fmla="*/ 5445020 w 5445020"/>
                  <a:gd name="connsiteY31" fmla="*/ 4775200 h 4864100"/>
                  <a:gd name="connsiteX32" fmla="*/ 5406920 w 5445020"/>
                  <a:gd name="connsiteY32" fmla="*/ 4686300 h 4864100"/>
                  <a:gd name="connsiteX33" fmla="*/ 4797320 w 5445020"/>
                  <a:gd name="connsiteY33" fmla="*/ 4749800 h 4864100"/>
                  <a:gd name="connsiteX34" fmla="*/ 4479820 w 5445020"/>
                  <a:gd name="connsiteY34" fmla="*/ 4711700 h 4864100"/>
                  <a:gd name="connsiteX35" fmla="*/ 4149620 w 5445020"/>
                  <a:gd name="connsiteY35" fmla="*/ 4559300 h 4864100"/>
                  <a:gd name="connsiteX36" fmla="*/ 4009920 w 5445020"/>
                  <a:gd name="connsiteY36" fmla="*/ 4406900 h 4864100"/>
                  <a:gd name="connsiteX37" fmla="*/ 3832120 w 5445020"/>
                  <a:gd name="connsiteY37" fmla="*/ 4229100 h 4864100"/>
                  <a:gd name="connsiteX38" fmla="*/ 3476520 w 5445020"/>
                  <a:gd name="connsiteY38" fmla="*/ 4025900 h 4864100"/>
                  <a:gd name="connsiteX39" fmla="*/ 3197120 w 5445020"/>
                  <a:gd name="connsiteY39" fmla="*/ 3886200 h 4864100"/>
                  <a:gd name="connsiteX40" fmla="*/ 2930420 w 5445020"/>
                  <a:gd name="connsiteY40" fmla="*/ 3784600 h 4864100"/>
                  <a:gd name="connsiteX41" fmla="*/ 2562120 w 5445020"/>
                  <a:gd name="connsiteY41" fmla="*/ 3822700 h 4864100"/>
                  <a:gd name="connsiteX42" fmla="*/ 2333520 w 5445020"/>
                  <a:gd name="connsiteY42" fmla="*/ 3810000 h 4864100"/>
                  <a:gd name="connsiteX43" fmla="*/ 2117620 w 5445020"/>
                  <a:gd name="connsiteY43" fmla="*/ 3657600 h 4864100"/>
                  <a:gd name="connsiteX44" fmla="*/ 1952520 w 5445020"/>
                  <a:gd name="connsiteY44" fmla="*/ 3594100 h 4864100"/>
                  <a:gd name="connsiteX45" fmla="*/ 1812820 w 5445020"/>
                  <a:gd name="connsiteY45" fmla="*/ 3530600 h 4864100"/>
                  <a:gd name="connsiteX46" fmla="*/ 1635020 w 5445020"/>
                  <a:gd name="connsiteY46" fmla="*/ 3467100 h 4864100"/>
                  <a:gd name="connsiteX47" fmla="*/ 1584220 w 5445020"/>
                  <a:gd name="connsiteY47" fmla="*/ 3390900 h 4864100"/>
                  <a:gd name="connsiteX48" fmla="*/ 1520720 w 5445020"/>
                  <a:gd name="connsiteY48" fmla="*/ 3225800 h 4864100"/>
                  <a:gd name="connsiteX49" fmla="*/ 1596920 w 5445020"/>
                  <a:gd name="connsiteY49" fmla="*/ 2895600 h 4864100"/>
                  <a:gd name="connsiteX50" fmla="*/ 1584220 w 5445020"/>
                  <a:gd name="connsiteY50" fmla="*/ 2654300 h 4864100"/>
                  <a:gd name="connsiteX51" fmla="*/ 1558820 w 5445020"/>
                  <a:gd name="connsiteY51" fmla="*/ 2489200 h 4864100"/>
                  <a:gd name="connsiteX52" fmla="*/ 1508020 w 5445020"/>
                  <a:gd name="connsiteY52" fmla="*/ 2286000 h 4864100"/>
                  <a:gd name="connsiteX53" fmla="*/ 1571520 w 5445020"/>
                  <a:gd name="connsiteY53" fmla="*/ 2006600 h 4864100"/>
                  <a:gd name="connsiteX54" fmla="*/ 1635020 w 5445020"/>
                  <a:gd name="connsiteY54" fmla="*/ 1752600 h 4864100"/>
                  <a:gd name="connsiteX55" fmla="*/ 1584220 w 5445020"/>
                  <a:gd name="connsiteY55" fmla="*/ 1397000 h 4864100"/>
                  <a:gd name="connsiteX56" fmla="*/ 1469920 w 5445020"/>
                  <a:gd name="connsiteY56" fmla="*/ 1193800 h 4864100"/>
                  <a:gd name="connsiteX57" fmla="*/ 1254020 w 5445020"/>
                  <a:gd name="connsiteY57" fmla="*/ 838200 h 4864100"/>
                  <a:gd name="connsiteX58" fmla="*/ 1076220 w 5445020"/>
                  <a:gd name="connsiteY58" fmla="*/ 609600 h 4864100"/>
                  <a:gd name="connsiteX59" fmla="*/ 961920 w 5445020"/>
                  <a:gd name="connsiteY59" fmla="*/ 304800 h 4864100"/>
                  <a:gd name="connsiteX60" fmla="*/ 885720 w 5445020"/>
                  <a:gd name="connsiteY60" fmla="*/ 0 h 4864100"/>
                  <a:gd name="connsiteX61" fmla="*/ 9420 w 5445020"/>
                  <a:gd name="connsiteY61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673221 w 5448421"/>
                  <a:gd name="connsiteY3" fmla="*/ 876300 h 4864100"/>
                  <a:gd name="connsiteX4" fmla="*/ 863721 w 5448421"/>
                  <a:gd name="connsiteY4" fmla="*/ 990600 h 4864100"/>
                  <a:gd name="connsiteX5" fmla="*/ 1105021 w 5448421"/>
                  <a:gd name="connsiteY5" fmla="*/ 1079500 h 4864100"/>
                  <a:gd name="connsiteX6" fmla="*/ 1295521 w 5448421"/>
                  <a:gd name="connsiteY6" fmla="*/ 1270000 h 4864100"/>
                  <a:gd name="connsiteX7" fmla="*/ 1359021 w 5448421"/>
                  <a:gd name="connsiteY7" fmla="*/ 1447800 h 4864100"/>
                  <a:gd name="connsiteX8" fmla="*/ 1397121 w 5448421"/>
                  <a:gd name="connsiteY8" fmla="*/ 1612900 h 4864100"/>
                  <a:gd name="connsiteX9" fmla="*/ 1359021 w 5448421"/>
                  <a:gd name="connsiteY9" fmla="*/ 1803400 h 4864100"/>
                  <a:gd name="connsiteX10" fmla="*/ 1308221 w 5448421"/>
                  <a:gd name="connsiteY10" fmla="*/ 1943100 h 4864100"/>
                  <a:gd name="connsiteX11" fmla="*/ 1308221 w 5448421"/>
                  <a:gd name="connsiteY11" fmla="*/ 2082800 h 4864100"/>
                  <a:gd name="connsiteX12" fmla="*/ 1257421 w 5448421"/>
                  <a:gd name="connsiteY12" fmla="*/ 2451100 h 4864100"/>
                  <a:gd name="connsiteX13" fmla="*/ 1371721 w 5448421"/>
                  <a:gd name="connsiteY13" fmla="*/ 2755900 h 4864100"/>
                  <a:gd name="connsiteX14" fmla="*/ 1409821 w 5448421"/>
                  <a:gd name="connsiteY14" fmla="*/ 2895600 h 4864100"/>
                  <a:gd name="connsiteX15" fmla="*/ 1346321 w 5448421"/>
                  <a:gd name="connsiteY15" fmla="*/ 3060700 h 4864100"/>
                  <a:gd name="connsiteX16" fmla="*/ 1320921 w 5448421"/>
                  <a:gd name="connsiteY16" fmla="*/ 3263900 h 4864100"/>
                  <a:gd name="connsiteX17" fmla="*/ 1333621 w 5448421"/>
                  <a:gd name="connsiteY17" fmla="*/ 3517900 h 4864100"/>
                  <a:gd name="connsiteX18" fmla="*/ 1460621 w 5448421"/>
                  <a:gd name="connsiteY18" fmla="*/ 3606800 h 4864100"/>
                  <a:gd name="connsiteX19" fmla="*/ 1803521 w 5448421"/>
                  <a:gd name="connsiteY19" fmla="*/ 3670300 h 4864100"/>
                  <a:gd name="connsiteX20" fmla="*/ 1994021 w 5448421"/>
                  <a:gd name="connsiteY20" fmla="*/ 3708400 h 4864100"/>
                  <a:gd name="connsiteX21" fmla="*/ 2235321 w 5448421"/>
                  <a:gd name="connsiteY21" fmla="*/ 3860800 h 4864100"/>
                  <a:gd name="connsiteX22" fmla="*/ 2489321 w 5448421"/>
                  <a:gd name="connsiteY22" fmla="*/ 3898900 h 4864100"/>
                  <a:gd name="connsiteX23" fmla="*/ 2692521 w 5448421"/>
                  <a:gd name="connsiteY23" fmla="*/ 3886200 h 4864100"/>
                  <a:gd name="connsiteX24" fmla="*/ 3010021 w 5448421"/>
                  <a:gd name="connsiteY24" fmla="*/ 3924300 h 4864100"/>
                  <a:gd name="connsiteX25" fmla="*/ 3302121 w 5448421"/>
                  <a:gd name="connsiteY25" fmla="*/ 4114800 h 4864100"/>
                  <a:gd name="connsiteX26" fmla="*/ 3581521 w 5448421"/>
                  <a:gd name="connsiteY26" fmla="*/ 4356100 h 4864100"/>
                  <a:gd name="connsiteX27" fmla="*/ 3797421 w 5448421"/>
                  <a:gd name="connsiteY27" fmla="*/ 4508500 h 4864100"/>
                  <a:gd name="connsiteX28" fmla="*/ 4038721 w 5448421"/>
                  <a:gd name="connsiteY28" fmla="*/ 4673600 h 4864100"/>
                  <a:gd name="connsiteX29" fmla="*/ 4356221 w 5448421"/>
                  <a:gd name="connsiteY29" fmla="*/ 4787900 h 4864100"/>
                  <a:gd name="connsiteX30" fmla="*/ 4788021 w 5448421"/>
                  <a:gd name="connsiteY30" fmla="*/ 4864100 h 4864100"/>
                  <a:gd name="connsiteX31" fmla="*/ 5448421 w 5448421"/>
                  <a:gd name="connsiteY31" fmla="*/ 4775200 h 4864100"/>
                  <a:gd name="connsiteX32" fmla="*/ 5410321 w 5448421"/>
                  <a:gd name="connsiteY32" fmla="*/ 4686300 h 4864100"/>
                  <a:gd name="connsiteX33" fmla="*/ 4800721 w 5448421"/>
                  <a:gd name="connsiteY33" fmla="*/ 4749800 h 4864100"/>
                  <a:gd name="connsiteX34" fmla="*/ 4483221 w 5448421"/>
                  <a:gd name="connsiteY34" fmla="*/ 4711700 h 4864100"/>
                  <a:gd name="connsiteX35" fmla="*/ 4153021 w 5448421"/>
                  <a:gd name="connsiteY35" fmla="*/ 4559300 h 4864100"/>
                  <a:gd name="connsiteX36" fmla="*/ 4013321 w 5448421"/>
                  <a:gd name="connsiteY36" fmla="*/ 4406900 h 4864100"/>
                  <a:gd name="connsiteX37" fmla="*/ 3835521 w 5448421"/>
                  <a:gd name="connsiteY37" fmla="*/ 4229100 h 4864100"/>
                  <a:gd name="connsiteX38" fmla="*/ 3479921 w 5448421"/>
                  <a:gd name="connsiteY38" fmla="*/ 4025900 h 4864100"/>
                  <a:gd name="connsiteX39" fmla="*/ 3200521 w 5448421"/>
                  <a:gd name="connsiteY39" fmla="*/ 3886200 h 4864100"/>
                  <a:gd name="connsiteX40" fmla="*/ 2933821 w 5448421"/>
                  <a:gd name="connsiteY40" fmla="*/ 3784600 h 4864100"/>
                  <a:gd name="connsiteX41" fmla="*/ 2565521 w 5448421"/>
                  <a:gd name="connsiteY41" fmla="*/ 3822700 h 4864100"/>
                  <a:gd name="connsiteX42" fmla="*/ 2336921 w 5448421"/>
                  <a:gd name="connsiteY42" fmla="*/ 3810000 h 4864100"/>
                  <a:gd name="connsiteX43" fmla="*/ 2121021 w 5448421"/>
                  <a:gd name="connsiteY43" fmla="*/ 3657600 h 4864100"/>
                  <a:gd name="connsiteX44" fmla="*/ 1955921 w 5448421"/>
                  <a:gd name="connsiteY44" fmla="*/ 3594100 h 4864100"/>
                  <a:gd name="connsiteX45" fmla="*/ 1816221 w 5448421"/>
                  <a:gd name="connsiteY45" fmla="*/ 3530600 h 4864100"/>
                  <a:gd name="connsiteX46" fmla="*/ 1638421 w 5448421"/>
                  <a:gd name="connsiteY46" fmla="*/ 3467100 h 4864100"/>
                  <a:gd name="connsiteX47" fmla="*/ 1587621 w 5448421"/>
                  <a:gd name="connsiteY47" fmla="*/ 3390900 h 4864100"/>
                  <a:gd name="connsiteX48" fmla="*/ 1524121 w 5448421"/>
                  <a:gd name="connsiteY48" fmla="*/ 3225800 h 4864100"/>
                  <a:gd name="connsiteX49" fmla="*/ 1600321 w 5448421"/>
                  <a:gd name="connsiteY49" fmla="*/ 2895600 h 4864100"/>
                  <a:gd name="connsiteX50" fmla="*/ 1587621 w 5448421"/>
                  <a:gd name="connsiteY50" fmla="*/ 2654300 h 4864100"/>
                  <a:gd name="connsiteX51" fmla="*/ 1562221 w 5448421"/>
                  <a:gd name="connsiteY51" fmla="*/ 2489200 h 4864100"/>
                  <a:gd name="connsiteX52" fmla="*/ 1511421 w 5448421"/>
                  <a:gd name="connsiteY52" fmla="*/ 2286000 h 4864100"/>
                  <a:gd name="connsiteX53" fmla="*/ 1574921 w 5448421"/>
                  <a:gd name="connsiteY53" fmla="*/ 2006600 h 4864100"/>
                  <a:gd name="connsiteX54" fmla="*/ 1638421 w 5448421"/>
                  <a:gd name="connsiteY54" fmla="*/ 1752600 h 4864100"/>
                  <a:gd name="connsiteX55" fmla="*/ 1587621 w 5448421"/>
                  <a:gd name="connsiteY55" fmla="*/ 1397000 h 4864100"/>
                  <a:gd name="connsiteX56" fmla="*/ 1473321 w 5448421"/>
                  <a:gd name="connsiteY56" fmla="*/ 1193800 h 4864100"/>
                  <a:gd name="connsiteX57" fmla="*/ 1257421 w 5448421"/>
                  <a:gd name="connsiteY57" fmla="*/ 838200 h 4864100"/>
                  <a:gd name="connsiteX58" fmla="*/ 1079621 w 5448421"/>
                  <a:gd name="connsiteY58" fmla="*/ 609600 h 4864100"/>
                  <a:gd name="connsiteX59" fmla="*/ 965321 w 5448421"/>
                  <a:gd name="connsiteY59" fmla="*/ 304800 h 4864100"/>
                  <a:gd name="connsiteX60" fmla="*/ 889121 w 5448421"/>
                  <a:gd name="connsiteY60" fmla="*/ 0 h 4864100"/>
                  <a:gd name="connsiteX61" fmla="*/ 12821 w 5448421"/>
                  <a:gd name="connsiteY61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05021 w 5448421"/>
                  <a:gd name="connsiteY4" fmla="*/ 1079500 h 4864100"/>
                  <a:gd name="connsiteX5" fmla="*/ 1295521 w 5448421"/>
                  <a:gd name="connsiteY5" fmla="*/ 1270000 h 4864100"/>
                  <a:gd name="connsiteX6" fmla="*/ 1359021 w 5448421"/>
                  <a:gd name="connsiteY6" fmla="*/ 1447800 h 4864100"/>
                  <a:gd name="connsiteX7" fmla="*/ 1397121 w 5448421"/>
                  <a:gd name="connsiteY7" fmla="*/ 1612900 h 4864100"/>
                  <a:gd name="connsiteX8" fmla="*/ 1359021 w 5448421"/>
                  <a:gd name="connsiteY8" fmla="*/ 1803400 h 4864100"/>
                  <a:gd name="connsiteX9" fmla="*/ 1308221 w 5448421"/>
                  <a:gd name="connsiteY9" fmla="*/ 1943100 h 4864100"/>
                  <a:gd name="connsiteX10" fmla="*/ 1308221 w 5448421"/>
                  <a:gd name="connsiteY10" fmla="*/ 2082800 h 4864100"/>
                  <a:gd name="connsiteX11" fmla="*/ 1257421 w 5448421"/>
                  <a:gd name="connsiteY11" fmla="*/ 2451100 h 4864100"/>
                  <a:gd name="connsiteX12" fmla="*/ 1371721 w 5448421"/>
                  <a:gd name="connsiteY12" fmla="*/ 2755900 h 4864100"/>
                  <a:gd name="connsiteX13" fmla="*/ 1409821 w 5448421"/>
                  <a:gd name="connsiteY13" fmla="*/ 2895600 h 4864100"/>
                  <a:gd name="connsiteX14" fmla="*/ 1346321 w 5448421"/>
                  <a:gd name="connsiteY14" fmla="*/ 3060700 h 4864100"/>
                  <a:gd name="connsiteX15" fmla="*/ 1320921 w 5448421"/>
                  <a:gd name="connsiteY15" fmla="*/ 3263900 h 4864100"/>
                  <a:gd name="connsiteX16" fmla="*/ 1333621 w 5448421"/>
                  <a:gd name="connsiteY16" fmla="*/ 3517900 h 4864100"/>
                  <a:gd name="connsiteX17" fmla="*/ 1460621 w 5448421"/>
                  <a:gd name="connsiteY17" fmla="*/ 3606800 h 4864100"/>
                  <a:gd name="connsiteX18" fmla="*/ 1803521 w 5448421"/>
                  <a:gd name="connsiteY18" fmla="*/ 3670300 h 4864100"/>
                  <a:gd name="connsiteX19" fmla="*/ 1994021 w 5448421"/>
                  <a:gd name="connsiteY19" fmla="*/ 3708400 h 4864100"/>
                  <a:gd name="connsiteX20" fmla="*/ 2235321 w 5448421"/>
                  <a:gd name="connsiteY20" fmla="*/ 3860800 h 4864100"/>
                  <a:gd name="connsiteX21" fmla="*/ 2489321 w 5448421"/>
                  <a:gd name="connsiteY21" fmla="*/ 3898900 h 4864100"/>
                  <a:gd name="connsiteX22" fmla="*/ 2692521 w 5448421"/>
                  <a:gd name="connsiteY22" fmla="*/ 3886200 h 4864100"/>
                  <a:gd name="connsiteX23" fmla="*/ 3010021 w 5448421"/>
                  <a:gd name="connsiteY23" fmla="*/ 3924300 h 4864100"/>
                  <a:gd name="connsiteX24" fmla="*/ 3302121 w 5448421"/>
                  <a:gd name="connsiteY24" fmla="*/ 4114800 h 4864100"/>
                  <a:gd name="connsiteX25" fmla="*/ 3581521 w 5448421"/>
                  <a:gd name="connsiteY25" fmla="*/ 4356100 h 4864100"/>
                  <a:gd name="connsiteX26" fmla="*/ 3797421 w 5448421"/>
                  <a:gd name="connsiteY26" fmla="*/ 4508500 h 4864100"/>
                  <a:gd name="connsiteX27" fmla="*/ 4038721 w 5448421"/>
                  <a:gd name="connsiteY27" fmla="*/ 4673600 h 4864100"/>
                  <a:gd name="connsiteX28" fmla="*/ 4356221 w 5448421"/>
                  <a:gd name="connsiteY28" fmla="*/ 4787900 h 4864100"/>
                  <a:gd name="connsiteX29" fmla="*/ 4788021 w 5448421"/>
                  <a:gd name="connsiteY29" fmla="*/ 4864100 h 4864100"/>
                  <a:gd name="connsiteX30" fmla="*/ 5448421 w 5448421"/>
                  <a:gd name="connsiteY30" fmla="*/ 4775200 h 4864100"/>
                  <a:gd name="connsiteX31" fmla="*/ 5410321 w 5448421"/>
                  <a:gd name="connsiteY31" fmla="*/ 4686300 h 4864100"/>
                  <a:gd name="connsiteX32" fmla="*/ 4800721 w 5448421"/>
                  <a:gd name="connsiteY32" fmla="*/ 4749800 h 4864100"/>
                  <a:gd name="connsiteX33" fmla="*/ 4483221 w 5448421"/>
                  <a:gd name="connsiteY33" fmla="*/ 4711700 h 4864100"/>
                  <a:gd name="connsiteX34" fmla="*/ 4153021 w 5448421"/>
                  <a:gd name="connsiteY34" fmla="*/ 4559300 h 4864100"/>
                  <a:gd name="connsiteX35" fmla="*/ 4013321 w 5448421"/>
                  <a:gd name="connsiteY35" fmla="*/ 4406900 h 4864100"/>
                  <a:gd name="connsiteX36" fmla="*/ 3835521 w 5448421"/>
                  <a:gd name="connsiteY36" fmla="*/ 4229100 h 4864100"/>
                  <a:gd name="connsiteX37" fmla="*/ 3479921 w 5448421"/>
                  <a:gd name="connsiteY37" fmla="*/ 4025900 h 4864100"/>
                  <a:gd name="connsiteX38" fmla="*/ 3200521 w 5448421"/>
                  <a:gd name="connsiteY38" fmla="*/ 3886200 h 4864100"/>
                  <a:gd name="connsiteX39" fmla="*/ 2933821 w 5448421"/>
                  <a:gd name="connsiteY39" fmla="*/ 3784600 h 4864100"/>
                  <a:gd name="connsiteX40" fmla="*/ 2565521 w 5448421"/>
                  <a:gd name="connsiteY40" fmla="*/ 3822700 h 4864100"/>
                  <a:gd name="connsiteX41" fmla="*/ 2336921 w 5448421"/>
                  <a:gd name="connsiteY41" fmla="*/ 3810000 h 4864100"/>
                  <a:gd name="connsiteX42" fmla="*/ 2121021 w 5448421"/>
                  <a:gd name="connsiteY42" fmla="*/ 3657600 h 4864100"/>
                  <a:gd name="connsiteX43" fmla="*/ 1955921 w 5448421"/>
                  <a:gd name="connsiteY43" fmla="*/ 3594100 h 4864100"/>
                  <a:gd name="connsiteX44" fmla="*/ 1816221 w 5448421"/>
                  <a:gd name="connsiteY44" fmla="*/ 3530600 h 4864100"/>
                  <a:gd name="connsiteX45" fmla="*/ 1638421 w 5448421"/>
                  <a:gd name="connsiteY45" fmla="*/ 3467100 h 4864100"/>
                  <a:gd name="connsiteX46" fmla="*/ 1587621 w 5448421"/>
                  <a:gd name="connsiteY46" fmla="*/ 3390900 h 4864100"/>
                  <a:gd name="connsiteX47" fmla="*/ 1524121 w 5448421"/>
                  <a:gd name="connsiteY47" fmla="*/ 3225800 h 4864100"/>
                  <a:gd name="connsiteX48" fmla="*/ 1600321 w 5448421"/>
                  <a:gd name="connsiteY48" fmla="*/ 2895600 h 4864100"/>
                  <a:gd name="connsiteX49" fmla="*/ 1587621 w 5448421"/>
                  <a:gd name="connsiteY49" fmla="*/ 2654300 h 4864100"/>
                  <a:gd name="connsiteX50" fmla="*/ 1562221 w 5448421"/>
                  <a:gd name="connsiteY50" fmla="*/ 2489200 h 4864100"/>
                  <a:gd name="connsiteX51" fmla="*/ 1511421 w 5448421"/>
                  <a:gd name="connsiteY51" fmla="*/ 2286000 h 4864100"/>
                  <a:gd name="connsiteX52" fmla="*/ 1574921 w 5448421"/>
                  <a:gd name="connsiteY52" fmla="*/ 2006600 h 4864100"/>
                  <a:gd name="connsiteX53" fmla="*/ 1638421 w 5448421"/>
                  <a:gd name="connsiteY53" fmla="*/ 1752600 h 4864100"/>
                  <a:gd name="connsiteX54" fmla="*/ 1587621 w 5448421"/>
                  <a:gd name="connsiteY54" fmla="*/ 1397000 h 4864100"/>
                  <a:gd name="connsiteX55" fmla="*/ 1473321 w 5448421"/>
                  <a:gd name="connsiteY55" fmla="*/ 1193800 h 4864100"/>
                  <a:gd name="connsiteX56" fmla="*/ 1257421 w 5448421"/>
                  <a:gd name="connsiteY56" fmla="*/ 838200 h 4864100"/>
                  <a:gd name="connsiteX57" fmla="*/ 1079621 w 5448421"/>
                  <a:gd name="connsiteY57" fmla="*/ 609600 h 4864100"/>
                  <a:gd name="connsiteX58" fmla="*/ 965321 w 5448421"/>
                  <a:gd name="connsiteY58" fmla="*/ 304800 h 4864100"/>
                  <a:gd name="connsiteX59" fmla="*/ 889121 w 5448421"/>
                  <a:gd name="connsiteY59" fmla="*/ 0 h 4864100"/>
                  <a:gd name="connsiteX60" fmla="*/ 12821 w 5448421"/>
                  <a:gd name="connsiteY60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05021 w 5448421"/>
                  <a:gd name="connsiteY4" fmla="*/ 1079500 h 4864100"/>
                  <a:gd name="connsiteX5" fmla="*/ 1295521 w 5448421"/>
                  <a:gd name="connsiteY5" fmla="*/ 1270000 h 4864100"/>
                  <a:gd name="connsiteX6" fmla="*/ 1359021 w 5448421"/>
                  <a:gd name="connsiteY6" fmla="*/ 1447800 h 4864100"/>
                  <a:gd name="connsiteX7" fmla="*/ 1397121 w 5448421"/>
                  <a:gd name="connsiteY7" fmla="*/ 1612900 h 4864100"/>
                  <a:gd name="connsiteX8" fmla="*/ 1359021 w 5448421"/>
                  <a:gd name="connsiteY8" fmla="*/ 1803400 h 4864100"/>
                  <a:gd name="connsiteX9" fmla="*/ 1308221 w 5448421"/>
                  <a:gd name="connsiteY9" fmla="*/ 1943100 h 4864100"/>
                  <a:gd name="connsiteX10" fmla="*/ 1308221 w 5448421"/>
                  <a:gd name="connsiteY10" fmla="*/ 2082800 h 4864100"/>
                  <a:gd name="connsiteX11" fmla="*/ 1257421 w 5448421"/>
                  <a:gd name="connsiteY11" fmla="*/ 2451100 h 4864100"/>
                  <a:gd name="connsiteX12" fmla="*/ 1371721 w 5448421"/>
                  <a:gd name="connsiteY12" fmla="*/ 2755900 h 4864100"/>
                  <a:gd name="connsiteX13" fmla="*/ 1409821 w 5448421"/>
                  <a:gd name="connsiteY13" fmla="*/ 2895600 h 4864100"/>
                  <a:gd name="connsiteX14" fmla="*/ 1346321 w 5448421"/>
                  <a:gd name="connsiteY14" fmla="*/ 3060700 h 4864100"/>
                  <a:gd name="connsiteX15" fmla="*/ 1320921 w 5448421"/>
                  <a:gd name="connsiteY15" fmla="*/ 3263900 h 4864100"/>
                  <a:gd name="connsiteX16" fmla="*/ 1333621 w 5448421"/>
                  <a:gd name="connsiteY16" fmla="*/ 3517900 h 4864100"/>
                  <a:gd name="connsiteX17" fmla="*/ 1460621 w 5448421"/>
                  <a:gd name="connsiteY17" fmla="*/ 3606800 h 4864100"/>
                  <a:gd name="connsiteX18" fmla="*/ 1803521 w 5448421"/>
                  <a:gd name="connsiteY18" fmla="*/ 3670300 h 4864100"/>
                  <a:gd name="connsiteX19" fmla="*/ 1994021 w 5448421"/>
                  <a:gd name="connsiteY19" fmla="*/ 3708400 h 4864100"/>
                  <a:gd name="connsiteX20" fmla="*/ 2235321 w 5448421"/>
                  <a:gd name="connsiteY20" fmla="*/ 3860800 h 4864100"/>
                  <a:gd name="connsiteX21" fmla="*/ 2489321 w 5448421"/>
                  <a:gd name="connsiteY21" fmla="*/ 3898900 h 4864100"/>
                  <a:gd name="connsiteX22" fmla="*/ 2692521 w 5448421"/>
                  <a:gd name="connsiteY22" fmla="*/ 3886200 h 4864100"/>
                  <a:gd name="connsiteX23" fmla="*/ 3010021 w 5448421"/>
                  <a:gd name="connsiteY23" fmla="*/ 3924300 h 4864100"/>
                  <a:gd name="connsiteX24" fmla="*/ 3302121 w 5448421"/>
                  <a:gd name="connsiteY24" fmla="*/ 4114800 h 4864100"/>
                  <a:gd name="connsiteX25" fmla="*/ 3581521 w 5448421"/>
                  <a:gd name="connsiteY25" fmla="*/ 4356100 h 4864100"/>
                  <a:gd name="connsiteX26" fmla="*/ 3797421 w 5448421"/>
                  <a:gd name="connsiteY26" fmla="*/ 4508500 h 4864100"/>
                  <a:gd name="connsiteX27" fmla="*/ 4038721 w 5448421"/>
                  <a:gd name="connsiteY27" fmla="*/ 4673600 h 4864100"/>
                  <a:gd name="connsiteX28" fmla="*/ 4356221 w 5448421"/>
                  <a:gd name="connsiteY28" fmla="*/ 4787900 h 4864100"/>
                  <a:gd name="connsiteX29" fmla="*/ 4788021 w 5448421"/>
                  <a:gd name="connsiteY29" fmla="*/ 4864100 h 4864100"/>
                  <a:gd name="connsiteX30" fmla="*/ 5448421 w 5448421"/>
                  <a:gd name="connsiteY30" fmla="*/ 4775200 h 4864100"/>
                  <a:gd name="connsiteX31" fmla="*/ 5410321 w 5448421"/>
                  <a:gd name="connsiteY31" fmla="*/ 4686300 h 4864100"/>
                  <a:gd name="connsiteX32" fmla="*/ 4800721 w 5448421"/>
                  <a:gd name="connsiteY32" fmla="*/ 4749800 h 4864100"/>
                  <a:gd name="connsiteX33" fmla="*/ 4483221 w 5448421"/>
                  <a:gd name="connsiteY33" fmla="*/ 4711700 h 4864100"/>
                  <a:gd name="connsiteX34" fmla="*/ 4153021 w 5448421"/>
                  <a:gd name="connsiteY34" fmla="*/ 4559300 h 4864100"/>
                  <a:gd name="connsiteX35" fmla="*/ 4013321 w 5448421"/>
                  <a:gd name="connsiteY35" fmla="*/ 4406900 h 4864100"/>
                  <a:gd name="connsiteX36" fmla="*/ 3835521 w 5448421"/>
                  <a:gd name="connsiteY36" fmla="*/ 4229100 h 4864100"/>
                  <a:gd name="connsiteX37" fmla="*/ 3479921 w 5448421"/>
                  <a:gd name="connsiteY37" fmla="*/ 4025900 h 4864100"/>
                  <a:gd name="connsiteX38" fmla="*/ 3200521 w 5448421"/>
                  <a:gd name="connsiteY38" fmla="*/ 3886200 h 4864100"/>
                  <a:gd name="connsiteX39" fmla="*/ 2933821 w 5448421"/>
                  <a:gd name="connsiteY39" fmla="*/ 3784600 h 4864100"/>
                  <a:gd name="connsiteX40" fmla="*/ 2565521 w 5448421"/>
                  <a:gd name="connsiteY40" fmla="*/ 3822700 h 4864100"/>
                  <a:gd name="connsiteX41" fmla="*/ 2336921 w 5448421"/>
                  <a:gd name="connsiteY41" fmla="*/ 3810000 h 4864100"/>
                  <a:gd name="connsiteX42" fmla="*/ 2121021 w 5448421"/>
                  <a:gd name="connsiteY42" fmla="*/ 3657600 h 4864100"/>
                  <a:gd name="connsiteX43" fmla="*/ 1955921 w 5448421"/>
                  <a:gd name="connsiteY43" fmla="*/ 3594100 h 4864100"/>
                  <a:gd name="connsiteX44" fmla="*/ 1816221 w 5448421"/>
                  <a:gd name="connsiteY44" fmla="*/ 3530600 h 4864100"/>
                  <a:gd name="connsiteX45" fmla="*/ 1638421 w 5448421"/>
                  <a:gd name="connsiteY45" fmla="*/ 3467100 h 4864100"/>
                  <a:gd name="connsiteX46" fmla="*/ 1587621 w 5448421"/>
                  <a:gd name="connsiteY46" fmla="*/ 3390900 h 4864100"/>
                  <a:gd name="connsiteX47" fmla="*/ 1524121 w 5448421"/>
                  <a:gd name="connsiteY47" fmla="*/ 3225800 h 4864100"/>
                  <a:gd name="connsiteX48" fmla="*/ 1600321 w 5448421"/>
                  <a:gd name="connsiteY48" fmla="*/ 2895600 h 4864100"/>
                  <a:gd name="connsiteX49" fmla="*/ 1587621 w 5448421"/>
                  <a:gd name="connsiteY49" fmla="*/ 2654300 h 4864100"/>
                  <a:gd name="connsiteX50" fmla="*/ 1562221 w 5448421"/>
                  <a:gd name="connsiteY50" fmla="*/ 2489200 h 4864100"/>
                  <a:gd name="connsiteX51" fmla="*/ 1511421 w 5448421"/>
                  <a:gd name="connsiteY51" fmla="*/ 2286000 h 4864100"/>
                  <a:gd name="connsiteX52" fmla="*/ 1574921 w 5448421"/>
                  <a:gd name="connsiteY52" fmla="*/ 2006600 h 4864100"/>
                  <a:gd name="connsiteX53" fmla="*/ 1638421 w 5448421"/>
                  <a:gd name="connsiteY53" fmla="*/ 1752600 h 4864100"/>
                  <a:gd name="connsiteX54" fmla="*/ 1587621 w 5448421"/>
                  <a:gd name="connsiteY54" fmla="*/ 1397000 h 4864100"/>
                  <a:gd name="connsiteX55" fmla="*/ 1473321 w 5448421"/>
                  <a:gd name="connsiteY55" fmla="*/ 1193800 h 4864100"/>
                  <a:gd name="connsiteX56" fmla="*/ 1257421 w 5448421"/>
                  <a:gd name="connsiteY56" fmla="*/ 838200 h 4864100"/>
                  <a:gd name="connsiteX57" fmla="*/ 1079621 w 5448421"/>
                  <a:gd name="connsiteY57" fmla="*/ 609600 h 4864100"/>
                  <a:gd name="connsiteX58" fmla="*/ 965321 w 5448421"/>
                  <a:gd name="connsiteY58" fmla="*/ 304800 h 4864100"/>
                  <a:gd name="connsiteX59" fmla="*/ 889121 w 5448421"/>
                  <a:gd name="connsiteY59" fmla="*/ 0 h 4864100"/>
                  <a:gd name="connsiteX60" fmla="*/ 12821 w 5448421"/>
                  <a:gd name="connsiteY60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8046 w 5448421"/>
                  <a:gd name="connsiteY4" fmla="*/ 1143000 h 4864100"/>
                  <a:gd name="connsiteX5" fmla="*/ 1295521 w 5448421"/>
                  <a:gd name="connsiteY5" fmla="*/ 1270000 h 4864100"/>
                  <a:gd name="connsiteX6" fmla="*/ 1359021 w 5448421"/>
                  <a:gd name="connsiteY6" fmla="*/ 1447800 h 4864100"/>
                  <a:gd name="connsiteX7" fmla="*/ 1397121 w 5448421"/>
                  <a:gd name="connsiteY7" fmla="*/ 1612900 h 4864100"/>
                  <a:gd name="connsiteX8" fmla="*/ 1359021 w 5448421"/>
                  <a:gd name="connsiteY8" fmla="*/ 1803400 h 4864100"/>
                  <a:gd name="connsiteX9" fmla="*/ 1308221 w 5448421"/>
                  <a:gd name="connsiteY9" fmla="*/ 1943100 h 4864100"/>
                  <a:gd name="connsiteX10" fmla="*/ 1308221 w 5448421"/>
                  <a:gd name="connsiteY10" fmla="*/ 2082800 h 4864100"/>
                  <a:gd name="connsiteX11" fmla="*/ 1257421 w 5448421"/>
                  <a:gd name="connsiteY11" fmla="*/ 2451100 h 4864100"/>
                  <a:gd name="connsiteX12" fmla="*/ 1371721 w 5448421"/>
                  <a:gd name="connsiteY12" fmla="*/ 2755900 h 4864100"/>
                  <a:gd name="connsiteX13" fmla="*/ 1409821 w 5448421"/>
                  <a:gd name="connsiteY13" fmla="*/ 2895600 h 4864100"/>
                  <a:gd name="connsiteX14" fmla="*/ 1346321 w 5448421"/>
                  <a:gd name="connsiteY14" fmla="*/ 3060700 h 4864100"/>
                  <a:gd name="connsiteX15" fmla="*/ 1320921 w 5448421"/>
                  <a:gd name="connsiteY15" fmla="*/ 3263900 h 4864100"/>
                  <a:gd name="connsiteX16" fmla="*/ 1333621 w 5448421"/>
                  <a:gd name="connsiteY16" fmla="*/ 3517900 h 4864100"/>
                  <a:gd name="connsiteX17" fmla="*/ 1460621 w 5448421"/>
                  <a:gd name="connsiteY17" fmla="*/ 3606800 h 4864100"/>
                  <a:gd name="connsiteX18" fmla="*/ 1803521 w 5448421"/>
                  <a:gd name="connsiteY18" fmla="*/ 3670300 h 4864100"/>
                  <a:gd name="connsiteX19" fmla="*/ 1994021 w 5448421"/>
                  <a:gd name="connsiteY19" fmla="*/ 3708400 h 4864100"/>
                  <a:gd name="connsiteX20" fmla="*/ 2235321 w 5448421"/>
                  <a:gd name="connsiteY20" fmla="*/ 3860800 h 4864100"/>
                  <a:gd name="connsiteX21" fmla="*/ 2489321 w 5448421"/>
                  <a:gd name="connsiteY21" fmla="*/ 3898900 h 4864100"/>
                  <a:gd name="connsiteX22" fmla="*/ 2692521 w 5448421"/>
                  <a:gd name="connsiteY22" fmla="*/ 3886200 h 4864100"/>
                  <a:gd name="connsiteX23" fmla="*/ 3010021 w 5448421"/>
                  <a:gd name="connsiteY23" fmla="*/ 3924300 h 4864100"/>
                  <a:gd name="connsiteX24" fmla="*/ 3302121 w 5448421"/>
                  <a:gd name="connsiteY24" fmla="*/ 4114800 h 4864100"/>
                  <a:gd name="connsiteX25" fmla="*/ 3581521 w 5448421"/>
                  <a:gd name="connsiteY25" fmla="*/ 4356100 h 4864100"/>
                  <a:gd name="connsiteX26" fmla="*/ 3797421 w 5448421"/>
                  <a:gd name="connsiteY26" fmla="*/ 4508500 h 4864100"/>
                  <a:gd name="connsiteX27" fmla="*/ 4038721 w 5448421"/>
                  <a:gd name="connsiteY27" fmla="*/ 4673600 h 4864100"/>
                  <a:gd name="connsiteX28" fmla="*/ 4356221 w 5448421"/>
                  <a:gd name="connsiteY28" fmla="*/ 4787900 h 4864100"/>
                  <a:gd name="connsiteX29" fmla="*/ 4788021 w 5448421"/>
                  <a:gd name="connsiteY29" fmla="*/ 4864100 h 4864100"/>
                  <a:gd name="connsiteX30" fmla="*/ 5448421 w 5448421"/>
                  <a:gd name="connsiteY30" fmla="*/ 4775200 h 4864100"/>
                  <a:gd name="connsiteX31" fmla="*/ 5410321 w 5448421"/>
                  <a:gd name="connsiteY31" fmla="*/ 4686300 h 4864100"/>
                  <a:gd name="connsiteX32" fmla="*/ 4800721 w 5448421"/>
                  <a:gd name="connsiteY32" fmla="*/ 4749800 h 4864100"/>
                  <a:gd name="connsiteX33" fmla="*/ 4483221 w 5448421"/>
                  <a:gd name="connsiteY33" fmla="*/ 4711700 h 4864100"/>
                  <a:gd name="connsiteX34" fmla="*/ 4153021 w 5448421"/>
                  <a:gd name="connsiteY34" fmla="*/ 4559300 h 4864100"/>
                  <a:gd name="connsiteX35" fmla="*/ 4013321 w 5448421"/>
                  <a:gd name="connsiteY35" fmla="*/ 4406900 h 4864100"/>
                  <a:gd name="connsiteX36" fmla="*/ 3835521 w 5448421"/>
                  <a:gd name="connsiteY36" fmla="*/ 4229100 h 4864100"/>
                  <a:gd name="connsiteX37" fmla="*/ 3479921 w 5448421"/>
                  <a:gd name="connsiteY37" fmla="*/ 4025900 h 4864100"/>
                  <a:gd name="connsiteX38" fmla="*/ 3200521 w 5448421"/>
                  <a:gd name="connsiteY38" fmla="*/ 3886200 h 4864100"/>
                  <a:gd name="connsiteX39" fmla="*/ 2933821 w 5448421"/>
                  <a:gd name="connsiteY39" fmla="*/ 3784600 h 4864100"/>
                  <a:gd name="connsiteX40" fmla="*/ 2565521 w 5448421"/>
                  <a:gd name="connsiteY40" fmla="*/ 3822700 h 4864100"/>
                  <a:gd name="connsiteX41" fmla="*/ 2336921 w 5448421"/>
                  <a:gd name="connsiteY41" fmla="*/ 3810000 h 4864100"/>
                  <a:gd name="connsiteX42" fmla="*/ 2121021 w 5448421"/>
                  <a:gd name="connsiteY42" fmla="*/ 3657600 h 4864100"/>
                  <a:gd name="connsiteX43" fmla="*/ 1955921 w 5448421"/>
                  <a:gd name="connsiteY43" fmla="*/ 3594100 h 4864100"/>
                  <a:gd name="connsiteX44" fmla="*/ 1816221 w 5448421"/>
                  <a:gd name="connsiteY44" fmla="*/ 3530600 h 4864100"/>
                  <a:gd name="connsiteX45" fmla="*/ 1638421 w 5448421"/>
                  <a:gd name="connsiteY45" fmla="*/ 3467100 h 4864100"/>
                  <a:gd name="connsiteX46" fmla="*/ 1587621 w 5448421"/>
                  <a:gd name="connsiteY46" fmla="*/ 3390900 h 4864100"/>
                  <a:gd name="connsiteX47" fmla="*/ 1524121 w 5448421"/>
                  <a:gd name="connsiteY47" fmla="*/ 3225800 h 4864100"/>
                  <a:gd name="connsiteX48" fmla="*/ 1600321 w 5448421"/>
                  <a:gd name="connsiteY48" fmla="*/ 2895600 h 4864100"/>
                  <a:gd name="connsiteX49" fmla="*/ 1587621 w 5448421"/>
                  <a:gd name="connsiteY49" fmla="*/ 2654300 h 4864100"/>
                  <a:gd name="connsiteX50" fmla="*/ 1562221 w 5448421"/>
                  <a:gd name="connsiteY50" fmla="*/ 2489200 h 4864100"/>
                  <a:gd name="connsiteX51" fmla="*/ 1511421 w 5448421"/>
                  <a:gd name="connsiteY51" fmla="*/ 2286000 h 4864100"/>
                  <a:gd name="connsiteX52" fmla="*/ 1574921 w 5448421"/>
                  <a:gd name="connsiteY52" fmla="*/ 2006600 h 4864100"/>
                  <a:gd name="connsiteX53" fmla="*/ 1638421 w 5448421"/>
                  <a:gd name="connsiteY53" fmla="*/ 1752600 h 4864100"/>
                  <a:gd name="connsiteX54" fmla="*/ 1587621 w 5448421"/>
                  <a:gd name="connsiteY54" fmla="*/ 1397000 h 4864100"/>
                  <a:gd name="connsiteX55" fmla="*/ 1473321 w 5448421"/>
                  <a:gd name="connsiteY55" fmla="*/ 1193800 h 4864100"/>
                  <a:gd name="connsiteX56" fmla="*/ 1257421 w 5448421"/>
                  <a:gd name="connsiteY56" fmla="*/ 838200 h 4864100"/>
                  <a:gd name="connsiteX57" fmla="*/ 1079621 w 5448421"/>
                  <a:gd name="connsiteY57" fmla="*/ 609600 h 4864100"/>
                  <a:gd name="connsiteX58" fmla="*/ 965321 w 5448421"/>
                  <a:gd name="connsiteY58" fmla="*/ 304800 h 4864100"/>
                  <a:gd name="connsiteX59" fmla="*/ 889121 w 5448421"/>
                  <a:gd name="connsiteY59" fmla="*/ 0 h 4864100"/>
                  <a:gd name="connsiteX60" fmla="*/ 12821 w 5448421"/>
                  <a:gd name="connsiteY60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8046 w 5448421"/>
                  <a:gd name="connsiteY4" fmla="*/ 1143000 h 4864100"/>
                  <a:gd name="connsiteX5" fmla="*/ 1295521 w 5448421"/>
                  <a:gd name="connsiteY5" fmla="*/ 1270000 h 4864100"/>
                  <a:gd name="connsiteX6" fmla="*/ 1359021 w 5448421"/>
                  <a:gd name="connsiteY6" fmla="*/ 1447800 h 4864100"/>
                  <a:gd name="connsiteX7" fmla="*/ 1397121 w 5448421"/>
                  <a:gd name="connsiteY7" fmla="*/ 1612900 h 4864100"/>
                  <a:gd name="connsiteX8" fmla="*/ 1359021 w 5448421"/>
                  <a:gd name="connsiteY8" fmla="*/ 1803400 h 4864100"/>
                  <a:gd name="connsiteX9" fmla="*/ 1308221 w 5448421"/>
                  <a:gd name="connsiteY9" fmla="*/ 1943100 h 4864100"/>
                  <a:gd name="connsiteX10" fmla="*/ 1308221 w 5448421"/>
                  <a:gd name="connsiteY10" fmla="*/ 2082800 h 4864100"/>
                  <a:gd name="connsiteX11" fmla="*/ 1257421 w 5448421"/>
                  <a:gd name="connsiteY11" fmla="*/ 2451100 h 4864100"/>
                  <a:gd name="connsiteX12" fmla="*/ 1371721 w 5448421"/>
                  <a:gd name="connsiteY12" fmla="*/ 2755900 h 4864100"/>
                  <a:gd name="connsiteX13" fmla="*/ 1409821 w 5448421"/>
                  <a:gd name="connsiteY13" fmla="*/ 2895600 h 4864100"/>
                  <a:gd name="connsiteX14" fmla="*/ 1346321 w 5448421"/>
                  <a:gd name="connsiteY14" fmla="*/ 3060700 h 4864100"/>
                  <a:gd name="connsiteX15" fmla="*/ 1320921 w 5448421"/>
                  <a:gd name="connsiteY15" fmla="*/ 3263900 h 4864100"/>
                  <a:gd name="connsiteX16" fmla="*/ 1333621 w 5448421"/>
                  <a:gd name="connsiteY16" fmla="*/ 3517900 h 4864100"/>
                  <a:gd name="connsiteX17" fmla="*/ 1460621 w 5448421"/>
                  <a:gd name="connsiteY17" fmla="*/ 3606800 h 4864100"/>
                  <a:gd name="connsiteX18" fmla="*/ 1803521 w 5448421"/>
                  <a:gd name="connsiteY18" fmla="*/ 3670300 h 4864100"/>
                  <a:gd name="connsiteX19" fmla="*/ 1994021 w 5448421"/>
                  <a:gd name="connsiteY19" fmla="*/ 3708400 h 4864100"/>
                  <a:gd name="connsiteX20" fmla="*/ 2235321 w 5448421"/>
                  <a:gd name="connsiteY20" fmla="*/ 3860800 h 4864100"/>
                  <a:gd name="connsiteX21" fmla="*/ 2489321 w 5448421"/>
                  <a:gd name="connsiteY21" fmla="*/ 3898900 h 4864100"/>
                  <a:gd name="connsiteX22" fmla="*/ 2692521 w 5448421"/>
                  <a:gd name="connsiteY22" fmla="*/ 3886200 h 4864100"/>
                  <a:gd name="connsiteX23" fmla="*/ 3010021 w 5448421"/>
                  <a:gd name="connsiteY23" fmla="*/ 3924300 h 4864100"/>
                  <a:gd name="connsiteX24" fmla="*/ 3302121 w 5448421"/>
                  <a:gd name="connsiteY24" fmla="*/ 4114800 h 4864100"/>
                  <a:gd name="connsiteX25" fmla="*/ 3581521 w 5448421"/>
                  <a:gd name="connsiteY25" fmla="*/ 4356100 h 4864100"/>
                  <a:gd name="connsiteX26" fmla="*/ 3797421 w 5448421"/>
                  <a:gd name="connsiteY26" fmla="*/ 4508500 h 4864100"/>
                  <a:gd name="connsiteX27" fmla="*/ 4038721 w 5448421"/>
                  <a:gd name="connsiteY27" fmla="*/ 4673600 h 4864100"/>
                  <a:gd name="connsiteX28" fmla="*/ 4356221 w 5448421"/>
                  <a:gd name="connsiteY28" fmla="*/ 4787900 h 4864100"/>
                  <a:gd name="connsiteX29" fmla="*/ 4788021 w 5448421"/>
                  <a:gd name="connsiteY29" fmla="*/ 4864100 h 4864100"/>
                  <a:gd name="connsiteX30" fmla="*/ 5448421 w 5448421"/>
                  <a:gd name="connsiteY30" fmla="*/ 4775200 h 4864100"/>
                  <a:gd name="connsiteX31" fmla="*/ 5410321 w 5448421"/>
                  <a:gd name="connsiteY31" fmla="*/ 4686300 h 4864100"/>
                  <a:gd name="connsiteX32" fmla="*/ 4800721 w 5448421"/>
                  <a:gd name="connsiteY32" fmla="*/ 4749800 h 4864100"/>
                  <a:gd name="connsiteX33" fmla="*/ 4483221 w 5448421"/>
                  <a:gd name="connsiteY33" fmla="*/ 4711700 h 4864100"/>
                  <a:gd name="connsiteX34" fmla="*/ 4153021 w 5448421"/>
                  <a:gd name="connsiteY34" fmla="*/ 4559300 h 4864100"/>
                  <a:gd name="connsiteX35" fmla="*/ 4013321 w 5448421"/>
                  <a:gd name="connsiteY35" fmla="*/ 4406900 h 4864100"/>
                  <a:gd name="connsiteX36" fmla="*/ 3835521 w 5448421"/>
                  <a:gd name="connsiteY36" fmla="*/ 4229100 h 4864100"/>
                  <a:gd name="connsiteX37" fmla="*/ 3479921 w 5448421"/>
                  <a:gd name="connsiteY37" fmla="*/ 4025900 h 4864100"/>
                  <a:gd name="connsiteX38" fmla="*/ 3200521 w 5448421"/>
                  <a:gd name="connsiteY38" fmla="*/ 3886200 h 4864100"/>
                  <a:gd name="connsiteX39" fmla="*/ 2933821 w 5448421"/>
                  <a:gd name="connsiteY39" fmla="*/ 3784600 h 4864100"/>
                  <a:gd name="connsiteX40" fmla="*/ 2565521 w 5448421"/>
                  <a:gd name="connsiteY40" fmla="*/ 3822700 h 4864100"/>
                  <a:gd name="connsiteX41" fmla="*/ 2336921 w 5448421"/>
                  <a:gd name="connsiteY41" fmla="*/ 3810000 h 4864100"/>
                  <a:gd name="connsiteX42" fmla="*/ 2121021 w 5448421"/>
                  <a:gd name="connsiteY42" fmla="*/ 3657600 h 4864100"/>
                  <a:gd name="connsiteX43" fmla="*/ 1955921 w 5448421"/>
                  <a:gd name="connsiteY43" fmla="*/ 3594100 h 4864100"/>
                  <a:gd name="connsiteX44" fmla="*/ 1816221 w 5448421"/>
                  <a:gd name="connsiteY44" fmla="*/ 3530600 h 4864100"/>
                  <a:gd name="connsiteX45" fmla="*/ 1638421 w 5448421"/>
                  <a:gd name="connsiteY45" fmla="*/ 3467100 h 4864100"/>
                  <a:gd name="connsiteX46" fmla="*/ 1587621 w 5448421"/>
                  <a:gd name="connsiteY46" fmla="*/ 3390900 h 4864100"/>
                  <a:gd name="connsiteX47" fmla="*/ 1524121 w 5448421"/>
                  <a:gd name="connsiteY47" fmla="*/ 3225800 h 4864100"/>
                  <a:gd name="connsiteX48" fmla="*/ 1600321 w 5448421"/>
                  <a:gd name="connsiteY48" fmla="*/ 2895600 h 4864100"/>
                  <a:gd name="connsiteX49" fmla="*/ 1587621 w 5448421"/>
                  <a:gd name="connsiteY49" fmla="*/ 2654300 h 4864100"/>
                  <a:gd name="connsiteX50" fmla="*/ 1562221 w 5448421"/>
                  <a:gd name="connsiteY50" fmla="*/ 2489200 h 4864100"/>
                  <a:gd name="connsiteX51" fmla="*/ 1511421 w 5448421"/>
                  <a:gd name="connsiteY51" fmla="*/ 2286000 h 4864100"/>
                  <a:gd name="connsiteX52" fmla="*/ 1574921 w 5448421"/>
                  <a:gd name="connsiteY52" fmla="*/ 2006600 h 4864100"/>
                  <a:gd name="connsiteX53" fmla="*/ 1638421 w 5448421"/>
                  <a:gd name="connsiteY53" fmla="*/ 1752600 h 4864100"/>
                  <a:gd name="connsiteX54" fmla="*/ 1587621 w 5448421"/>
                  <a:gd name="connsiteY54" fmla="*/ 1397000 h 4864100"/>
                  <a:gd name="connsiteX55" fmla="*/ 1473321 w 5448421"/>
                  <a:gd name="connsiteY55" fmla="*/ 1193800 h 4864100"/>
                  <a:gd name="connsiteX56" fmla="*/ 1257421 w 5448421"/>
                  <a:gd name="connsiteY56" fmla="*/ 838200 h 4864100"/>
                  <a:gd name="connsiteX57" fmla="*/ 1079621 w 5448421"/>
                  <a:gd name="connsiteY57" fmla="*/ 609600 h 4864100"/>
                  <a:gd name="connsiteX58" fmla="*/ 965321 w 5448421"/>
                  <a:gd name="connsiteY58" fmla="*/ 304800 h 4864100"/>
                  <a:gd name="connsiteX59" fmla="*/ 889121 w 5448421"/>
                  <a:gd name="connsiteY59" fmla="*/ 0 h 4864100"/>
                  <a:gd name="connsiteX60" fmla="*/ 12821 w 5448421"/>
                  <a:gd name="connsiteY60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8046 w 5448421"/>
                  <a:gd name="connsiteY4" fmla="*/ 1143000 h 4864100"/>
                  <a:gd name="connsiteX5" fmla="*/ 1359021 w 5448421"/>
                  <a:gd name="connsiteY5" fmla="*/ 1447800 h 4864100"/>
                  <a:gd name="connsiteX6" fmla="*/ 1397121 w 5448421"/>
                  <a:gd name="connsiteY6" fmla="*/ 1612900 h 4864100"/>
                  <a:gd name="connsiteX7" fmla="*/ 1359021 w 5448421"/>
                  <a:gd name="connsiteY7" fmla="*/ 1803400 h 4864100"/>
                  <a:gd name="connsiteX8" fmla="*/ 1308221 w 5448421"/>
                  <a:gd name="connsiteY8" fmla="*/ 1943100 h 4864100"/>
                  <a:gd name="connsiteX9" fmla="*/ 1308221 w 5448421"/>
                  <a:gd name="connsiteY9" fmla="*/ 2082800 h 4864100"/>
                  <a:gd name="connsiteX10" fmla="*/ 1257421 w 5448421"/>
                  <a:gd name="connsiteY10" fmla="*/ 2451100 h 4864100"/>
                  <a:gd name="connsiteX11" fmla="*/ 1371721 w 5448421"/>
                  <a:gd name="connsiteY11" fmla="*/ 2755900 h 4864100"/>
                  <a:gd name="connsiteX12" fmla="*/ 1409821 w 5448421"/>
                  <a:gd name="connsiteY12" fmla="*/ 2895600 h 4864100"/>
                  <a:gd name="connsiteX13" fmla="*/ 1346321 w 5448421"/>
                  <a:gd name="connsiteY13" fmla="*/ 3060700 h 4864100"/>
                  <a:gd name="connsiteX14" fmla="*/ 1320921 w 5448421"/>
                  <a:gd name="connsiteY14" fmla="*/ 3263900 h 4864100"/>
                  <a:gd name="connsiteX15" fmla="*/ 1333621 w 5448421"/>
                  <a:gd name="connsiteY15" fmla="*/ 3517900 h 4864100"/>
                  <a:gd name="connsiteX16" fmla="*/ 1460621 w 5448421"/>
                  <a:gd name="connsiteY16" fmla="*/ 3606800 h 4864100"/>
                  <a:gd name="connsiteX17" fmla="*/ 1803521 w 5448421"/>
                  <a:gd name="connsiteY17" fmla="*/ 3670300 h 4864100"/>
                  <a:gd name="connsiteX18" fmla="*/ 1994021 w 5448421"/>
                  <a:gd name="connsiteY18" fmla="*/ 3708400 h 4864100"/>
                  <a:gd name="connsiteX19" fmla="*/ 2235321 w 5448421"/>
                  <a:gd name="connsiteY19" fmla="*/ 3860800 h 4864100"/>
                  <a:gd name="connsiteX20" fmla="*/ 2489321 w 5448421"/>
                  <a:gd name="connsiteY20" fmla="*/ 3898900 h 4864100"/>
                  <a:gd name="connsiteX21" fmla="*/ 2692521 w 5448421"/>
                  <a:gd name="connsiteY21" fmla="*/ 3886200 h 4864100"/>
                  <a:gd name="connsiteX22" fmla="*/ 3010021 w 5448421"/>
                  <a:gd name="connsiteY22" fmla="*/ 3924300 h 4864100"/>
                  <a:gd name="connsiteX23" fmla="*/ 3302121 w 5448421"/>
                  <a:gd name="connsiteY23" fmla="*/ 4114800 h 4864100"/>
                  <a:gd name="connsiteX24" fmla="*/ 3581521 w 5448421"/>
                  <a:gd name="connsiteY24" fmla="*/ 4356100 h 4864100"/>
                  <a:gd name="connsiteX25" fmla="*/ 3797421 w 5448421"/>
                  <a:gd name="connsiteY25" fmla="*/ 4508500 h 4864100"/>
                  <a:gd name="connsiteX26" fmla="*/ 4038721 w 5448421"/>
                  <a:gd name="connsiteY26" fmla="*/ 4673600 h 4864100"/>
                  <a:gd name="connsiteX27" fmla="*/ 4356221 w 5448421"/>
                  <a:gd name="connsiteY27" fmla="*/ 4787900 h 4864100"/>
                  <a:gd name="connsiteX28" fmla="*/ 4788021 w 5448421"/>
                  <a:gd name="connsiteY28" fmla="*/ 4864100 h 4864100"/>
                  <a:gd name="connsiteX29" fmla="*/ 5448421 w 5448421"/>
                  <a:gd name="connsiteY29" fmla="*/ 4775200 h 4864100"/>
                  <a:gd name="connsiteX30" fmla="*/ 5410321 w 5448421"/>
                  <a:gd name="connsiteY30" fmla="*/ 4686300 h 4864100"/>
                  <a:gd name="connsiteX31" fmla="*/ 4800721 w 5448421"/>
                  <a:gd name="connsiteY31" fmla="*/ 4749800 h 4864100"/>
                  <a:gd name="connsiteX32" fmla="*/ 4483221 w 5448421"/>
                  <a:gd name="connsiteY32" fmla="*/ 4711700 h 4864100"/>
                  <a:gd name="connsiteX33" fmla="*/ 4153021 w 5448421"/>
                  <a:gd name="connsiteY33" fmla="*/ 4559300 h 4864100"/>
                  <a:gd name="connsiteX34" fmla="*/ 4013321 w 5448421"/>
                  <a:gd name="connsiteY34" fmla="*/ 4406900 h 4864100"/>
                  <a:gd name="connsiteX35" fmla="*/ 3835521 w 5448421"/>
                  <a:gd name="connsiteY35" fmla="*/ 4229100 h 4864100"/>
                  <a:gd name="connsiteX36" fmla="*/ 3479921 w 5448421"/>
                  <a:gd name="connsiteY36" fmla="*/ 4025900 h 4864100"/>
                  <a:gd name="connsiteX37" fmla="*/ 3200521 w 5448421"/>
                  <a:gd name="connsiteY37" fmla="*/ 3886200 h 4864100"/>
                  <a:gd name="connsiteX38" fmla="*/ 2933821 w 5448421"/>
                  <a:gd name="connsiteY38" fmla="*/ 3784600 h 4864100"/>
                  <a:gd name="connsiteX39" fmla="*/ 2565521 w 5448421"/>
                  <a:gd name="connsiteY39" fmla="*/ 3822700 h 4864100"/>
                  <a:gd name="connsiteX40" fmla="*/ 2336921 w 5448421"/>
                  <a:gd name="connsiteY40" fmla="*/ 3810000 h 4864100"/>
                  <a:gd name="connsiteX41" fmla="*/ 2121021 w 5448421"/>
                  <a:gd name="connsiteY41" fmla="*/ 3657600 h 4864100"/>
                  <a:gd name="connsiteX42" fmla="*/ 1955921 w 5448421"/>
                  <a:gd name="connsiteY42" fmla="*/ 3594100 h 4864100"/>
                  <a:gd name="connsiteX43" fmla="*/ 1816221 w 5448421"/>
                  <a:gd name="connsiteY43" fmla="*/ 3530600 h 4864100"/>
                  <a:gd name="connsiteX44" fmla="*/ 1638421 w 5448421"/>
                  <a:gd name="connsiteY44" fmla="*/ 3467100 h 4864100"/>
                  <a:gd name="connsiteX45" fmla="*/ 1587621 w 5448421"/>
                  <a:gd name="connsiteY45" fmla="*/ 3390900 h 4864100"/>
                  <a:gd name="connsiteX46" fmla="*/ 1524121 w 5448421"/>
                  <a:gd name="connsiteY46" fmla="*/ 3225800 h 4864100"/>
                  <a:gd name="connsiteX47" fmla="*/ 1600321 w 5448421"/>
                  <a:gd name="connsiteY47" fmla="*/ 2895600 h 4864100"/>
                  <a:gd name="connsiteX48" fmla="*/ 1587621 w 5448421"/>
                  <a:gd name="connsiteY48" fmla="*/ 2654300 h 4864100"/>
                  <a:gd name="connsiteX49" fmla="*/ 1562221 w 5448421"/>
                  <a:gd name="connsiteY49" fmla="*/ 2489200 h 4864100"/>
                  <a:gd name="connsiteX50" fmla="*/ 1511421 w 5448421"/>
                  <a:gd name="connsiteY50" fmla="*/ 2286000 h 4864100"/>
                  <a:gd name="connsiteX51" fmla="*/ 1574921 w 5448421"/>
                  <a:gd name="connsiteY51" fmla="*/ 2006600 h 4864100"/>
                  <a:gd name="connsiteX52" fmla="*/ 1638421 w 5448421"/>
                  <a:gd name="connsiteY52" fmla="*/ 1752600 h 4864100"/>
                  <a:gd name="connsiteX53" fmla="*/ 1587621 w 5448421"/>
                  <a:gd name="connsiteY53" fmla="*/ 1397000 h 4864100"/>
                  <a:gd name="connsiteX54" fmla="*/ 1473321 w 5448421"/>
                  <a:gd name="connsiteY54" fmla="*/ 1193800 h 4864100"/>
                  <a:gd name="connsiteX55" fmla="*/ 1257421 w 5448421"/>
                  <a:gd name="connsiteY55" fmla="*/ 838200 h 4864100"/>
                  <a:gd name="connsiteX56" fmla="*/ 1079621 w 5448421"/>
                  <a:gd name="connsiteY56" fmla="*/ 609600 h 4864100"/>
                  <a:gd name="connsiteX57" fmla="*/ 965321 w 5448421"/>
                  <a:gd name="connsiteY57" fmla="*/ 304800 h 4864100"/>
                  <a:gd name="connsiteX58" fmla="*/ 889121 w 5448421"/>
                  <a:gd name="connsiteY58" fmla="*/ 0 h 4864100"/>
                  <a:gd name="connsiteX59" fmla="*/ 12821 w 5448421"/>
                  <a:gd name="connsiteY59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8046 w 5448421"/>
                  <a:gd name="connsiteY4" fmla="*/ 1143000 h 4864100"/>
                  <a:gd name="connsiteX5" fmla="*/ 1359021 w 5448421"/>
                  <a:gd name="connsiteY5" fmla="*/ 1447800 h 4864100"/>
                  <a:gd name="connsiteX6" fmla="*/ 1397121 w 5448421"/>
                  <a:gd name="connsiteY6" fmla="*/ 1612900 h 4864100"/>
                  <a:gd name="connsiteX7" fmla="*/ 1359021 w 5448421"/>
                  <a:gd name="connsiteY7" fmla="*/ 1803400 h 4864100"/>
                  <a:gd name="connsiteX8" fmla="*/ 1308221 w 5448421"/>
                  <a:gd name="connsiteY8" fmla="*/ 1943100 h 4864100"/>
                  <a:gd name="connsiteX9" fmla="*/ 1308221 w 5448421"/>
                  <a:gd name="connsiteY9" fmla="*/ 2082800 h 4864100"/>
                  <a:gd name="connsiteX10" fmla="*/ 1257421 w 5448421"/>
                  <a:gd name="connsiteY10" fmla="*/ 2451100 h 4864100"/>
                  <a:gd name="connsiteX11" fmla="*/ 1371721 w 5448421"/>
                  <a:gd name="connsiteY11" fmla="*/ 2755900 h 4864100"/>
                  <a:gd name="connsiteX12" fmla="*/ 1409821 w 5448421"/>
                  <a:gd name="connsiteY12" fmla="*/ 2895600 h 4864100"/>
                  <a:gd name="connsiteX13" fmla="*/ 1346321 w 5448421"/>
                  <a:gd name="connsiteY13" fmla="*/ 3060700 h 4864100"/>
                  <a:gd name="connsiteX14" fmla="*/ 1320921 w 5448421"/>
                  <a:gd name="connsiteY14" fmla="*/ 3263900 h 4864100"/>
                  <a:gd name="connsiteX15" fmla="*/ 1333621 w 5448421"/>
                  <a:gd name="connsiteY15" fmla="*/ 3517900 h 4864100"/>
                  <a:gd name="connsiteX16" fmla="*/ 1460621 w 5448421"/>
                  <a:gd name="connsiteY16" fmla="*/ 3606800 h 4864100"/>
                  <a:gd name="connsiteX17" fmla="*/ 1803521 w 5448421"/>
                  <a:gd name="connsiteY17" fmla="*/ 3670300 h 4864100"/>
                  <a:gd name="connsiteX18" fmla="*/ 1994021 w 5448421"/>
                  <a:gd name="connsiteY18" fmla="*/ 3708400 h 4864100"/>
                  <a:gd name="connsiteX19" fmla="*/ 2235321 w 5448421"/>
                  <a:gd name="connsiteY19" fmla="*/ 3860800 h 4864100"/>
                  <a:gd name="connsiteX20" fmla="*/ 2489321 w 5448421"/>
                  <a:gd name="connsiteY20" fmla="*/ 3898900 h 4864100"/>
                  <a:gd name="connsiteX21" fmla="*/ 2692521 w 5448421"/>
                  <a:gd name="connsiteY21" fmla="*/ 3886200 h 4864100"/>
                  <a:gd name="connsiteX22" fmla="*/ 3010021 w 5448421"/>
                  <a:gd name="connsiteY22" fmla="*/ 3924300 h 4864100"/>
                  <a:gd name="connsiteX23" fmla="*/ 3302121 w 5448421"/>
                  <a:gd name="connsiteY23" fmla="*/ 4114800 h 4864100"/>
                  <a:gd name="connsiteX24" fmla="*/ 3581521 w 5448421"/>
                  <a:gd name="connsiteY24" fmla="*/ 4356100 h 4864100"/>
                  <a:gd name="connsiteX25" fmla="*/ 3797421 w 5448421"/>
                  <a:gd name="connsiteY25" fmla="*/ 4508500 h 4864100"/>
                  <a:gd name="connsiteX26" fmla="*/ 4038721 w 5448421"/>
                  <a:gd name="connsiteY26" fmla="*/ 4673600 h 4864100"/>
                  <a:gd name="connsiteX27" fmla="*/ 4356221 w 5448421"/>
                  <a:gd name="connsiteY27" fmla="*/ 4787900 h 4864100"/>
                  <a:gd name="connsiteX28" fmla="*/ 4788021 w 5448421"/>
                  <a:gd name="connsiteY28" fmla="*/ 4864100 h 4864100"/>
                  <a:gd name="connsiteX29" fmla="*/ 5448421 w 5448421"/>
                  <a:gd name="connsiteY29" fmla="*/ 4775200 h 4864100"/>
                  <a:gd name="connsiteX30" fmla="*/ 5410321 w 5448421"/>
                  <a:gd name="connsiteY30" fmla="*/ 4686300 h 4864100"/>
                  <a:gd name="connsiteX31" fmla="*/ 4800721 w 5448421"/>
                  <a:gd name="connsiteY31" fmla="*/ 4749800 h 4864100"/>
                  <a:gd name="connsiteX32" fmla="*/ 4483221 w 5448421"/>
                  <a:gd name="connsiteY32" fmla="*/ 4711700 h 4864100"/>
                  <a:gd name="connsiteX33" fmla="*/ 4153021 w 5448421"/>
                  <a:gd name="connsiteY33" fmla="*/ 4559300 h 4864100"/>
                  <a:gd name="connsiteX34" fmla="*/ 4013321 w 5448421"/>
                  <a:gd name="connsiteY34" fmla="*/ 4406900 h 4864100"/>
                  <a:gd name="connsiteX35" fmla="*/ 3835521 w 5448421"/>
                  <a:gd name="connsiteY35" fmla="*/ 4229100 h 4864100"/>
                  <a:gd name="connsiteX36" fmla="*/ 3479921 w 5448421"/>
                  <a:gd name="connsiteY36" fmla="*/ 4025900 h 4864100"/>
                  <a:gd name="connsiteX37" fmla="*/ 3200521 w 5448421"/>
                  <a:gd name="connsiteY37" fmla="*/ 3886200 h 4864100"/>
                  <a:gd name="connsiteX38" fmla="*/ 2933821 w 5448421"/>
                  <a:gd name="connsiteY38" fmla="*/ 3784600 h 4864100"/>
                  <a:gd name="connsiteX39" fmla="*/ 2565521 w 5448421"/>
                  <a:gd name="connsiteY39" fmla="*/ 3822700 h 4864100"/>
                  <a:gd name="connsiteX40" fmla="*/ 2336921 w 5448421"/>
                  <a:gd name="connsiteY40" fmla="*/ 3810000 h 4864100"/>
                  <a:gd name="connsiteX41" fmla="*/ 2121021 w 5448421"/>
                  <a:gd name="connsiteY41" fmla="*/ 3657600 h 4864100"/>
                  <a:gd name="connsiteX42" fmla="*/ 1955921 w 5448421"/>
                  <a:gd name="connsiteY42" fmla="*/ 3594100 h 4864100"/>
                  <a:gd name="connsiteX43" fmla="*/ 1816221 w 5448421"/>
                  <a:gd name="connsiteY43" fmla="*/ 3530600 h 4864100"/>
                  <a:gd name="connsiteX44" fmla="*/ 1638421 w 5448421"/>
                  <a:gd name="connsiteY44" fmla="*/ 3467100 h 4864100"/>
                  <a:gd name="connsiteX45" fmla="*/ 1587621 w 5448421"/>
                  <a:gd name="connsiteY45" fmla="*/ 3390900 h 4864100"/>
                  <a:gd name="connsiteX46" fmla="*/ 1524121 w 5448421"/>
                  <a:gd name="connsiteY46" fmla="*/ 3225800 h 4864100"/>
                  <a:gd name="connsiteX47" fmla="*/ 1600321 w 5448421"/>
                  <a:gd name="connsiteY47" fmla="*/ 2895600 h 4864100"/>
                  <a:gd name="connsiteX48" fmla="*/ 1587621 w 5448421"/>
                  <a:gd name="connsiteY48" fmla="*/ 2654300 h 4864100"/>
                  <a:gd name="connsiteX49" fmla="*/ 1562221 w 5448421"/>
                  <a:gd name="connsiteY49" fmla="*/ 2489200 h 4864100"/>
                  <a:gd name="connsiteX50" fmla="*/ 1511421 w 5448421"/>
                  <a:gd name="connsiteY50" fmla="*/ 2286000 h 4864100"/>
                  <a:gd name="connsiteX51" fmla="*/ 1574921 w 5448421"/>
                  <a:gd name="connsiteY51" fmla="*/ 2006600 h 4864100"/>
                  <a:gd name="connsiteX52" fmla="*/ 1638421 w 5448421"/>
                  <a:gd name="connsiteY52" fmla="*/ 1752600 h 4864100"/>
                  <a:gd name="connsiteX53" fmla="*/ 1587621 w 5448421"/>
                  <a:gd name="connsiteY53" fmla="*/ 1397000 h 4864100"/>
                  <a:gd name="connsiteX54" fmla="*/ 1473321 w 5448421"/>
                  <a:gd name="connsiteY54" fmla="*/ 1193800 h 4864100"/>
                  <a:gd name="connsiteX55" fmla="*/ 1257421 w 5448421"/>
                  <a:gd name="connsiteY55" fmla="*/ 838200 h 4864100"/>
                  <a:gd name="connsiteX56" fmla="*/ 1079621 w 5448421"/>
                  <a:gd name="connsiteY56" fmla="*/ 609600 h 4864100"/>
                  <a:gd name="connsiteX57" fmla="*/ 965321 w 5448421"/>
                  <a:gd name="connsiteY57" fmla="*/ 304800 h 4864100"/>
                  <a:gd name="connsiteX58" fmla="*/ 889121 w 5448421"/>
                  <a:gd name="connsiteY58" fmla="*/ 0 h 4864100"/>
                  <a:gd name="connsiteX59" fmla="*/ 12821 w 5448421"/>
                  <a:gd name="connsiteY59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8046 w 5448421"/>
                  <a:gd name="connsiteY4" fmla="*/ 1143000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1943100 h 4864100"/>
                  <a:gd name="connsiteX8" fmla="*/ 1308221 w 5448421"/>
                  <a:gd name="connsiteY8" fmla="*/ 2082800 h 4864100"/>
                  <a:gd name="connsiteX9" fmla="*/ 1257421 w 5448421"/>
                  <a:gd name="connsiteY9" fmla="*/ 2451100 h 4864100"/>
                  <a:gd name="connsiteX10" fmla="*/ 1371721 w 5448421"/>
                  <a:gd name="connsiteY10" fmla="*/ 2755900 h 4864100"/>
                  <a:gd name="connsiteX11" fmla="*/ 1409821 w 5448421"/>
                  <a:gd name="connsiteY11" fmla="*/ 2895600 h 4864100"/>
                  <a:gd name="connsiteX12" fmla="*/ 1346321 w 5448421"/>
                  <a:gd name="connsiteY12" fmla="*/ 3060700 h 4864100"/>
                  <a:gd name="connsiteX13" fmla="*/ 1320921 w 5448421"/>
                  <a:gd name="connsiteY13" fmla="*/ 3263900 h 4864100"/>
                  <a:gd name="connsiteX14" fmla="*/ 1333621 w 5448421"/>
                  <a:gd name="connsiteY14" fmla="*/ 3517900 h 4864100"/>
                  <a:gd name="connsiteX15" fmla="*/ 1460621 w 5448421"/>
                  <a:gd name="connsiteY15" fmla="*/ 3606800 h 4864100"/>
                  <a:gd name="connsiteX16" fmla="*/ 1803521 w 5448421"/>
                  <a:gd name="connsiteY16" fmla="*/ 3670300 h 4864100"/>
                  <a:gd name="connsiteX17" fmla="*/ 1994021 w 5448421"/>
                  <a:gd name="connsiteY17" fmla="*/ 3708400 h 4864100"/>
                  <a:gd name="connsiteX18" fmla="*/ 2235321 w 5448421"/>
                  <a:gd name="connsiteY18" fmla="*/ 3860800 h 4864100"/>
                  <a:gd name="connsiteX19" fmla="*/ 2489321 w 5448421"/>
                  <a:gd name="connsiteY19" fmla="*/ 3898900 h 4864100"/>
                  <a:gd name="connsiteX20" fmla="*/ 2692521 w 5448421"/>
                  <a:gd name="connsiteY20" fmla="*/ 3886200 h 4864100"/>
                  <a:gd name="connsiteX21" fmla="*/ 3010021 w 5448421"/>
                  <a:gd name="connsiteY21" fmla="*/ 3924300 h 4864100"/>
                  <a:gd name="connsiteX22" fmla="*/ 3302121 w 5448421"/>
                  <a:gd name="connsiteY22" fmla="*/ 4114800 h 4864100"/>
                  <a:gd name="connsiteX23" fmla="*/ 3581521 w 5448421"/>
                  <a:gd name="connsiteY23" fmla="*/ 4356100 h 4864100"/>
                  <a:gd name="connsiteX24" fmla="*/ 3797421 w 5448421"/>
                  <a:gd name="connsiteY24" fmla="*/ 4508500 h 4864100"/>
                  <a:gd name="connsiteX25" fmla="*/ 4038721 w 5448421"/>
                  <a:gd name="connsiteY25" fmla="*/ 4673600 h 4864100"/>
                  <a:gd name="connsiteX26" fmla="*/ 4356221 w 5448421"/>
                  <a:gd name="connsiteY26" fmla="*/ 4787900 h 4864100"/>
                  <a:gd name="connsiteX27" fmla="*/ 4788021 w 5448421"/>
                  <a:gd name="connsiteY27" fmla="*/ 4864100 h 4864100"/>
                  <a:gd name="connsiteX28" fmla="*/ 5448421 w 5448421"/>
                  <a:gd name="connsiteY28" fmla="*/ 4775200 h 4864100"/>
                  <a:gd name="connsiteX29" fmla="*/ 5410321 w 5448421"/>
                  <a:gd name="connsiteY29" fmla="*/ 4686300 h 4864100"/>
                  <a:gd name="connsiteX30" fmla="*/ 4800721 w 5448421"/>
                  <a:gd name="connsiteY30" fmla="*/ 4749800 h 4864100"/>
                  <a:gd name="connsiteX31" fmla="*/ 4483221 w 5448421"/>
                  <a:gd name="connsiteY31" fmla="*/ 4711700 h 4864100"/>
                  <a:gd name="connsiteX32" fmla="*/ 4153021 w 5448421"/>
                  <a:gd name="connsiteY32" fmla="*/ 4559300 h 4864100"/>
                  <a:gd name="connsiteX33" fmla="*/ 4013321 w 5448421"/>
                  <a:gd name="connsiteY33" fmla="*/ 4406900 h 4864100"/>
                  <a:gd name="connsiteX34" fmla="*/ 3835521 w 5448421"/>
                  <a:gd name="connsiteY34" fmla="*/ 4229100 h 4864100"/>
                  <a:gd name="connsiteX35" fmla="*/ 3479921 w 5448421"/>
                  <a:gd name="connsiteY35" fmla="*/ 4025900 h 4864100"/>
                  <a:gd name="connsiteX36" fmla="*/ 3200521 w 5448421"/>
                  <a:gd name="connsiteY36" fmla="*/ 3886200 h 4864100"/>
                  <a:gd name="connsiteX37" fmla="*/ 2933821 w 5448421"/>
                  <a:gd name="connsiteY37" fmla="*/ 3784600 h 4864100"/>
                  <a:gd name="connsiteX38" fmla="*/ 2565521 w 5448421"/>
                  <a:gd name="connsiteY38" fmla="*/ 3822700 h 4864100"/>
                  <a:gd name="connsiteX39" fmla="*/ 2336921 w 5448421"/>
                  <a:gd name="connsiteY39" fmla="*/ 3810000 h 4864100"/>
                  <a:gd name="connsiteX40" fmla="*/ 2121021 w 5448421"/>
                  <a:gd name="connsiteY40" fmla="*/ 3657600 h 4864100"/>
                  <a:gd name="connsiteX41" fmla="*/ 1955921 w 5448421"/>
                  <a:gd name="connsiteY41" fmla="*/ 3594100 h 4864100"/>
                  <a:gd name="connsiteX42" fmla="*/ 1816221 w 5448421"/>
                  <a:gd name="connsiteY42" fmla="*/ 3530600 h 4864100"/>
                  <a:gd name="connsiteX43" fmla="*/ 1638421 w 5448421"/>
                  <a:gd name="connsiteY43" fmla="*/ 3467100 h 4864100"/>
                  <a:gd name="connsiteX44" fmla="*/ 1587621 w 5448421"/>
                  <a:gd name="connsiteY44" fmla="*/ 3390900 h 4864100"/>
                  <a:gd name="connsiteX45" fmla="*/ 1524121 w 5448421"/>
                  <a:gd name="connsiteY45" fmla="*/ 3225800 h 4864100"/>
                  <a:gd name="connsiteX46" fmla="*/ 1600321 w 5448421"/>
                  <a:gd name="connsiteY46" fmla="*/ 2895600 h 4864100"/>
                  <a:gd name="connsiteX47" fmla="*/ 1587621 w 5448421"/>
                  <a:gd name="connsiteY47" fmla="*/ 2654300 h 4864100"/>
                  <a:gd name="connsiteX48" fmla="*/ 1562221 w 5448421"/>
                  <a:gd name="connsiteY48" fmla="*/ 2489200 h 4864100"/>
                  <a:gd name="connsiteX49" fmla="*/ 1511421 w 5448421"/>
                  <a:gd name="connsiteY49" fmla="*/ 2286000 h 4864100"/>
                  <a:gd name="connsiteX50" fmla="*/ 1574921 w 5448421"/>
                  <a:gd name="connsiteY50" fmla="*/ 2006600 h 4864100"/>
                  <a:gd name="connsiteX51" fmla="*/ 1638421 w 5448421"/>
                  <a:gd name="connsiteY51" fmla="*/ 1752600 h 4864100"/>
                  <a:gd name="connsiteX52" fmla="*/ 1587621 w 5448421"/>
                  <a:gd name="connsiteY52" fmla="*/ 1397000 h 4864100"/>
                  <a:gd name="connsiteX53" fmla="*/ 1473321 w 5448421"/>
                  <a:gd name="connsiteY53" fmla="*/ 1193800 h 4864100"/>
                  <a:gd name="connsiteX54" fmla="*/ 1257421 w 5448421"/>
                  <a:gd name="connsiteY54" fmla="*/ 838200 h 4864100"/>
                  <a:gd name="connsiteX55" fmla="*/ 1079621 w 5448421"/>
                  <a:gd name="connsiteY55" fmla="*/ 609600 h 4864100"/>
                  <a:gd name="connsiteX56" fmla="*/ 965321 w 5448421"/>
                  <a:gd name="connsiteY56" fmla="*/ 304800 h 4864100"/>
                  <a:gd name="connsiteX57" fmla="*/ 889121 w 5448421"/>
                  <a:gd name="connsiteY57" fmla="*/ 0 h 4864100"/>
                  <a:gd name="connsiteX58" fmla="*/ 12821 w 5448421"/>
                  <a:gd name="connsiteY58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1943100 h 4864100"/>
                  <a:gd name="connsiteX8" fmla="*/ 1308221 w 5448421"/>
                  <a:gd name="connsiteY8" fmla="*/ 2082800 h 4864100"/>
                  <a:gd name="connsiteX9" fmla="*/ 1257421 w 5448421"/>
                  <a:gd name="connsiteY9" fmla="*/ 2451100 h 4864100"/>
                  <a:gd name="connsiteX10" fmla="*/ 1371721 w 5448421"/>
                  <a:gd name="connsiteY10" fmla="*/ 2755900 h 4864100"/>
                  <a:gd name="connsiteX11" fmla="*/ 1409821 w 5448421"/>
                  <a:gd name="connsiteY11" fmla="*/ 2895600 h 4864100"/>
                  <a:gd name="connsiteX12" fmla="*/ 1346321 w 5448421"/>
                  <a:gd name="connsiteY12" fmla="*/ 3060700 h 4864100"/>
                  <a:gd name="connsiteX13" fmla="*/ 1320921 w 5448421"/>
                  <a:gd name="connsiteY13" fmla="*/ 3263900 h 4864100"/>
                  <a:gd name="connsiteX14" fmla="*/ 1333621 w 5448421"/>
                  <a:gd name="connsiteY14" fmla="*/ 3517900 h 4864100"/>
                  <a:gd name="connsiteX15" fmla="*/ 1460621 w 5448421"/>
                  <a:gd name="connsiteY15" fmla="*/ 3606800 h 4864100"/>
                  <a:gd name="connsiteX16" fmla="*/ 1803521 w 5448421"/>
                  <a:gd name="connsiteY16" fmla="*/ 3670300 h 4864100"/>
                  <a:gd name="connsiteX17" fmla="*/ 1994021 w 5448421"/>
                  <a:gd name="connsiteY17" fmla="*/ 3708400 h 4864100"/>
                  <a:gd name="connsiteX18" fmla="*/ 2235321 w 5448421"/>
                  <a:gd name="connsiteY18" fmla="*/ 3860800 h 4864100"/>
                  <a:gd name="connsiteX19" fmla="*/ 2489321 w 5448421"/>
                  <a:gd name="connsiteY19" fmla="*/ 3898900 h 4864100"/>
                  <a:gd name="connsiteX20" fmla="*/ 2692521 w 5448421"/>
                  <a:gd name="connsiteY20" fmla="*/ 3886200 h 4864100"/>
                  <a:gd name="connsiteX21" fmla="*/ 3010021 w 5448421"/>
                  <a:gd name="connsiteY21" fmla="*/ 3924300 h 4864100"/>
                  <a:gd name="connsiteX22" fmla="*/ 3302121 w 5448421"/>
                  <a:gd name="connsiteY22" fmla="*/ 4114800 h 4864100"/>
                  <a:gd name="connsiteX23" fmla="*/ 3581521 w 5448421"/>
                  <a:gd name="connsiteY23" fmla="*/ 4356100 h 4864100"/>
                  <a:gd name="connsiteX24" fmla="*/ 3797421 w 5448421"/>
                  <a:gd name="connsiteY24" fmla="*/ 4508500 h 4864100"/>
                  <a:gd name="connsiteX25" fmla="*/ 4038721 w 5448421"/>
                  <a:gd name="connsiteY25" fmla="*/ 4673600 h 4864100"/>
                  <a:gd name="connsiteX26" fmla="*/ 4356221 w 5448421"/>
                  <a:gd name="connsiteY26" fmla="*/ 4787900 h 4864100"/>
                  <a:gd name="connsiteX27" fmla="*/ 4788021 w 5448421"/>
                  <a:gd name="connsiteY27" fmla="*/ 4864100 h 4864100"/>
                  <a:gd name="connsiteX28" fmla="*/ 5448421 w 5448421"/>
                  <a:gd name="connsiteY28" fmla="*/ 4775200 h 4864100"/>
                  <a:gd name="connsiteX29" fmla="*/ 5410321 w 5448421"/>
                  <a:gd name="connsiteY29" fmla="*/ 4686300 h 4864100"/>
                  <a:gd name="connsiteX30" fmla="*/ 4800721 w 5448421"/>
                  <a:gd name="connsiteY30" fmla="*/ 4749800 h 4864100"/>
                  <a:gd name="connsiteX31" fmla="*/ 4483221 w 5448421"/>
                  <a:gd name="connsiteY31" fmla="*/ 4711700 h 4864100"/>
                  <a:gd name="connsiteX32" fmla="*/ 4153021 w 5448421"/>
                  <a:gd name="connsiteY32" fmla="*/ 4559300 h 4864100"/>
                  <a:gd name="connsiteX33" fmla="*/ 4013321 w 5448421"/>
                  <a:gd name="connsiteY33" fmla="*/ 4406900 h 4864100"/>
                  <a:gd name="connsiteX34" fmla="*/ 3835521 w 5448421"/>
                  <a:gd name="connsiteY34" fmla="*/ 4229100 h 4864100"/>
                  <a:gd name="connsiteX35" fmla="*/ 3479921 w 5448421"/>
                  <a:gd name="connsiteY35" fmla="*/ 4025900 h 4864100"/>
                  <a:gd name="connsiteX36" fmla="*/ 3200521 w 5448421"/>
                  <a:gd name="connsiteY36" fmla="*/ 3886200 h 4864100"/>
                  <a:gd name="connsiteX37" fmla="*/ 2933821 w 5448421"/>
                  <a:gd name="connsiteY37" fmla="*/ 3784600 h 4864100"/>
                  <a:gd name="connsiteX38" fmla="*/ 2565521 w 5448421"/>
                  <a:gd name="connsiteY38" fmla="*/ 3822700 h 4864100"/>
                  <a:gd name="connsiteX39" fmla="*/ 2336921 w 5448421"/>
                  <a:gd name="connsiteY39" fmla="*/ 3810000 h 4864100"/>
                  <a:gd name="connsiteX40" fmla="*/ 2121021 w 5448421"/>
                  <a:gd name="connsiteY40" fmla="*/ 3657600 h 4864100"/>
                  <a:gd name="connsiteX41" fmla="*/ 1955921 w 5448421"/>
                  <a:gd name="connsiteY41" fmla="*/ 3594100 h 4864100"/>
                  <a:gd name="connsiteX42" fmla="*/ 1816221 w 5448421"/>
                  <a:gd name="connsiteY42" fmla="*/ 3530600 h 4864100"/>
                  <a:gd name="connsiteX43" fmla="*/ 1638421 w 5448421"/>
                  <a:gd name="connsiteY43" fmla="*/ 3467100 h 4864100"/>
                  <a:gd name="connsiteX44" fmla="*/ 1587621 w 5448421"/>
                  <a:gd name="connsiteY44" fmla="*/ 3390900 h 4864100"/>
                  <a:gd name="connsiteX45" fmla="*/ 1524121 w 5448421"/>
                  <a:gd name="connsiteY45" fmla="*/ 3225800 h 4864100"/>
                  <a:gd name="connsiteX46" fmla="*/ 1600321 w 5448421"/>
                  <a:gd name="connsiteY46" fmla="*/ 2895600 h 4864100"/>
                  <a:gd name="connsiteX47" fmla="*/ 1587621 w 5448421"/>
                  <a:gd name="connsiteY47" fmla="*/ 2654300 h 4864100"/>
                  <a:gd name="connsiteX48" fmla="*/ 1562221 w 5448421"/>
                  <a:gd name="connsiteY48" fmla="*/ 2489200 h 4864100"/>
                  <a:gd name="connsiteX49" fmla="*/ 1511421 w 5448421"/>
                  <a:gd name="connsiteY49" fmla="*/ 2286000 h 4864100"/>
                  <a:gd name="connsiteX50" fmla="*/ 1574921 w 5448421"/>
                  <a:gd name="connsiteY50" fmla="*/ 2006600 h 4864100"/>
                  <a:gd name="connsiteX51" fmla="*/ 1638421 w 5448421"/>
                  <a:gd name="connsiteY51" fmla="*/ 1752600 h 4864100"/>
                  <a:gd name="connsiteX52" fmla="*/ 1587621 w 5448421"/>
                  <a:gd name="connsiteY52" fmla="*/ 1397000 h 4864100"/>
                  <a:gd name="connsiteX53" fmla="*/ 1473321 w 5448421"/>
                  <a:gd name="connsiteY53" fmla="*/ 1193800 h 4864100"/>
                  <a:gd name="connsiteX54" fmla="*/ 1257421 w 5448421"/>
                  <a:gd name="connsiteY54" fmla="*/ 838200 h 4864100"/>
                  <a:gd name="connsiteX55" fmla="*/ 1079621 w 5448421"/>
                  <a:gd name="connsiteY55" fmla="*/ 609600 h 4864100"/>
                  <a:gd name="connsiteX56" fmla="*/ 965321 w 5448421"/>
                  <a:gd name="connsiteY56" fmla="*/ 304800 h 4864100"/>
                  <a:gd name="connsiteX57" fmla="*/ 889121 w 5448421"/>
                  <a:gd name="connsiteY57" fmla="*/ 0 h 4864100"/>
                  <a:gd name="connsiteX58" fmla="*/ 12821 w 5448421"/>
                  <a:gd name="connsiteY58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1943100 h 4864100"/>
                  <a:gd name="connsiteX8" fmla="*/ 1308221 w 5448421"/>
                  <a:gd name="connsiteY8" fmla="*/ 2082800 h 4864100"/>
                  <a:gd name="connsiteX9" fmla="*/ 1257421 w 5448421"/>
                  <a:gd name="connsiteY9" fmla="*/ 2451100 h 4864100"/>
                  <a:gd name="connsiteX10" fmla="*/ 1371721 w 5448421"/>
                  <a:gd name="connsiteY10" fmla="*/ 2755900 h 4864100"/>
                  <a:gd name="connsiteX11" fmla="*/ 1409821 w 5448421"/>
                  <a:gd name="connsiteY11" fmla="*/ 2895600 h 4864100"/>
                  <a:gd name="connsiteX12" fmla="*/ 1346321 w 5448421"/>
                  <a:gd name="connsiteY12" fmla="*/ 3060700 h 4864100"/>
                  <a:gd name="connsiteX13" fmla="*/ 1320921 w 5448421"/>
                  <a:gd name="connsiteY13" fmla="*/ 3263900 h 4864100"/>
                  <a:gd name="connsiteX14" fmla="*/ 1333621 w 5448421"/>
                  <a:gd name="connsiteY14" fmla="*/ 3517900 h 4864100"/>
                  <a:gd name="connsiteX15" fmla="*/ 1460621 w 5448421"/>
                  <a:gd name="connsiteY15" fmla="*/ 3606800 h 4864100"/>
                  <a:gd name="connsiteX16" fmla="*/ 1803521 w 5448421"/>
                  <a:gd name="connsiteY16" fmla="*/ 3670300 h 4864100"/>
                  <a:gd name="connsiteX17" fmla="*/ 1994021 w 5448421"/>
                  <a:gd name="connsiteY17" fmla="*/ 3708400 h 4864100"/>
                  <a:gd name="connsiteX18" fmla="*/ 2235321 w 5448421"/>
                  <a:gd name="connsiteY18" fmla="*/ 3860800 h 4864100"/>
                  <a:gd name="connsiteX19" fmla="*/ 2489321 w 5448421"/>
                  <a:gd name="connsiteY19" fmla="*/ 3898900 h 4864100"/>
                  <a:gd name="connsiteX20" fmla="*/ 2692521 w 5448421"/>
                  <a:gd name="connsiteY20" fmla="*/ 3886200 h 4864100"/>
                  <a:gd name="connsiteX21" fmla="*/ 3010021 w 5448421"/>
                  <a:gd name="connsiteY21" fmla="*/ 3924300 h 4864100"/>
                  <a:gd name="connsiteX22" fmla="*/ 3302121 w 5448421"/>
                  <a:gd name="connsiteY22" fmla="*/ 4114800 h 4864100"/>
                  <a:gd name="connsiteX23" fmla="*/ 3581521 w 5448421"/>
                  <a:gd name="connsiteY23" fmla="*/ 4356100 h 4864100"/>
                  <a:gd name="connsiteX24" fmla="*/ 3797421 w 5448421"/>
                  <a:gd name="connsiteY24" fmla="*/ 4508500 h 4864100"/>
                  <a:gd name="connsiteX25" fmla="*/ 4038721 w 5448421"/>
                  <a:gd name="connsiteY25" fmla="*/ 4673600 h 4864100"/>
                  <a:gd name="connsiteX26" fmla="*/ 4356221 w 5448421"/>
                  <a:gd name="connsiteY26" fmla="*/ 4787900 h 4864100"/>
                  <a:gd name="connsiteX27" fmla="*/ 4788021 w 5448421"/>
                  <a:gd name="connsiteY27" fmla="*/ 4864100 h 4864100"/>
                  <a:gd name="connsiteX28" fmla="*/ 5448421 w 5448421"/>
                  <a:gd name="connsiteY28" fmla="*/ 4775200 h 4864100"/>
                  <a:gd name="connsiteX29" fmla="*/ 5410321 w 5448421"/>
                  <a:gd name="connsiteY29" fmla="*/ 4686300 h 4864100"/>
                  <a:gd name="connsiteX30" fmla="*/ 4800721 w 5448421"/>
                  <a:gd name="connsiteY30" fmla="*/ 4749800 h 4864100"/>
                  <a:gd name="connsiteX31" fmla="*/ 4483221 w 5448421"/>
                  <a:gd name="connsiteY31" fmla="*/ 4711700 h 4864100"/>
                  <a:gd name="connsiteX32" fmla="*/ 4153021 w 5448421"/>
                  <a:gd name="connsiteY32" fmla="*/ 4559300 h 4864100"/>
                  <a:gd name="connsiteX33" fmla="*/ 4013321 w 5448421"/>
                  <a:gd name="connsiteY33" fmla="*/ 4406900 h 4864100"/>
                  <a:gd name="connsiteX34" fmla="*/ 3835521 w 5448421"/>
                  <a:gd name="connsiteY34" fmla="*/ 4229100 h 4864100"/>
                  <a:gd name="connsiteX35" fmla="*/ 3479921 w 5448421"/>
                  <a:gd name="connsiteY35" fmla="*/ 4025900 h 4864100"/>
                  <a:gd name="connsiteX36" fmla="*/ 3200521 w 5448421"/>
                  <a:gd name="connsiteY36" fmla="*/ 3886200 h 4864100"/>
                  <a:gd name="connsiteX37" fmla="*/ 2933821 w 5448421"/>
                  <a:gd name="connsiteY37" fmla="*/ 3784600 h 4864100"/>
                  <a:gd name="connsiteX38" fmla="*/ 2565521 w 5448421"/>
                  <a:gd name="connsiteY38" fmla="*/ 3822700 h 4864100"/>
                  <a:gd name="connsiteX39" fmla="*/ 2336921 w 5448421"/>
                  <a:gd name="connsiteY39" fmla="*/ 3810000 h 4864100"/>
                  <a:gd name="connsiteX40" fmla="*/ 2121021 w 5448421"/>
                  <a:gd name="connsiteY40" fmla="*/ 3657600 h 4864100"/>
                  <a:gd name="connsiteX41" fmla="*/ 1955921 w 5448421"/>
                  <a:gd name="connsiteY41" fmla="*/ 3594100 h 4864100"/>
                  <a:gd name="connsiteX42" fmla="*/ 1816221 w 5448421"/>
                  <a:gd name="connsiteY42" fmla="*/ 3530600 h 4864100"/>
                  <a:gd name="connsiteX43" fmla="*/ 1638421 w 5448421"/>
                  <a:gd name="connsiteY43" fmla="*/ 3467100 h 4864100"/>
                  <a:gd name="connsiteX44" fmla="*/ 1587621 w 5448421"/>
                  <a:gd name="connsiteY44" fmla="*/ 3390900 h 4864100"/>
                  <a:gd name="connsiteX45" fmla="*/ 1524121 w 5448421"/>
                  <a:gd name="connsiteY45" fmla="*/ 3225800 h 4864100"/>
                  <a:gd name="connsiteX46" fmla="*/ 1600321 w 5448421"/>
                  <a:gd name="connsiteY46" fmla="*/ 2895600 h 4864100"/>
                  <a:gd name="connsiteX47" fmla="*/ 1587621 w 5448421"/>
                  <a:gd name="connsiteY47" fmla="*/ 2654300 h 4864100"/>
                  <a:gd name="connsiteX48" fmla="*/ 1562221 w 5448421"/>
                  <a:gd name="connsiteY48" fmla="*/ 2489200 h 4864100"/>
                  <a:gd name="connsiteX49" fmla="*/ 1511421 w 5448421"/>
                  <a:gd name="connsiteY49" fmla="*/ 2286000 h 4864100"/>
                  <a:gd name="connsiteX50" fmla="*/ 1574921 w 5448421"/>
                  <a:gd name="connsiteY50" fmla="*/ 2006600 h 4864100"/>
                  <a:gd name="connsiteX51" fmla="*/ 1638421 w 5448421"/>
                  <a:gd name="connsiteY51" fmla="*/ 1752600 h 4864100"/>
                  <a:gd name="connsiteX52" fmla="*/ 1587621 w 5448421"/>
                  <a:gd name="connsiteY52" fmla="*/ 1397000 h 4864100"/>
                  <a:gd name="connsiteX53" fmla="*/ 1473321 w 5448421"/>
                  <a:gd name="connsiteY53" fmla="*/ 1193800 h 4864100"/>
                  <a:gd name="connsiteX54" fmla="*/ 1257421 w 5448421"/>
                  <a:gd name="connsiteY54" fmla="*/ 838200 h 4864100"/>
                  <a:gd name="connsiteX55" fmla="*/ 1079621 w 5448421"/>
                  <a:gd name="connsiteY55" fmla="*/ 609600 h 4864100"/>
                  <a:gd name="connsiteX56" fmla="*/ 965321 w 5448421"/>
                  <a:gd name="connsiteY56" fmla="*/ 304800 h 4864100"/>
                  <a:gd name="connsiteX57" fmla="*/ 889121 w 5448421"/>
                  <a:gd name="connsiteY57" fmla="*/ 0 h 4864100"/>
                  <a:gd name="connsiteX58" fmla="*/ 12821 w 5448421"/>
                  <a:gd name="connsiteY58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1943100 h 4864100"/>
                  <a:gd name="connsiteX8" fmla="*/ 1308221 w 5448421"/>
                  <a:gd name="connsiteY8" fmla="*/ 2082800 h 4864100"/>
                  <a:gd name="connsiteX9" fmla="*/ 1257421 w 5448421"/>
                  <a:gd name="connsiteY9" fmla="*/ 2451100 h 4864100"/>
                  <a:gd name="connsiteX10" fmla="*/ 1371721 w 5448421"/>
                  <a:gd name="connsiteY10" fmla="*/ 2755900 h 4864100"/>
                  <a:gd name="connsiteX11" fmla="*/ 1409821 w 5448421"/>
                  <a:gd name="connsiteY11" fmla="*/ 2895600 h 4864100"/>
                  <a:gd name="connsiteX12" fmla="*/ 1346321 w 5448421"/>
                  <a:gd name="connsiteY12" fmla="*/ 3060700 h 4864100"/>
                  <a:gd name="connsiteX13" fmla="*/ 1320921 w 5448421"/>
                  <a:gd name="connsiteY13" fmla="*/ 3263900 h 4864100"/>
                  <a:gd name="connsiteX14" fmla="*/ 1333621 w 5448421"/>
                  <a:gd name="connsiteY14" fmla="*/ 3517900 h 4864100"/>
                  <a:gd name="connsiteX15" fmla="*/ 1460621 w 5448421"/>
                  <a:gd name="connsiteY15" fmla="*/ 3606800 h 4864100"/>
                  <a:gd name="connsiteX16" fmla="*/ 1803521 w 5448421"/>
                  <a:gd name="connsiteY16" fmla="*/ 3670300 h 4864100"/>
                  <a:gd name="connsiteX17" fmla="*/ 1994021 w 5448421"/>
                  <a:gd name="connsiteY17" fmla="*/ 3708400 h 4864100"/>
                  <a:gd name="connsiteX18" fmla="*/ 2235321 w 5448421"/>
                  <a:gd name="connsiteY18" fmla="*/ 3860800 h 4864100"/>
                  <a:gd name="connsiteX19" fmla="*/ 2489321 w 5448421"/>
                  <a:gd name="connsiteY19" fmla="*/ 3898900 h 4864100"/>
                  <a:gd name="connsiteX20" fmla="*/ 2692521 w 5448421"/>
                  <a:gd name="connsiteY20" fmla="*/ 3886200 h 4864100"/>
                  <a:gd name="connsiteX21" fmla="*/ 3010021 w 5448421"/>
                  <a:gd name="connsiteY21" fmla="*/ 3924300 h 4864100"/>
                  <a:gd name="connsiteX22" fmla="*/ 3302121 w 5448421"/>
                  <a:gd name="connsiteY22" fmla="*/ 4114800 h 4864100"/>
                  <a:gd name="connsiteX23" fmla="*/ 3581521 w 5448421"/>
                  <a:gd name="connsiteY23" fmla="*/ 4356100 h 4864100"/>
                  <a:gd name="connsiteX24" fmla="*/ 3797421 w 5448421"/>
                  <a:gd name="connsiteY24" fmla="*/ 4508500 h 4864100"/>
                  <a:gd name="connsiteX25" fmla="*/ 4038721 w 5448421"/>
                  <a:gd name="connsiteY25" fmla="*/ 4673600 h 4864100"/>
                  <a:gd name="connsiteX26" fmla="*/ 4356221 w 5448421"/>
                  <a:gd name="connsiteY26" fmla="*/ 4787900 h 4864100"/>
                  <a:gd name="connsiteX27" fmla="*/ 4788021 w 5448421"/>
                  <a:gd name="connsiteY27" fmla="*/ 4864100 h 4864100"/>
                  <a:gd name="connsiteX28" fmla="*/ 5448421 w 5448421"/>
                  <a:gd name="connsiteY28" fmla="*/ 4775200 h 4864100"/>
                  <a:gd name="connsiteX29" fmla="*/ 5410321 w 5448421"/>
                  <a:gd name="connsiteY29" fmla="*/ 4686300 h 4864100"/>
                  <a:gd name="connsiteX30" fmla="*/ 4800721 w 5448421"/>
                  <a:gd name="connsiteY30" fmla="*/ 4749800 h 4864100"/>
                  <a:gd name="connsiteX31" fmla="*/ 4483221 w 5448421"/>
                  <a:gd name="connsiteY31" fmla="*/ 4711700 h 4864100"/>
                  <a:gd name="connsiteX32" fmla="*/ 4153021 w 5448421"/>
                  <a:gd name="connsiteY32" fmla="*/ 4559300 h 4864100"/>
                  <a:gd name="connsiteX33" fmla="*/ 4013321 w 5448421"/>
                  <a:gd name="connsiteY33" fmla="*/ 4406900 h 4864100"/>
                  <a:gd name="connsiteX34" fmla="*/ 3835521 w 5448421"/>
                  <a:gd name="connsiteY34" fmla="*/ 4229100 h 4864100"/>
                  <a:gd name="connsiteX35" fmla="*/ 3479921 w 5448421"/>
                  <a:gd name="connsiteY35" fmla="*/ 4025900 h 4864100"/>
                  <a:gd name="connsiteX36" fmla="*/ 3200521 w 5448421"/>
                  <a:gd name="connsiteY36" fmla="*/ 3886200 h 4864100"/>
                  <a:gd name="connsiteX37" fmla="*/ 2933821 w 5448421"/>
                  <a:gd name="connsiteY37" fmla="*/ 3784600 h 4864100"/>
                  <a:gd name="connsiteX38" fmla="*/ 2565521 w 5448421"/>
                  <a:gd name="connsiteY38" fmla="*/ 3822700 h 4864100"/>
                  <a:gd name="connsiteX39" fmla="*/ 2336921 w 5448421"/>
                  <a:gd name="connsiteY39" fmla="*/ 3810000 h 4864100"/>
                  <a:gd name="connsiteX40" fmla="*/ 2121021 w 5448421"/>
                  <a:gd name="connsiteY40" fmla="*/ 3657600 h 4864100"/>
                  <a:gd name="connsiteX41" fmla="*/ 1955921 w 5448421"/>
                  <a:gd name="connsiteY41" fmla="*/ 3594100 h 4864100"/>
                  <a:gd name="connsiteX42" fmla="*/ 1816221 w 5448421"/>
                  <a:gd name="connsiteY42" fmla="*/ 3530600 h 4864100"/>
                  <a:gd name="connsiteX43" fmla="*/ 1638421 w 5448421"/>
                  <a:gd name="connsiteY43" fmla="*/ 3467100 h 4864100"/>
                  <a:gd name="connsiteX44" fmla="*/ 1587621 w 5448421"/>
                  <a:gd name="connsiteY44" fmla="*/ 3390900 h 4864100"/>
                  <a:gd name="connsiteX45" fmla="*/ 1524121 w 5448421"/>
                  <a:gd name="connsiteY45" fmla="*/ 3225800 h 4864100"/>
                  <a:gd name="connsiteX46" fmla="*/ 1600321 w 5448421"/>
                  <a:gd name="connsiteY46" fmla="*/ 2895600 h 4864100"/>
                  <a:gd name="connsiteX47" fmla="*/ 1587621 w 5448421"/>
                  <a:gd name="connsiteY47" fmla="*/ 2654300 h 4864100"/>
                  <a:gd name="connsiteX48" fmla="*/ 1562221 w 5448421"/>
                  <a:gd name="connsiteY48" fmla="*/ 2489200 h 4864100"/>
                  <a:gd name="connsiteX49" fmla="*/ 1511421 w 5448421"/>
                  <a:gd name="connsiteY49" fmla="*/ 2286000 h 4864100"/>
                  <a:gd name="connsiteX50" fmla="*/ 1574921 w 5448421"/>
                  <a:gd name="connsiteY50" fmla="*/ 2006600 h 4864100"/>
                  <a:gd name="connsiteX51" fmla="*/ 1638421 w 5448421"/>
                  <a:gd name="connsiteY51" fmla="*/ 1752600 h 4864100"/>
                  <a:gd name="connsiteX52" fmla="*/ 1587621 w 5448421"/>
                  <a:gd name="connsiteY52" fmla="*/ 1397000 h 4864100"/>
                  <a:gd name="connsiteX53" fmla="*/ 1473321 w 5448421"/>
                  <a:gd name="connsiteY53" fmla="*/ 1193800 h 4864100"/>
                  <a:gd name="connsiteX54" fmla="*/ 1257421 w 5448421"/>
                  <a:gd name="connsiteY54" fmla="*/ 838200 h 4864100"/>
                  <a:gd name="connsiteX55" fmla="*/ 1079621 w 5448421"/>
                  <a:gd name="connsiteY55" fmla="*/ 609600 h 4864100"/>
                  <a:gd name="connsiteX56" fmla="*/ 965321 w 5448421"/>
                  <a:gd name="connsiteY56" fmla="*/ 304800 h 4864100"/>
                  <a:gd name="connsiteX57" fmla="*/ 889121 w 5448421"/>
                  <a:gd name="connsiteY57" fmla="*/ 0 h 4864100"/>
                  <a:gd name="connsiteX58" fmla="*/ 12821 w 5448421"/>
                  <a:gd name="connsiteY58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57421 w 5448421"/>
                  <a:gd name="connsiteY8" fmla="*/ 2451100 h 4864100"/>
                  <a:gd name="connsiteX9" fmla="*/ 1371721 w 5448421"/>
                  <a:gd name="connsiteY9" fmla="*/ 2755900 h 4864100"/>
                  <a:gd name="connsiteX10" fmla="*/ 1409821 w 5448421"/>
                  <a:gd name="connsiteY10" fmla="*/ 2895600 h 4864100"/>
                  <a:gd name="connsiteX11" fmla="*/ 1346321 w 5448421"/>
                  <a:gd name="connsiteY11" fmla="*/ 3060700 h 4864100"/>
                  <a:gd name="connsiteX12" fmla="*/ 1320921 w 5448421"/>
                  <a:gd name="connsiteY12" fmla="*/ 3263900 h 4864100"/>
                  <a:gd name="connsiteX13" fmla="*/ 1333621 w 5448421"/>
                  <a:gd name="connsiteY13" fmla="*/ 3517900 h 4864100"/>
                  <a:gd name="connsiteX14" fmla="*/ 1460621 w 5448421"/>
                  <a:gd name="connsiteY14" fmla="*/ 3606800 h 4864100"/>
                  <a:gd name="connsiteX15" fmla="*/ 1803521 w 5448421"/>
                  <a:gd name="connsiteY15" fmla="*/ 3670300 h 4864100"/>
                  <a:gd name="connsiteX16" fmla="*/ 1994021 w 5448421"/>
                  <a:gd name="connsiteY16" fmla="*/ 3708400 h 4864100"/>
                  <a:gd name="connsiteX17" fmla="*/ 2235321 w 5448421"/>
                  <a:gd name="connsiteY17" fmla="*/ 3860800 h 4864100"/>
                  <a:gd name="connsiteX18" fmla="*/ 2489321 w 5448421"/>
                  <a:gd name="connsiteY18" fmla="*/ 3898900 h 4864100"/>
                  <a:gd name="connsiteX19" fmla="*/ 2692521 w 5448421"/>
                  <a:gd name="connsiteY19" fmla="*/ 3886200 h 4864100"/>
                  <a:gd name="connsiteX20" fmla="*/ 3010021 w 5448421"/>
                  <a:gd name="connsiteY20" fmla="*/ 3924300 h 4864100"/>
                  <a:gd name="connsiteX21" fmla="*/ 3302121 w 5448421"/>
                  <a:gd name="connsiteY21" fmla="*/ 4114800 h 4864100"/>
                  <a:gd name="connsiteX22" fmla="*/ 3581521 w 5448421"/>
                  <a:gd name="connsiteY22" fmla="*/ 4356100 h 4864100"/>
                  <a:gd name="connsiteX23" fmla="*/ 3797421 w 5448421"/>
                  <a:gd name="connsiteY23" fmla="*/ 4508500 h 4864100"/>
                  <a:gd name="connsiteX24" fmla="*/ 4038721 w 5448421"/>
                  <a:gd name="connsiteY24" fmla="*/ 4673600 h 4864100"/>
                  <a:gd name="connsiteX25" fmla="*/ 4356221 w 5448421"/>
                  <a:gd name="connsiteY25" fmla="*/ 4787900 h 4864100"/>
                  <a:gd name="connsiteX26" fmla="*/ 4788021 w 5448421"/>
                  <a:gd name="connsiteY26" fmla="*/ 4864100 h 4864100"/>
                  <a:gd name="connsiteX27" fmla="*/ 5448421 w 5448421"/>
                  <a:gd name="connsiteY27" fmla="*/ 4775200 h 4864100"/>
                  <a:gd name="connsiteX28" fmla="*/ 5410321 w 5448421"/>
                  <a:gd name="connsiteY28" fmla="*/ 4686300 h 4864100"/>
                  <a:gd name="connsiteX29" fmla="*/ 4800721 w 5448421"/>
                  <a:gd name="connsiteY29" fmla="*/ 4749800 h 4864100"/>
                  <a:gd name="connsiteX30" fmla="*/ 4483221 w 5448421"/>
                  <a:gd name="connsiteY30" fmla="*/ 4711700 h 4864100"/>
                  <a:gd name="connsiteX31" fmla="*/ 4153021 w 5448421"/>
                  <a:gd name="connsiteY31" fmla="*/ 4559300 h 4864100"/>
                  <a:gd name="connsiteX32" fmla="*/ 4013321 w 5448421"/>
                  <a:gd name="connsiteY32" fmla="*/ 4406900 h 4864100"/>
                  <a:gd name="connsiteX33" fmla="*/ 3835521 w 5448421"/>
                  <a:gd name="connsiteY33" fmla="*/ 4229100 h 4864100"/>
                  <a:gd name="connsiteX34" fmla="*/ 3479921 w 5448421"/>
                  <a:gd name="connsiteY34" fmla="*/ 4025900 h 4864100"/>
                  <a:gd name="connsiteX35" fmla="*/ 3200521 w 5448421"/>
                  <a:gd name="connsiteY35" fmla="*/ 3886200 h 4864100"/>
                  <a:gd name="connsiteX36" fmla="*/ 2933821 w 5448421"/>
                  <a:gd name="connsiteY36" fmla="*/ 3784600 h 4864100"/>
                  <a:gd name="connsiteX37" fmla="*/ 2565521 w 5448421"/>
                  <a:gd name="connsiteY37" fmla="*/ 3822700 h 4864100"/>
                  <a:gd name="connsiteX38" fmla="*/ 2336921 w 5448421"/>
                  <a:gd name="connsiteY38" fmla="*/ 3810000 h 4864100"/>
                  <a:gd name="connsiteX39" fmla="*/ 2121021 w 5448421"/>
                  <a:gd name="connsiteY39" fmla="*/ 3657600 h 4864100"/>
                  <a:gd name="connsiteX40" fmla="*/ 1955921 w 5448421"/>
                  <a:gd name="connsiteY40" fmla="*/ 3594100 h 4864100"/>
                  <a:gd name="connsiteX41" fmla="*/ 1816221 w 5448421"/>
                  <a:gd name="connsiteY41" fmla="*/ 3530600 h 4864100"/>
                  <a:gd name="connsiteX42" fmla="*/ 1638421 w 5448421"/>
                  <a:gd name="connsiteY42" fmla="*/ 3467100 h 4864100"/>
                  <a:gd name="connsiteX43" fmla="*/ 1587621 w 5448421"/>
                  <a:gd name="connsiteY43" fmla="*/ 3390900 h 4864100"/>
                  <a:gd name="connsiteX44" fmla="*/ 1524121 w 5448421"/>
                  <a:gd name="connsiteY44" fmla="*/ 3225800 h 4864100"/>
                  <a:gd name="connsiteX45" fmla="*/ 1600321 w 5448421"/>
                  <a:gd name="connsiteY45" fmla="*/ 2895600 h 4864100"/>
                  <a:gd name="connsiteX46" fmla="*/ 1587621 w 5448421"/>
                  <a:gd name="connsiteY46" fmla="*/ 2654300 h 4864100"/>
                  <a:gd name="connsiteX47" fmla="*/ 1562221 w 5448421"/>
                  <a:gd name="connsiteY47" fmla="*/ 2489200 h 4864100"/>
                  <a:gd name="connsiteX48" fmla="*/ 1511421 w 5448421"/>
                  <a:gd name="connsiteY48" fmla="*/ 2286000 h 4864100"/>
                  <a:gd name="connsiteX49" fmla="*/ 1574921 w 5448421"/>
                  <a:gd name="connsiteY49" fmla="*/ 2006600 h 4864100"/>
                  <a:gd name="connsiteX50" fmla="*/ 1638421 w 5448421"/>
                  <a:gd name="connsiteY50" fmla="*/ 1752600 h 4864100"/>
                  <a:gd name="connsiteX51" fmla="*/ 1587621 w 5448421"/>
                  <a:gd name="connsiteY51" fmla="*/ 1397000 h 4864100"/>
                  <a:gd name="connsiteX52" fmla="*/ 1473321 w 5448421"/>
                  <a:gd name="connsiteY52" fmla="*/ 1193800 h 4864100"/>
                  <a:gd name="connsiteX53" fmla="*/ 1257421 w 5448421"/>
                  <a:gd name="connsiteY53" fmla="*/ 838200 h 4864100"/>
                  <a:gd name="connsiteX54" fmla="*/ 1079621 w 5448421"/>
                  <a:gd name="connsiteY54" fmla="*/ 609600 h 4864100"/>
                  <a:gd name="connsiteX55" fmla="*/ 965321 w 5448421"/>
                  <a:gd name="connsiteY55" fmla="*/ 304800 h 4864100"/>
                  <a:gd name="connsiteX56" fmla="*/ 889121 w 5448421"/>
                  <a:gd name="connsiteY56" fmla="*/ 0 h 4864100"/>
                  <a:gd name="connsiteX57" fmla="*/ 12821 w 5448421"/>
                  <a:gd name="connsiteY57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57421 w 5448421"/>
                  <a:gd name="connsiteY8" fmla="*/ 2451100 h 4864100"/>
                  <a:gd name="connsiteX9" fmla="*/ 1371721 w 5448421"/>
                  <a:gd name="connsiteY9" fmla="*/ 2755900 h 4864100"/>
                  <a:gd name="connsiteX10" fmla="*/ 1409821 w 5448421"/>
                  <a:gd name="connsiteY10" fmla="*/ 2895600 h 4864100"/>
                  <a:gd name="connsiteX11" fmla="*/ 1346321 w 5448421"/>
                  <a:gd name="connsiteY11" fmla="*/ 3060700 h 4864100"/>
                  <a:gd name="connsiteX12" fmla="*/ 1320921 w 5448421"/>
                  <a:gd name="connsiteY12" fmla="*/ 3263900 h 4864100"/>
                  <a:gd name="connsiteX13" fmla="*/ 1333621 w 5448421"/>
                  <a:gd name="connsiteY13" fmla="*/ 3517900 h 4864100"/>
                  <a:gd name="connsiteX14" fmla="*/ 1460621 w 5448421"/>
                  <a:gd name="connsiteY14" fmla="*/ 3606800 h 4864100"/>
                  <a:gd name="connsiteX15" fmla="*/ 1803521 w 5448421"/>
                  <a:gd name="connsiteY15" fmla="*/ 3670300 h 4864100"/>
                  <a:gd name="connsiteX16" fmla="*/ 1994021 w 5448421"/>
                  <a:gd name="connsiteY16" fmla="*/ 3708400 h 4864100"/>
                  <a:gd name="connsiteX17" fmla="*/ 2235321 w 5448421"/>
                  <a:gd name="connsiteY17" fmla="*/ 3860800 h 4864100"/>
                  <a:gd name="connsiteX18" fmla="*/ 2489321 w 5448421"/>
                  <a:gd name="connsiteY18" fmla="*/ 3898900 h 4864100"/>
                  <a:gd name="connsiteX19" fmla="*/ 2692521 w 5448421"/>
                  <a:gd name="connsiteY19" fmla="*/ 3886200 h 4864100"/>
                  <a:gd name="connsiteX20" fmla="*/ 3010021 w 5448421"/>
                  <a:gd name="connsiteY20" fmla="*/ 3924300 h 4864100"/>
                  <a:gd name="connsiteX21" fmla="*/ 3302121 w 5448421"/>
                  <a:gd name="connsiteY21" fmla="*/ 4114800 h 4864100"/>
                  <a:gd name="connsiteX22" fmla="*/ 3581521 w 5448421"/>
                  <a:gd name="connsiteY22" fmla="*/ 4356100 h 4864100"/>
                  <a:gd name="connsiteX23" fmla="*/ 3797421 w 5448421"/>
                  <a:gd name="connsiteY23" fmla="*/ 4508500 h 4864100"/>
                  <a:gd name="connsiteX24" fmla="*/ 4038721 w 5448421"/>
                  <a:gd name="connsiteY24" fmla="*/ 4673600 h 4864100"/>
                  <a:gd name="connsiteX25" fmla="*/ 4356221 w 5448421"/>
                  <a:gd name="connsiteY25" fmla="*/ 4787900 h 4864100"/>
                  <a:gd name="connsiteX26" fmla="*/ 4788021 w 5448421"/>
                  <a:gd name="connsiteY26" fmla="*/ 4864100 h 4864100"/>
                  <a:gd name="connsiteX27" fmla="*/ 5448421 w 5448421"/>
                  <a:gd name="connsiteY27" fmla="*/ 4775200 h 4864100"/>
                  <a:gd name="connsiteX28" fmla="*/ 5410321 w 5448421"/>
                  <a:gd name="connsiteY28" fmla="*/ 4686300 h 4864100"/>
                  <a:gd name="connsiteX29" fmla="*/ 4800721 w 5448421"/>
                  <a:gd name="connsiteY29" fmla="*/ 4749800 h 4864100"/>
                  <a:gd name="connsiteX30" fmla="*/ 4483221 w 5448421"/>
                  <a:gd name="connsiteY30" fmla="*/ 4711700 h 4864100"/>
                  <a:gd name="connsiteX31" fmla="*/ 4153021 w 5448421"/>
                  <a:gd name="connsiteY31" fmla="*/ 4559300 h 4864100"/>
                  <a:gd name="connsiteX32" fmla="*/ 4013321 w 5448421"/>
                  <a:gd name="connsiteY32" fmla="*/ 4406900 h 4864100"/>
                  <a:gd name="connsiteX33" fmla="*/ 3835521 w 5448421"/>
                  <a:gd name="connsiteY33" fmla="*/ 4229100 h 4864100"/>
                  <a:gd name="connsiteX34" fmla="*/ 3479921 w 5448421"/>
                  <a:gd name="connsiteY34" fmla="*/ 4025900 h 4864100"/>
                  <a:gd name="connsiteX35" fmla="*/ 3200521 w 5448421"/>
                  <a:gd name="connsiteY35" fmla="*/ 3886200 h 4864100"/>
                  <a:gd name="connsiteX36" fmla="*/ 2933821 w 5448421"/>
                  <a:gd name="connsiteY36" fmla="*/ 3784600 h 4864100"/>
                  <a:gd name="connsiteX37" fmla="*/ 2565521 w 5448421"/>
                  <a:gd name="connsiteY37" fmla="*/ 3822700 h 4864100"/>
                  <a:gd name="connsiteX38" fmla="*/ 2336921 w 5448421"/>
                  <a:gd name="connsiteY38" fmla="*/ 3810000 h 4864100"/>
                  <a:gd name="connsiteX39" fmla="*/ 2121021 w 5448421"/>
                  <a:gd name="connsiteY39" fmla="*/ 3657600 h 4864100"/>
                  <a:gd name="connsiteX40" fmla="*/ 1955921 w 5448421"/>
                  <a:gd name="connsiteY40" fmla="*/ 3594100 h 4864100"/>
                  <a:gd name="connsiteX41" fmla="*/ 1816221 w 5448421"/>
                  <a:gd name="connsiteY41" fmla="*/ 3530600 h 4864100"/>
                  <a:gd name="connsiteX42" fmla="*/ 1638421 w 5448421"/>
                  <a:gd name="connsiteY42" fmla="*/ 3467100 h 4864100"/>
                  <a:gd name="connsiteX43" fmla="*/ 1587621 w 5448421"/>
                  <a:gd name="connsiteY43" fmla="*/ 3390900 h 4864100"/>
                  <a:gd name="connsiteX44" fmla="*/ 1524121 w 5448421"/>
                  <a:gd name="connsiteY44" fmla="*/ 3225800 h 4864100"/>
                  <a:gd name="connsiteX45" fmla="*/ 1600321 w 5448421"/>
                  <a:gd name="connsiteY45" fmla="*/ 2895600 h 4864100"/>
                  <a:gd name="connsiteX46" fmla="*/ 1587621 w 5448421"/>
                  <a:gd name="connsiteY46" fmla="*/ 2654300 h 4864100"/>
                  <a:gd name="connsiteX47" fmla="*/ 1562221 w 5448421"/>
                  <a:gd name="connsiteY47" fmla="*/ 2489200 h 4864100"/>
                  <a:gd name="connsiteX48" fmla="*/ 1511421 w 5448421"/>
                  <a:gd name="connsiteY48" fmla="*/ 2286000 h 4864100"/>
                  <a:gd name="connsiteX49" fmla="*/ 1574921 w 5448421"/>
                  <a:gd name="connsiteY49" fmla="*/ 2006600 h 4864100"/>
                  <a:gd name="connsiteX50" fmla="*/ 1638421 w 5448421"/>
                  <a:gd name="connsiteY50" fmla="*/ 1752600 h 4864100"/>
                  <a:gd name="connsiteX51" fmla="*/ 1587621 w 5448421"/>
                  <a:gd name="connsiteY51" fmla="*/ 1397000 h 4864100"/>
                  <a:gd name="connsiteX52" fmla="*/ 1473321 w 5448421"/>
                  <a:gd name="connsiteY52" fmla="*/ 1193800 h 4864100"/>
                  <a:gd name="connsiteX53" fmla="*/ 1257421 w 5448421"/>
                  <a:gd name="connsiteY53" fmla="*/ 838200 h 4864100"/>
                  <a:gd name="connsiteX54" fmla="*/ 1079621 w 5448421"/>
                  <a:gd name="connsiteY54" fmla="*/ 609600 h 4864100"/>
                  <a:gd name="connsiteX55" fmla="*/ 965321 w 5448421"/>
                  <a:gd name="connsiteY55" fmla="*/ 304800 h 4864100"/>
                  <a:gd name="connsiteX56" fmla="*/ 889121 w 5448421"/>
                  <a:gd name="connsiteY56" fmla="*/ 0 h 4864100"/>
                  <a:gd name="connsiteX57" fmla="*/ 12821 w 5448421"/>
                  <a:gd name="connsiteY57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409821 w 5448421"/>
                  <a:gd name="connsiteY10" fmla="*/ 2895600 h 4864100"/>
                  <a:gd name="connsiteX11" fmla="*/ 1346321 w 5448421"/>
                  <a:gd name="connsiteY11" fmla="*/ 3060700 h 4864100"/>
                  <a:gd name="connsiteX12" fmla="*/ 1320921 w 5448421"/>
                  <a:gd name="connsiteY12" fmla="*/ 3263900 h 4864100"/>
                  <a:gd name="connsiteX13" fmla="*/ 1333621 w 5448421"/>
                  <a:gd name="connsiteY13" fmla="*/ 3517900 h 4864100"/>
                  <a:gd name="connsiteX14" fmla="*/ 1460621 w 5448421"/>
                  <a:gd name="connsiteY14" fmla="*/ 3606800 h 4864100"/>
                  <a:gd name="connsiteX15" fmla="*/ 1803521 w 5448421"/>
                  <a:gd name="connsiteY15" fmla="*/ 3670300 h 4864100"/>
                  <a:gd name="connsiteX16" fmla="*/ 1994021 w 5448421"/>
                  <a:gd name="connsiteY16" fmla="*/ 3708400 h 4864100"/>
                  <a:gd name="connsiteX17" fmla="*/ 2235321 w 5448421"/>
                  <a:gd name="connsiteY17" fmla="*/ 3860800 h 4864100"/>
                  <a:gd name="connsiteX18" fmla="*/ 2489321 w 5448421"/>
                  <a:gd name="connsiteY18" fmla="*/ 3898900 h 4864100"/>
                  <a:gd name="connsiteX19" fmla="*/ 2692521 w 5448421"/>
                  <a:gd name="connsiteY19" fmla="*/ 3886200 h 4864100"/>
                  <a:gd name="connsiteX20" fmla="*/ 3010021 w 5448421"/>
                  <a:gd name="connsiteY20" fmla="*/ 3924300 h 4864100"/>
                  <a:gd name="connsiteX21" fmla="*/ 3302121 w 5448421"/>
                  <a:gd name="connsiteY21" fmla="*/ 4114800 h 4864100"/>
                  <a:gd name="connsiteX22" fmla="*/ 3581521 w 5448421"/>
                  <a:gd name="connsiteY22" fmla="*/ 4356100 h 4864100"/>
                  <a:gd name="connsiteX23" fmla="*/ 3797421 w 5448421"/>
                  <a:gd name="connsiteY23" fmla="*/ 4508500 h 4864100"/>
                  <a:gd name="connsiteX24" fmla="*/ 4038721 w 5448421"/>
                  <a:gd name="connsiteY24" fmla="*/ 4673600 h 4864100"/>
                  <a:gd name="connsiteX25" fmla="*/ 4356221 w 5448421"/>
                  <a:gd name="connsiteY25" fmla="*/ 4787900 h 4864100"/>
                  <a:gd name="connsiteX26" fmla="*/ 4788021 w 5448421"/>
                  <a:gd name="connsiteY26" fmla="*/ 4864100 h 4864100"/>
                  <a:gd name="connsiteX27" fmla="*/ 5448421 w 5448421"/>
                  <a:gd name="connsiteY27" fmla="*/ 4775200 h 4864100"/>
                  <a:gd name="connsiteX28" fmla="*/ 5410321 w 5448421"/>
                  <a:gd name="connsiteY28" fmla="*/ 4686300 h 4864100"/>
                  <a:gd name="connsiteX29" fmla="*/ 4800721 w 5448421"/>
                  <a:gd name="connsiteY29" fmla="*/ 4749800 h 4864100"/>
                  <a:gd name="connsiteX30" fmla="*/ 4483221 w 5448421"/>
                  <a:gd name="connsiteY30" fmla="*/ 4711700 h 4864100"/>
                  <a:gd name="connsiteX31" fmla="*/ 4153021 w 5448421"/>
                  <a:gd name="connsiteY31" fmla="*/ 4559300 h 4864100"/>
                  <a:gd name="connsiteX32" fmla="*/ 4013321 w 5448421"/>
                  <a:gd name="connsiteY32" fmla="*/ 4406900 h 4864100"/>
                  <a:gd name="connsiteX33" fmla="*/ 3835521 w 5448421"/>
                  <a:gd name="connsiteY33" fmla="*/ 4229100 h 4864100"/>
                  <a:gd name="connsiteX34" fmla="*/ 3479921 w 5448421"/>
                  <a:gd name="connsiteY34" fmla="*/ 4025900 h 4864100"/>
                  <a:gd name="connsiteX35" fmla="*/ 3200521 w 5448421"/>
                  <a:gd name="connsiteY35" fmla="*/ 3886200 h 4864100"/>
                  <a:gd name="connsiteX36" fmla="*/ 2933821 w 5448421"/>
                  <a:gd name="connsiteY36" fmla="*/ 3784600 h 4864100"/>
                  <a:gd name="connsiteX37" fmla="*/ 2565521 w 5448421"/>
                  <a:gd name="connsiteY37" fmla="*/ 3822700 h 4864100"/>
                  <a:gd name="connsiteX38" fmla="*/ 2336921 w 5448421"/>
                  <a:gd name="connsiteY38" fmla="*/ 3810000 h 4864100"/>
                  <a:gd name="connsiteX39" fmla="*/ 2121021 w 5448421"/>
                  <a:gd name="connsiteY39" fmla="*/ 3657600 h 4864100"/>
                  <a:gd name="connsiteX40" fmla="*/ 1955921 w 5448421"/>
                  <a:gd name="connsiteY40" fmla="*/ 3594100 h 4864100"/>
                  <a:gd name="connsiteX41" fmla="*/ 1816221 w 5448421"/>
                  <a:gd name="connsiteY41" fmla="*/ 3530600 h 4864100"/>
                  <a:gd name="connsiteX42" fmla="*/ 1638421 w 5448421"/>
                  <a:gd name="connsiteY42" fmla="*/ 3467100 h 4864100"/>
                  <a:gd name="connsiteX43" fmla="*/ 1587621 w 5448421"/>
                  <a:gd name="connsiteY43" fmla="*/ 3390900 h 4864100"/>
                  <a:gd name="connsiteX44" fmla="*/ 1524121 w 5448421"/>
                  <a:gd name="connsiteY44" fmla="*/ 3225800 h 4864100"/>
                  <a:gd name="connsiteX45" fmla="*/ 1600321 w 5448421"/>
                  <a:gd name="connsiteY45" fmla="*/ 2895600 h 4864100"/>
                  <a:gd name="connsiteX46" fmla="*/ 1587621 w 5448421"/>
                  <a:gd name="connsiteY46" fmla="*/ 2654300 h 4864100"/>
                  <a:gd name="connsiteX47" fmla="*/ 1562221 w 5448421"/>
                  <a:gd name="connsiteY47" fmla="*/ 2489200 h 4864100"/>
                  <a:gd name="connsiteX48" fmla="*/ 1511421 w 5448421"/>
                  <a:gd name="connsiteY48" fmla="*/ 2286000 h 4864100"/>
                  <a:gd name="connsiteX49" fmla="*/ 1574921 w 5448421"/>
                  <a:gd name="connsiteY49" fmla="*/ 2006600 h 4864100"/>
                  <a:gd name="connsiteX50" fmla="*/ 1638421 w 5448421"/>
                  <a:gd name="connsiteY50" fmla="*/ 1752600 h 4864100"/>
                  <a:gd name="connsiteX51" fmla="*/ 1587621 w 5448421"/>
                  <a:gd name="connsiteY51" fmla="*/ 1397000 h 4864100"/>
                  <a:gd name="connsiteX52" fmla="*/ 1473321 w 5448421"/>
                  <a:gd name="connsiteY52" fmla="*/ 1193800 h 4864100"/>
                  <a:gd name="connsiteX53" fmla="*/ 1257421 w 5448421"/>
                  <a:gd name="connsiteY53" fmla="*/ 838200 h 4864100"/>
                  <a:gd name="connsiteX54" fmla="*/ 1079621 w 5448421"/>
                  <a:gd name="connsiteY54" fmla="*/ 609600 h 4864100"/>
                  <a:gd name="connsiteX55" fmla="*/ 965321 w 5448421"/>
                  <a:gd name="connsiteY55" fmla="*/ 304800 h 4864100"/>
                  <a:gd name="connsiteX56" fmla="*/ 889121 w 5448421"/>
                  <a:gd name="connsiteY56" fmla="*/ 0 h 4864100"/>
                  <a:gd name="connsiteX57" fmla="*/ 12821 w 5448421"/>
                  <a:gd name="connsiteY57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409821 w 5448421"/>
                  <a:gd name="connsiteY10" fmla="*/ 2895600 h 4864100"/>
                  <a:gd name="connsiteX11" fmla="*/ 1346321 w 5448421"/>
                  <a:gd name="connsiteY11" fmla="*/ 3060700 h 4864100"/>
                  <a:gd name="connsiteX12" fmla="*/ 1320921 w 5448421"/>
                  <a:gd name="connsiteY12" fmla="*/ 3263900 h 4864100"/>
                  <a:gd name="connsiteX13" fmla="*/ 1333621 w 5448421"/>
                  <a:gd name="connsiteY13" fmla="*/ 3517900 h 4864100"/>
                  <a:gd name="connsiteX14" fmla="*/ 1460621 w 5448421"/>
                  <a:gd name="connsiteY14" fmla="*/ 3606800 h 4864100"/>
                  <a:gd name="connsiteX15" fmla="*/ 1803521 w 5448421"/>
                  <a:gd name="connsiteY15" fmla="*/ 3670300 h 4864100"/>
                  <a:gd name="connsiteX16" fmla="*/ 1994021 w 5448421"/>
                  <a:gd name="connsiteY16" fmla="*/ 3708400 h 4864100"/>
                  <a:gd name="connsiteX17" fmla="*/ 2235321 w 5448421"/>
                  <a:gd name="connsiteY17" fmla="*/ 3860800 h 4864100"/>
                  <a:gd name="connsiteX18" fmla="*/ 2489321 w 5448421"/>
                  <a:gd name="connsiteY18" fmla="*/ 3898900 h 4864100"/>
                  <a:gd name="connsiteX19" fmla="*/ 2692521 w 5448421"/>
                  <a:gd name="connsiteY19" fmla="*/ 3886200 h 4864100"/>
                  <a:gd name="connsiteX20" fmla="*/ 3010021 w 5448421"/>
                  <a:gd name="connsiteY20" fmla="*/ 3924300 h 4864100"/>
                  <a:gd name="connsiteX21" fmla="*/ 3302121 w 5448421"/>
                  <a:gd name="connsiteY21" fmla="*/ 4114800 h 4864100"/>
                  <a:gd name="connsiteX22" fmla="*/ 3581521 w 5448421"/>
                  <a:gd name="connsiteY22" fmla="*/ 4356100 h 4864100"/>
                  <a:gd name="connsiteX23" fmla="*/ 3797421 w 5448421"/>
                  <a:gd name="connsiteY23" fmla="*/ 4508500 h 4864100"/>
                  <a:gd name="connsiteX24" fmla="*/ 4038721 w 5448421"/>
                  <a:gd name="connsiteY24" fmla="*/ 4673600 h 4864100"/>
                  <a:gd name="connsiteX25" fmla="*/ 4356221 w 5448421"/>
                  <a:gd name="connsiteY25" fmla="*/ 4787900 h 4864100"/>
                  <a:gd name="connsiteX26" fmla="*/ 4788021 w 5448421"/>
                  <a:gd name="connsiteY26" fmla="*/ 4864100 h 4864100"/>
                  <a:gd name="connsiteX27" fmla="*/ 5448421 w 5448421"/>
                  <a:gd name="connsiteY27" fmla="*/ 4775200 h 4864100"/>
                  <a:gd name="connsiteX28" fmla="*/ 5410321 w 5448421"/>
                  <a:gd name="connsiteY28" fmla="*/ 4686300 h 4864100"/>
                  <a:gd name="connsiteX29" fmla="*/ 4800721 w 5448421"/>
                  <a:gd name="connsiteY29" fmla="*/ 4749800 h 4864100"/>
                  <a:gd name="connsiteX30" fmla="*/ 4483221 w 5448421"/>
                  <a:gd name="connsiteY30" fmla="*/ 4711700 h 4864100"/>
                  <a:gd name="connsiteX31" fmla="*/ 4153021 w 5448421"/>
                  <a:gd name="connsiteY31" fmla="*/ 4559300 h 4864100"/>
                  <a:gd name="connsiteX32" fmla="*/ 4013321 w 5448421"/>
                  <a:gd name="connsiteY32" fmla="*/ 4406900 h 4864100"/>
                  <a:gd name="connsiteX33" fmla="*/ 3835521 w 5448421"/>
                  <a:gd name="connsiteY33" fmla="*/ 4229100 h 4864100"/>
                  <a:gd name="connsiteX34" fmla="*/ 3479921 w 5448421"/>
                  <a:gd name="connsiteY34" fmla="*/ 4025900 h 4864100"/>
                  <a:gd name="connsiteX35" fmla="*/ 3200521 w 5448421"/>
                  <a:gd name="connsiteY35" fmla="*/ 3886200 h 4864100"/>
                  <a:gd name="connsiteX36" fmla="*/ 2933821 w 5448421"/>
                  <a:gd name="connsiteY36" fmla="*/ 3784600 h 4864100"/>
                  <a:gd name="connsiteX37" fmla="*/ 2565521 w 5448421"/>
                  <a:gd name="connsiteY37" fmla="*/ 3822700 h 4864100"/>
                  <a:gd name="connsiteX38" fmla="*/ 2336921 w 5448421"/>
                  <a:gd name="connsiteY38" fmla="*/ 3810000 h 4864100"/>
                  <a:gd name="connsiteX39" fmla="*/ 2121021 w 5448421"/>
                  <a:gd name="connsiteY39" fmla="*/ 3657600 h 4864100"/>
                  <a:gd name="connsiteX40" fmla="*/ 1955921 w 5448421"/>
                  <a:gd name="connsiteY40" fmla="*/ 3594100 h 4864100"/>
                  <a:gd name="connsiteX41" fmla="*/ 1816221 w 5448421"/>
                  <a:gd name="connsiteY41" fmla="*/ 3530600 h 4864100"/>
                  <a:gd name="connsiteX42" fmla="*/ 1638421 w 5448421"/>
                  <a:gd name="connsiteY42" fmla="*/ 3467100 h 4864100"/>
                  <a:gd name="connsiteX43" fmla="*/ 1587621 w 5448421"/>
                  <a:gd name="connsiteY43" fmla="*/ 3390900 h 4864100"/>
                  <a:gd name="connsiteX44" fmla="*/ 1524121 w 5448421"/>
                  <a:gd name="connsiteY44" fmla="*/ 3225800 h 4864100"/>
                  <a:gd name="connsiteX45" fmla="*/ 1600321 w 5448421"/>
                  <a:gd name="connsiteY45" fmla="*/ 2895600 h 4864100"/>
                  <a:gd name="connsiteX46" fmla="*/ 1587621 w 5448421"/>
                  <a:gd name="connsiteY46" fmla="*/ 2654300 h 4864100"/>
                  <a:gd name="connsiteX47" fmla="*/ 1562221 w 5448421"/>
                  <a:gd name="connsiteY47" fmla="*/ 2489200 h 4864100"/>
                  <a:gd name="connsiteX48" fmla="*/ 1511421 w 5448421"/>
                  <a:gd name="connsiteY48" fmla="*/ 2286000 h 4864100"/>
                  <a:gd name="connsiteX49" fmla="*/ 1574921 w 5448421"/>
                  <a:gd name="connsiteY49" fmla="*/ 2006600 h 4864100"/>
                  <a:gd name="connsiteX50" fmla="*/ 1638421 w 5448421"/>
                  <a:gd name="connsiteY50" fmla="*/ 1752600 h 4864100"/>
                  <a:gd name="connsiteX51" fmla="*/ 1587621 w 5448421"/>
                  <a:gd name="connsiteY51" fmla="*/ 1397000 h 4864100"/>
                  <a:gd name="connsiteX52" fmla="*/ 1473321 w 5448421"/>
                  <a:gd name="connsiteY52" fmla="*/ 1193800 h 4864100"/>
                  <a:gd name="connsiteX53" fmla="*/ 1257421 w 5448421"/>
                  <a:gd name="connsiteY53" fmla="*/ 838200 h 4864100"/>
                  <a:gd name="connsiteX54" fmla="*/ 1079621 w 5448421"/>
                  <a:gd name="connsiteY54" fmla="*/ 609600 h 4864100"/>
                  <a:gd name="connsiteX55" fmla="*/ 965321 w 5448421"/>
                  <a:gd name="connsiteY55" fmla="*/ 304800 h 4864100"/>
                  <a:gd name="connsiteX56" fmla="*/ 889121 w 5448421"/>
                  <a:gd name="connsiteY56" fmla="*/ 0 h 4864100"/>
                  <a:gd name="connsiteX57" fmla="*/ 12821 w 5448421"/>
                  <a:gd name="connsiteY57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409821 w 5448421"/>
                  <a:gd name="connsiteY10" fmla="*/ 2895600 h 4864100"/>
                  <a:gd name="connsiteX11" fmla="*/ 1346321 w 5448421"/>
                  <a:gd name="connsiteY11" fmla="*/ 3060700 h 4864100"/>
                  <a:gd name="connsiteX12" fmla="*/ 1320921 w 5448421"/>
                  <a:gd name="connsiteY12" fmla="*/ 3263900 h 4864100"/>
                  <a:gd name="connsiteX13" fmla="*/ 1333621 w 5448421"/>
                  <a:gd name="connsiteY13" fmla="*/ 3517900 h 4864100"/>
                  <a:gd name="connsiteX14" fmla="*/ 1460621 w 5448421"/>
                  <a:gd name="connsiteY14" fmla="*/ 3606800 h 4864100"/>
                  <a:gd name="connsiteX15" fmla="*/ 1803521 w 5448421"/>
                  <a:gd name="connsiteY15" fmla="*/ 3670300 h 4864100"/>
                  <a:gd name="connsiteX16" fmla="*/ 1994021 w 5448421"/>
                  <a:gd name="connsiteY16" fmla="*/ 3708400 h 4864100"/>
                  <a:gd name="connsiteX17" fmla="*/ 2235321 w 5448421"/>
                  <a:gd name="connsiteY17" fmla="*/ 3860800 h 4864100"/>
                  <a:gd name="connsiteX18" fmla="*/ 2489321 w 5448421"/>
                  <a:gd name="connsiteY18" fmla="*/ 3898900 h 4864100"/>
                  <a:gd name="connsiteX19" fmla="*/ 2692521 w 5448421"/>
                  <a:gd name="connsiteY19" fmla="*/ 3886200 h 4864100"/>
                  <a:gd name="connsiteX20" fmla="*/ 3010021 w 5448421"/>
                  <a:gd name="connsiteY20" fmla="*/ 3924300 h 4864100"/>
                  <a:gd name="connsiteX21" fmla="*/ 3302121 w 5448421"/>
                  <a:gd name="connsiteY21" fmla="*/ 4114800 h 4864100"/>
                  <a:gd name="connsiteX22" fmla="*/ 3581521 w 5448421"/>
                  <a:gd name="connsiteY22" fmla="*/ 4356100 h 4864100"/>
                  <a:gd name="connsiteX23" fmla="*/ 3797421 w 5448421"/>
                  <a:gd name="connsiteY23" fmla="*/ 4508500 h 4864100"/>
                  <a:gd name="connsiteX24" fmla="*/ 4038721 w 5448421"/>
                  <a:gd name="connsiteY24" fmla="*/ 4673600 h 4864100"/>
                  <a:gd name="connsiteX25" fmla="*/ 4356221 w 5448421"/>
                  <a:gd name="connsiteY25" fmla="*/ 4787900 h 4864100"/>
                  <a:gd name="connsiteX26" fmla="*/ 4788021 w 5448421"/>
                  <a:gd name="connsiteY26" fmla="*/ 4864100 h 4864100"/>
                  <a:gd name="connsiteX27" fmla="*/ 5448421 w 5448421"/>
                  <a:gd name="connsiteY27" fmla="*/ 4775200 h 4864100"/>
                  <a:gd name="connsiteX28" fmla="*/ 5410321 w 5448421"/>
                  <a:gd name="connsiteY28" fmla="*/ 4686300 h 4864100"/>
                  <a:gd name="connsiteX29" fmla="*/ 4800721 w 5448421"/>
                  <a:gd name="connsiteY29" fmla="*/ 4749800 h 4864100"/>
                  <a:gd name="connsiteX30" fmla="*/ 4483221 w 5448421"/>
                  <a:gd name="connsiteY30" fmla="*/ 4711700 h 4864100"/>
                  <a:gd name="connsiteX31" fmla="*/ 4153021 w 5448421"/>
                  <a:gd name="connsiteY31" fmla="*/ 4559300 h 4864100"/>
                  <a:gd name="connsiteX32" fmla="*/ 4013321 w 5448421"/>
                  <a:gd name="connsiteY32" fmla="*/ 4406900 h 4864100"/>
                  <a:gd name="connsiteX33" fmla="*/ 3835521 w 5448421"/>
                  <a:gd name="connsiteY33" fmla="*/ 4229100 h 4864100"/>
                  <a:gd name="connsiteX34" fmla="*/ 3479921 w 5448421"/>
                  <a:gd name="connsiteY34" fmla="*/ 4025900 h 4864100"/>
                  <a:gd name="connsiteX35" fmla="*/ 3200521 w 5448421"/>
                  <a:gd name="connsiteY35" fmla="*/ 3886200 h 4864100"/>
                  <a:gd name="connsiteX36" fmla="*/ 2933821 w 5448421"/>
                  <a:gd name="connsiteY36" fmla="*/ 3784600 h 4864100"/>
                  <a:gd name="connsiteX37" fmla="*/ 2565521 w 5448421"/>
                  <a:gd name="connsiteY37" fmla="*/ 3822700 h 4864100"/>
                  <a:gd name="connsiteX38" fmla="*/ 2336921 w 5448421"/>
                  <a:gd name="connsiteY38" fmla="*/ 3810000 h 4864100"/>
                  <a:gd name="connsiteX39" fmla="*/ 2121021 w 5448421"/>
                  <a:gd name="connsiteY39" fmla="*/ 3657600 h 4864100"/>
                  <a:gd name="connsiteX40" fmla="*/ 1955921 w 5448421"/>
                  <a:gd name="connsiteY40" fmla="*/ 3594100 h 4864100"/>
                  <a:gd name="connsiteX41" fmla="*/ 1816221 w 5448421"/>
                  <a:gd name="connsiteY41" fmla="*/ 3530600 h 4864100"/>
                  <a:gd name="connsiteX42" fmla="*/ 1638421 w 5448421"/>
                  <a:gd name="connsiteY42" fmla="*/ 3467100 h 4864100"/>
                  <a:gd name="connsiteX43" fmla="*/ 1587621 w 5448421"/>
                  <a:gd name="connsiteY43" fmla="*/ 3390900 h 4864100"/>
                  <a:gd name="connsiteX44" fmla="*/ 1524121 w 5448421"/>
                  <a:gd name="connsiteY44" fmla="*/ 3225800 h 4864100"/>
                  <a:gd name="connsiteX45" fmla="*/ 1600321 w 5448421"/>
                  <a:gd name="connsiteY45" fmla="*/ 2895600 h 4864100"/>
                  <a:gd name="connsiteX46" fmla="*/ 1587621 w 5448421"/>
                  <a:gd name="connsiteY46" fmla="*/ 2654300 h 4864100"/>
                  <a:gd name="connsiteX47" fmla="*/ 1562221 w 5448421"/>
                  <a:gd name="connsiteY47" fmla="*/ 2489200 h 4864100"/>
                  <a:gd name="connsiteX48" fmla="*/ 1511421 w 5448421"/>
                  <a:gd name="connsiteY48" fmla="*/ 2286000 h 4864100"/>
                  <a:gd name="connsiteX49" fmla="*/ 1574921 w 5448421"/>
                  <a:gd name="connsiteY49" fmla="*/ 2006600 h 4864100"/>
                  <a:gd name="connsiteX50" fmla="*/ 1638421 w 5448421"/>
                  <a:gd name="connsiteY50" fmla="*/ 1752600 h 4864100"/>
                  <a:gd name="connsiteX51" fmla="*/ 1587621 w 5448421"/>
                  <a:gd name="connsiteY51" fmla="*/ 1397000 h 4864100"/>
                  <a:gd name="connsiteX52" fmla="*/ 1473321 w 5448421"/>
                  <a:gd name="connsiteY52" fmla="*/ 1193800 h 4864100"/>
                  <a:gd name="connsiteX53" fmla="*/ 1257421 w 5448421"/>
                  <a:gd name="connsiteY53" fmla="*/ 838200 h 4864100"/>
                  <a:gd name="connsiteX54" fmla="*/ 1079621 w 5448421"/>
                  <a:gd name="connsiteY54" fmla="*/ 609600 h 4864100"/>
                  <a:gd name="connsiteX55" fmla="*/ 965321 w 5448421"/>
                  <a:gd name="connsiteY55" fmla="*/ 304800 h 4864100"/>
                  <a:gd name="connsiteX56" fmla="*/ 889121 w 5448421"/>
                  <a:gd name="connsiteY56" fmla="*/ 0 h 4864100"/>
                  <a:gd name="connsiteX57" fmla="*/ 12821 w 5448421"/>
                  <a:gd name="connsiteY57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46321 w 5448421"/>
                  <a:gd name="connsiteY10" fmla="*/ 3060700 h 4864100"/>
                  <a:gd name="connsiteX11" fmla="*/ 1320921 w 5448421"/>
                  <a:gd name="connsiteY11" fmla="*/ 3263900 h 4864100"/>
                  <a:gd name="connsiteX12" fmla="*/ 1333621 w 5448421"/>
                  <a:gd name="connsiteY12" fmla="*/ 3517900 h 4864100"/>
                  <a:gd name="connsiteX13" fmla="*/ 1460621 w 5448421"/>
                  <a:gd name="connsiteY13" fmla="*/ 3606800 h 4864100"/>
                  <a:gd name="connsiteX14" fmla="*/ 1803521 w 5448421"/>
                  <a:gd name="connsiteY14" fmla="*/ 3670300 h 4864100"/>
                  <a:gd name="connsiteX15" fmla="*/ 1994021 w 5448421"/>
                  <a:gd name="connsiteY15" fmla="*/ 3708400 h 4864100"/>
                  <a:gd name="connsiteX16" fmla="*/ 2235321 w 5448421"/>
                  <a:gd name="connsiteY16" fmla="*/ 3860800 h 4864100"/>
                  <a:gd name="connsiteX17" fmla="*/ 2489321 w 5448421"/>
                  <a:gd name="connsiteY17" fmla="*/ 3898900 h 4864100"/>
                  <a:gd name="connsiteX18" fmla="*/ 2692521 w 5448421"/>
                  <a:gd name="connsiteY18" fmla="*/ 3886200 h 4864100"/>
                  <a:gd name="connsiteX19" fmla="*/ 3010021 w 5448421"/>
                  <a:gd name="connsiteY19" fmla="*/ 3924300 h 4864100"/>
                  <a:gd name="connsiteX20" fmla="*/ 3302121 w 5448421"/>
                  <a:gd name="connsiteY20" fmla="*/ 4114800 h 4864100"/>
                  <a:gd name="connsiteX21" fmla="*/ 3581521 w 5448421"/>
                  <a:gd name="connsiteY21" fmla="*/ 4356100 h 4864100"/>
                  <a:gd name="connsiteX22" fmla="*/ 3797421 w 5448421"/>
                  <a:gd name="connsiteY22" fmla="*/ 4508500 h 4864100"/>
                  <a:gd name="connsiteX23" fmla="*/ 4038721 w 5448421"/>
                  <a:gd name="connsiteY23" fmla="*/ 4673600 h 4864100"/>
                  <a:gd name="connsiteX24" fmla="*/ 4356221 w 5448421"/>
                  <a:gd name="connsiteY24" fmla="*/ 4787900 h 4864100"/>
                  <a:gd name="connsiteX25" fmla="*/ 4788021 w 5448421"/>
                  <a:gd name="connsiteY25" fmla="*/ 4864100 h 4864100"/>
                  <a:gd name="connsiteX26" fmla="*/ 5448421 w 5448421"/>
                  <a:gd name="connsiteY26" fmla="*/ 4775200 h 4864100"/>
                  <a:gd name="connsiteX27" fmla="*/ 5410321 w 5448421"/>
                  <a:gd name="connsiteY27" fmla="*/ 4686300 h 4864100"/>
                  <a:gd name="connsiteX28" fmla="*/ 4800721 w 5448421"/>
                  <a:gd name="connsiteY28" fmla="*/ 4749800 h 4864100"/>
                  <a:gd name="connsiteX29" fmla="*/ 4483221 w 5448421"/>
                  <a:gd name="connsiteY29" fmla="*/ 4711700 h 4864100"/>
                  <a:gd name="connsiteX30" fmla="*/ 4153021 w 5448421"/>
                  <a:gd name="connsiteY30" fmla="*/ 4559300 h 4864100"/>
                  <a:gd name="connsiteX31" fmla="*/ 4013321 w 5448421"/>
                  <a:gd name="connsiteY31" fmla="*/ 4406900 h 4864100"/>
                  <a:gd name="connsiteX32" fmla="*/ 3835521 w 5448421"/>
                  <a:gd name="connsiteY32" fmla="*/ 4229100 h 4864100"/>
                  <a:gd name="connsiteX33" fmla="*/ 3479921 w 5448421"/>
                  <a:gd name="connsiteY33" fmla="*/ 4025900 h 4864100"/>
                  <a:gd name="connsiteX34" fmla="*/ 3200521 w 5448421"/>
                  <a:gd name="connsiteY34" fmla="*/ 3886200 h 4864100"/>
                  <a:gd name="connsiteX35" fmla="*/ 2933821 w 5448421"/>
                  <a:gd name="connsiteY35" fmla="*/ 3784600 h 4864100"/>
                  <a:gd name="connsiteX36" fmla="*/ 2565521 w 5448421"/>
                  <a:gd name="connsiteY36" fmla="*/ 3822700 h 4864100"/>
                  <a:gd name="connsiteX37" fmla="*/ 2336921 w 5448421"/>
                  <a:gd name="connsiteY37" fmla="*/ 3810000 h 4864100"/>
                  <a:gd name="connsiteX38" fmla="*/ 2121021 w 5448421"/>
                  <a:gd name="connsiteY38" fmla="*/ 3657600 h 4864100"/>
                  <a:gd name="connsiteX39" fmla="*/ 1955921 w 5448421"/>
                  <a:gd name="connsiteY39" fmla="*/ 3594100 h 4864100"/>
                  <a:gd name="connsiteX40" fmla="*/ 1816221 w 5448421"/>
                  <a:gd name="connsiteY40" fmla="*/ 3530600 h 4864100"/>
                  <a:gd name="connsiteX41" fmla="*/ 1638421 w 5448421"/>
                  <a:gd name="connsiteY41" fmla="*/ 3467100 h 4864100"/>
                  <a:gd name="connsiteX42" fmla="*/ 1587621 w 5448421"/>
                  <a:gd name="connsiteY42" fmla="*/ 3390900 h 4864100"/>
                  <a:gd name="connsiteX43" fmla="*/ 1524121 w 5448421"/>
                  <a:gd name="connsiteY43" fmla="*/ 3225800 h 4864100"/>
                  <a:gd name="connsiteX44" fmla="*/ 1600321 w 5448421"/>
                  <a:gd name="connsiteY44" fmla="*/ 2895600 h 4864100"/>
                  <a:gd name="connsiteX45" fmla="*/ 1587621 w 5448421"/>
                  <a:gd name="connsiteY45" fmla="*/ 2654300 h 4864100"/>
                  <a:gd name="connsiteX46" fmla="*/ 1562221 w 5448421"/>
                  <a:gd name="connsiteY46" fmla="*/ 2489200 h 4864100"/>
                  <a:gd name="connsiteX47" fmla="*/ 1511421 w 5448421"/>
                  <a:gd name="connsiteY47" fmla="*/ 2286000 h 4864100"/>
                  <a:gd name="connsiteX48" fmla="*/ 1574921 w 5448421"/>
                  <a:gd name="connsiteY48" fmla="*/ 2006600 h 4864100"/>
                  <a:gd name="connsiteX49" fmla="*/ 1638421 w 5448421"/>
                  <a:gd name="connsiteY49" fmla="*/ 1752600 h 4864100"/>
                  <a:gd name="connsiteX50" fmla="*/ 1587621 w 5448421"/>
                  <a:gd name="connsiteY50" fmla="*/ 1397000 h 4864100"/>
                  <a:gd name="connsiteX51" fmla="*/ 1473321 w 5448421"/>
                  <a:gd name="connsiteY51" fmla="*/ 1193800 h 4864100"/>
                  <a:gd name="connsiteX52" fmla="*/ 1257421 w 5448421"/>
                  <a:gd name="connsiteY52" fmla="*/ 838200 h 4864100"/>
                  <a:gd name="connsiteX53" fmla="*/ 1079621 w 5448421"/>
                  <a:gd name="connsiteY53" fmla="*/ 609600 h 4864100"/>
                  <a:gd name="connsiteX54" fmla="*/ 965321 w 5448421"/>
                  <a:gd name="connsiteY54" fmla="*/ 304800 h 4864100"/>
                  <a:gd name="connsiteX55" fmla="*/ 889121 w 5448421"/>
                  <a:gd name="connsiteY55" fmla="*/ 0 h 4864100"/>
                  <a:gd name="connsiteX56" fmla="*/ 12821 w 5448421"/>
                  <a:gd name="connsiteY56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46321 w 5448421"/>
                  <a:gd name="connsiteY10" fmla="*/ 3060700 h 4864100"/>
                  <a:gd name="connsiteX11" fmla="*/ 1320921 w 5448421"/>
                  <a:gd name="connsiteY11" fmla="*/ 3263900 h 4864100"/>
                  <a:gd name="connsiteX12" fmla="*/ 1333621 w 5448421"/>
                  <a:gd name="connsiteY12" fmla="*/ 3517900 h 4864100"/>
                  <a:gd name="connsiteX13" fmla="*/ 1460621 w 5448421"/>
                  <a:gd name="connsiteY13" fmla="*/ 3606800 h 4864100"/>
                  <a:gd name="connsiteX14" fmla="*/ 1803521 w 5448421"/>
                  <a:gd name="connsiteY14" fmla="*/ 3670300 h 4864100"/>
                  <a:gd name="connsiteX15" fmla="*/ 1994021 w 5448421"/>
                  <a:gd name="connsiteY15" fmla="*/ 3708400 h 4864100"/>
                  <a:gd name="connsiteX16" fmla="*/ 2235321 w 5448421"/>
                  <a:gd name="connsiteY16" fmla="*/ 3860800 h 4864100"/>
                  <a:gd name="connsiteX17" fmla="*/ 2489321 w 5448421"/>
                  <a:gd name="connsiteY17" fmla="*/ 3898900 h 4864100"/>
                  <a:gd name="connsiteX18" fmla="*/ 2692521 w 5448421"/>
                  <a:gd name="connsiteY18" fmla="*/ 3886200 h 4864100"/>
                  <a:gd name="connsiteX19" fmla="*/ 3010021 w 5448421"/>
                  <a:gd name="connsiteY19" fmla="*/ 3924300 h 4864100"/>
                  <a:gd name="connsiteX20" fmla="*/ 3302121 w 5448421"/>
                  <a:gd name="connsiteY20" fmla="*/ 4114800 h 4864100"/>
                  <a:gd name="connsiteX21" fmla="*/ 3581521 w 5448421"/>
                  <a:gd name="connsiteY21" fmla="*/ 4356100 h 4864100"/>
                  <a:gd name="connsiteX22" fmla="*/ 3797421 w 5448421"/>
                  <a:gd name="connsiteY22" fmla="*/ 4508500 h 4864100"/>
                  <a:gd name="connsiteX23" fmla="*/ 4038721 w 5448421"/>
                  <a:gd name="connsiteY23" fmla="*/ 4673600 h 4864100"/>
                  <a:gd name="connsiteX24" fmla="*/ 4356221 w 5448421"/>
                  <a:gd name="connsiteY24" fmla="*/ 4787900 h 4864100"/>
                  <a:gd name="connsiteX25" fmla="*/ 4788021 w 5448421"/>
                  <a:gd name="connsiteY25" fmla="*/ 4864100 h 4864100"/>
                  <a:gd name="connsiteX26" fmla="*/ 5448421 w 5448421"/>
                  <a:gd name="connsiteY26" fmla="*/ 4775200 h 4864100"/>
                  <a:gd name="connsiteX27" fmla="*/ 5410321 w 5448421"/>
                  <a:gd name="connsiteY27" fmla="*/ 4686300 h 4864100"/>
                  <a:gd name="connsiteX28" fmla="*/ 4800721 w 5448421"/>
                  <a:gd name="connsiteY28" fmla="*/ 4749800 h 4864100"/>
                  <a:gd name="connsiteX29" fmla="*/ 4483221 w 5448421"/>
                  <a:gd name="connsiteY29" fmla="*/ 4711700 h 4864100"/>
                  <a:gd name="connsiteX30" fmla="*/ 4153021 w 5448421"/>
                  <a:gd name="connsiteY30" fmla="*/ 4559300 h 4864100"/>
                  <a:gd name="connsiteX31" fmla="*/ 4013321 w 5448421"/>
                  <a:gd name="connsiteY31" fmla="*/ 4406900 h 4864100"/>
                  <a:gd name="connsiteX32" fmla="*/ 3835521 w 5448421"/>
                  <a:gd name="connsiteY32" fmla="*/ 4229100 h 4864100"/>
                  <a:gd name="connsiteX33" fmla="*/ 3479921 w 5448421"/>
                  <a:gd name="connsiteY33" fmla="*/ 4025900 h 4864100"/>
                  <a:gd name="connsiteX34" fmla="*/ 3200521 w 5448421"/>
                  <a:gd name="connsiteY34" fmla="*/ 3886200 h 4864100"/>
                  <a:gd name="connsiteX35" fmla="*/ 2933821 w 5448421"/>
                  <a:gd name="connsiteY35" fmla="*/ 3784600 h 4864100"/>
                  <a:gd name="connsiteX36" fmla="*/ 2565521 w 5448421"/>
                  <a:gd name="connsiteY36" fmla="*/ 3822700 h 4864100"/>
                  <a:gd name="connsiteX37" fmla="*/ 2336921 w 5448421"/>
                  <a:gd name="connsiteY37" fmla="*/ 3810000 h 4864100"/>
                  <a:gd name="connsiteX38" fmla="*/ 2121021 w 5448421"/>
                  <a:gd name="connsiteY38" fmla="*/ 3657600 h 4864100"/>
                  <a:gd name="connsiteX39" fmla="*/ 1955921 w 5448421"/>
                  <a:gd name="connsiteY39" fmla="*/ 3594100 h 4864100"/>
                  <a:gd name="connsiteX40" fmla="*/ 1816221 w 5448421"/>
                  <a:gd name="connsiteY40" fmla="*/ 3530600 h 4864100"/>
                  <a:gd name="connsiteX41" fmla="*/ 1638421 w 5448421"/>
                  <a:gd name="connsiteY41" fmla="*/ 3467100 h 4864100"/>
                  <a:gd name="connsiteX42" fmla="*/ 1587621 w 5448421"/>
                  <a:gd name="connsiteY42" fmla="*/ 3390900 h 4864100"/>
                  <a:gd name="connsiteX43" fmla="*/ 1524121 w 5448421"/>
                  <a:gd name="connsiteY43" fmla="*/ 3225800 h 4864100"/>
                  <a:gd name="connsiteX44" fmla="*/ 1600321 w 5448421"/>
                  <a:gd name="connsiteY44" fmla="*/ 2895600 h 4864100"/>
                  <a:gd name="connsiteX45" fmla="*/ 1587621 w 5448421"/>
                  <a:gd name="connsiteY45" fmla="*/ 2654300 h 4864100"/>
                  <a:gd name="connsiteX46" fmla="*/ 1562221 w 5448421"/>
                  <a:gd name="connsiteY46" fmla="*/ 2489200 h 4864100"/>
                  <a:gd name="connsiteX47" fmla="*/ 1511421 w 5448421"/>
                  <a:gd name="connsiteY47" fmla="*/ 2286000 h 4864100"/>
                  <a:gd name="connsiteX48" fmla="*/ 1574921 w 5448421"/>
                  <a:gd name="connsiteY48" fmla="*/ 2006600 h 4864100"/>
                  <a:gd name="connsiteX49" fmla="*/ 1638421 w 5448421"/>
                  <a:gd name="connsiteY49" fmla="*/ 1752600 h 4864100"/>
                  <a:gd name="connsiteX50" fmla="*/ 1587621 w 5448421"/>
                  <a:gd name="connsiteY50" fmla="*/ 1397000 h 4864100"/>
                  <a:gd name="connsiteX51" fmla="*/ 1473321 w 5448421"/>
                  <a:gd name="connsiteY51" fmla="*/ 1193800 h 4864100"/>
                  <a:gd name="connsiteX52" fmla="*/ 1257421 w 5448421"/>
                  <a:gd name="connsiteY52" fmla="*/ 838200 h 4864100"/>
                  <a:gd name="connsiteX53" fmla="*/ 1079621 w 5448421"/>
                  <a:gd name="connsiteY53" fmla="*/ 609600 h 4864100"/>
                  <a:gd name="connsiteX54" fmla="*/ 965321 w 5448421"/>
                  <a:gd name="connsiteY54" fmla="*/ 304800 h 4864100"/>
                  <a:gd name="connsiteX55" fmla="*/ 889121 w 5448421"/>
                  <a:gd name="connsiteY55" fmla="*/ 0 h 4864100"/>
                  <a:gd name="connsiteX56" fmla="*/ 12821 w 5448421"/>
                  <a:gd name="connsiteY56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46321 w 5448421"/>
                  <a:gd name="connsiteY10" fmla="*/ 3060700 h 4864100"/>
                  <a:gd name="connsiteX11" fmla="*/ 1333621 w 5448421"/>
                  <a:gd name="connsiteY11" fmla="*/ 3517900 h 4864100"/>
                  <a:gd name="connsiteX12" fmla="*/ 1460621 w 5448421"/>
                  <a:gd name="connsiteY12" fmla="*/ 3606800 h 4864100"/>
                  <a:gd name="connsiteX13" fmla="*/ 1803521 w 5448421"/>
                  <a:gd name="connsiteY13" fmla="*/ 3670300 h 4864100"/>
                  <a:gd name="connsiteX14" fmla="*/ 1994021 w 5448421"/>
                  <a:gd name="connsiteY14" fmla="*/ 3708400 h 4864100"/>
                  <a:gd name="connsiteX15" fmla="*/ 2235321 w 5448421"/>
                  <a:gd name="connsiteY15" fmla="*/ 3860800 h 4864100"/>
                  <a:gd name="connsiteX16" fmla="*/ 2489321 w 5448421"/>
                  <a:gd name="connsiteY16" fmla="*/ 3898900 h 4864100"/>
                  <a:gd name="connsiteX17" fmla="*/ 2692521 w 5448421"/>
                  <a:gd name="connsiteY17" fmla="*/ 3886200 h 4864100"/>
                  <a:gd name="connsiteX18" fmla="*/ 3010021 w 5448421"/>
                  <a:gd name="connsiteY18" fmla="*/ 3924300 h 4864100"/>
                  <a:gd name="connsiteX19" fmla="*/ 3302121 w 5448421"/>
                  <a:gd name="connsiteY19" fmla="*/ 4114800 h 4864100"/>
                  <a:gd name="connsiteX20" fmla="*/ 3581521 w 5448421"/>
                  <a:gd name="connsiteY20" fmla="*/ 4356100 h 4864100"/>
                  <a:gd name="connsiteX21" fmla="*/ 3797421 w 5448421"/>
                  <a:gd name="connsiteY21" fmla="*/ 4508500 h 4864100"/>
                  <a:gd name="connsiteX22" fmla="*/ 4038721 w 5448421"/>
                  <a:gd name="connsiteY22" fmla="*/ 4673600 h 4864100"/>
                  <a:gd name="connsiteX23" fmla="*/ 4356221 w 5448421"/>
                  <a:gd name="connsiteY23" fmla="*/ 4787900 h 4864100"/>
                  <a:gd name="connsiteX24" fmla="*/ 4788021 w 5448421"/>
                  <a:gd name="connsiteY24" fmla="*/ 4864100 h 4864100"/>
                  <a:gd name="connsiteX25" fmla="*/ 5448421 w 5448421"/>
                  <a:gd name="connsiteY25" fmla="*/ 4775200 h 4864100"/>
                  <a:gd name="connsiteX26" fmla="*/ 5410321 w 5448421"/>
                  <a:gd name="connsiteY26" fmla="*/ 4686300 h 4864100"/>
                  <a:gd name="connsiteX27" fmla="*/ 4800721 w 5448421"/>
                  <a:gd name="connsiteY27" fmla="*/ 4749800 h 4864100"/>
                  <a:gd name="connsiteX28" fmla="*/ 4483221 w 5448421"/>
                  <a:gd name="connsiteY28" fmla="*/ 4711700 h 4864100"/>
                  <a:gd name="connsiteX29" fmla="*/ 4153021 w 5448421"/>
                  <a:gd name="connsiteY29" fmla="*/ 4559300 h 4864100"/>
                  <a:gd name="connsiteX30" fmla="*/ 4013321 w 5448421"/>
                  <a:gd name="connsiteY30" fmla="*/ 4406900 h 4864100"/>
                  <a:gd name="connsiteX31" fmla="*/ 3835521 w 5448421"/>
                  <a:gd name="connsiteY31" fmla="*/ 4229100 h 4864100"/>
                  <a:gd name="connsiteX32" fmla="*/ 3479921 w 5448421"/>
                  <a:gd name="connsiteY32" fmla="*/ 4025900 h 4864100"/>
                  <a:gd name="connsiteX33" fmla="*/ 3200521 w 5448421"/>
                  <a:gd name="connsiteY33" fmla="*/ 3886200 h 4864100"/>
                  <a:gd name="connsiteX34" fmla="*/ 2933821 w 5448421"/>
                  <a:gd name="connsiteY34" fmla="*/ 3784600 h 4864100"/>
                  <a:gd name="connsiteX35" fmla="*/ 2565521 w 5448421"/>
                  <a:gd name="connsiteY35" fmla="*/ 3822700 h 4864100"/>
                  <a:gd name="connsiteX36" fmla="*/ 2336921 w 5448421"/>
                  <a:gd name="connsiteY36" fmla="*/ 3810000 h 4864100"/>
                  <a:gd name="connsiteX37" fmla="*/ 2121021 w 5448421"/>
                  <a:gd name="connsiteY37" fmla="*/ 3657600 h 4864100"/>
                  <a:gd name="connsiteX38" fmla="*/ 1955921 w 5448421"/>
                  <a:gd name="connsiteY38" fmla="*/ 3594100 h 4864100"/>
                  <a:gd name="connsiteX39" fmla="*/ 1816221 w 5448421"/>
                  <a:gd name="connsiteY39" fmla="*/ 3530600 h 4864100"/>
                  <a:gd name="connsiteX40" fmla="*/ 1638421 w 5448421"/>
                  <a:gd name="connsiteY40" fmla="*/ 3467100 h 4864100"/>
                  <a:gd name="connsiteX41" fmla="*/ 1587621 w 5448421"/>
                  <a:gd name="connsiteY41" fmla="*/ 3390900 h 4864100"/>
                  <a:gd name="connsiteX42" fmla="*/ 1524121 w 5448421"/>
                  <a:gd name="connsiteY42" fmla="*/ 3225800 h 4864100"/>
                  <a:gd name="connsiteX43" fmla="*/ 1600321 w 5448421"/>
                  <a:gd name="connsiteY43" fmla="*/ 2895600 h 4864100"/>
                  <a:gd name="connsiteX44" fmla="*/ 1587621 w 5448421"/>
                  <a:gd name="connsiteY44" fmla="*/ 2654300 h 4864100"/>
                  <a:gd name="connsiteX45" fmla="*/ 1562221 w 5448421"/>
                  <a:gd name="connsiteY45" fmla="*/ 2489200 h 4864100"/>
                  <a:gd name="connsiteX46" fmla="*/ 1511421 w 5448421"/>
                  <a:gd name="connsiteY46" fmla="*/ 2286000 h 4864100"/>
                  <a:gd name="connsiteX47" fmla="*/ 1574921 w 5448421"/>
                  <a:gd name="connsiteY47" fmla="*/ 2006600 h 4864100"/>
                  <a:gd name="connsiteX48" fmla="*/ 1638421 w 5448421"/>
                  <a:gd name="connsiteY48" fmla="*/ 1752600 h 4864100"/>
                  <a:gd name="connsiteX49" fmla="*/ 1587621 w 5448421"/>
                  <a:gd name="connsiteY49" fmla="*/ 1397000 h 4864100"/>
                  <a:gd name="connsiteX50" fmla="*/ 1473321 w 5448421"/>
                  <a:gd name="connsiteY50" fmla="*/ 1193800 h 4864100"/>
                  <a:gd name="connsiteX51" fmla="*/ 1257421 w 5448421"/>
                  <a:gd name="connsiteY51" fmla="*/ 838200 h 4864100"/>
                  <a:gd name="connsiteX52" fmla="*/ 1079621 w 5448421"/>
                  <a:gd name="connsiteY52" fmla="*/ 609600 h 4864100"/>
                  <a:gd name="connsiteX53" fmla="*/ 965321 w 5448421"/>
                  <a:gd name="connsiteY53" fmla="*/ 304800 h 4864100"/>
                  <a:gd name="connsiteX54" fmla="*/ 889121 w 5448421"/>
                  <a:gd name="connsiteY54" fmla="*/ 0 h 4864100"/>
                  <a:gd name="connsiteX55" fmla="*/ 12821 w 5448421"/>
                  <a:gd name="connsiteY55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225800 h 4864100"/>
                  <a:gd name="connsiteX11" fmla="*/ 1333621 w 5448421"/>
                  <a:gd name="connsiteY11" fmla="*/ 3517900 h 4864100"/>
                  <a:gd name="connsiteX12" fmla="*/ 1460621 w 5448421"/>
                  <a:gd name="connsiteY12" fmla="*/ 3606800 h 4864100"/>
                  <a:gd name="connsiteX13" fmla="*/ 1803521 w 5448421"/>
                  <a:gd name="connsiteY13" fmla="*/ 3670300 h 4864100"/>
                  <a:gd name="connsiteX14" fmla="*/ 1994021 w 5448421"/>
                  <a:gd name="connsiteY14" fmla="*/ 3708400 h 4864100"/>
                  <a:gd name="connsiteX15" fmla="*/ 2235321 w 5448421"/>
                  <a:gd name="connsiteY15" fmla="*/ 3860800 h 4864100"/>
                  <a:gd name="connsiteX16" fmla="*/ 2489321 w 5448421"/>
                  <a:gd name="connsiteY16" fmla="*/ 3898900 h 4864100"/>
                  <a:gd name="connsiteX17" fmla="*/ 2692521 w 5448421"/>
                  <a:gd name="connsiteY17" fmla="*/ 3886200 h 4864100"/>
                  <a:gd name="connsiteX18" fmla="*/ 3010021 w 5448421"/>
                  <a:gd name="connsiteY18" fmla="*/ 3924300 h 4864100"/>
                  <a:gd name="connsiteX19" fmla="*/ 3302121 w 5448421"/>
                  <a:gd name="connsiteY19" fmla="*/ 4114800 h 4864100"/>
                  <a:gd name="connsiteX20" fmla="*/ 3581521 w 5448421"/>
                  <a:gd name="connsiteY20" fmla="*/ 4356100 h 4864100"/>
                  <a:gd name="connsiteX21" fmla="*/ 3797421 w 5448421"/>
                  <a:gd name="connsiteY21" fmla="*/ 4508500 h 4864100"/>
                  <a:gd name="connsiteX22" fmla="*/ 4038721 w 5448421"/>
                  <a:gd name="connsiteY22" fmla="*/ 4673600 h 4864100"/>
                  <a:gd name="connsiteX23" fmla="*/ 4356221 w 5448421"/>
                  <a:gd name="connsiteY23" fmla="*/ 4787900 h 4864100"/>
                  <a:gd name="connsiteX24" fmla="*/ 4788021 w 5448421"/>
                  <a:gd name="connsiteY24" fmla="*/ 4864100 h 4864100"/>
                  <a:gd name="connsiteX25" fmla="*/ 5448421 w 5448421"/>
                  <a:gd name="connsiteY25" fmla="*/ 4775200 h 4864100"/>
                  <a:gd name="connsiteX26" fmla="*/ 5410321 w 5448421"/>
                  <a:gd name="connsiteY26" fmla="*/ 4686300 h 4864100"/>
                  <a:gd name="connsiteX27" fmla="*/ 4800721 w 5448421"/>
                  <a:gd name="connsiteY27" fmla="*/ 4749800 h 4864100"/>
                  <a:gd name="connsiteX28" fmla="*/ 4483221 w 5448421"/>
                  <a:gd name="connsiteY28" fmla="*/ 4711700 h 4864100"/>
                  <a:gd name="connsiteX29" fmla="*/ 4153021 w 5448421"/>
                  <a:gd name="connsiteY29" fmla="*/ 4559300 h 4864100"/>
                  <a:gd name="connsiteX30" fmla="*/ 4013321 w 5448421"/>
                  <a:gd name="connsiteY30" fmla="*/ 4406900 h 4864100"/>
                  <a:gd name="connsiteX31" fmla="*/ 3835521 w 5448421"/>
                  <a:gd name="connsiteY31" fmla="*/ 4229100 h 4864100"/>
                  <a:gd name="connsiteX32" fmla="*/ 3479921 w 5448421"/>
                  <a:gd name="connsiteY32" fmla="*/ 4025900 h 4864100"/>
                  <a:gd name="connsiteX33" fmla="*/ 3200521 w 5448421"/>
                  <a:gd name="connsiteY33" fmla="*/ 3886200 h 4864100"/>
                  <a:gd name="connsiteX34" fmla="*/ 2933821 w 5448421"/>
                  <a:gd name="connsiteY34" fmla="*/ 3784600 h 4864100"/>
                  <a:gd name="connsiteX35" fmla="*/ 2565521 w 5448421"/>
                  <a:gd name="connsiteY35" fmla="*/ 3822700 h 4864100"/>
                  <a:gd name="connsiteX36" fmla="*/ 2336921 w 5448421"/>
                  <a:gd name="connsiteY36" fmla="*/ 3810000 h 4864100"/>
                  <a:gd name="connsiteX37" fmla="*/ 2121021 w 5448421"/>
                  <a:gd name="connsiteY37" fmla="*/ 3657600 h 4864100"/>
                  <a:gd name="connsiteX38" fmla="*/ 1955921 w 5448421"/>
                  <a:gd name="connsiteY38" fmla="*/ 3594100 h 4864100"/>
                  <a:gd name="connsiteX39" fmla="*/ 1816221 w 5448421"/>
                  <a:gd name="connsiteY39" fmla="*/ 3530600 h 4864100"/>
                  <a:gd name="connsiteX40" fmla="*/ 1638421 w 5448421"/>
                  <a:gd name="connsiteY40" fmla="*/ 3467100 h 4864100"/>
                  <a:gd name="connsiteX41" fmla="*/ 1587621 w 5448421"/>
                  <a:gd name="connsiteY41" fmla="*/ 3390900 h 4864100"/>
                  <a:gd name="connsiteX42" fmla="*/ 1524121 w 5448421"/>
                  <a:gd name="connsiteY42" fmla="*/ 3225800 h 4864100"/>
                  <a:gd name="connsiteX43" fmla="*/ 1600321 w 5448421"/>
                  <a:gd name="connsiteY43" fmla="*/ 2895600 h 4864100"/>
                  <a:gd name="connsiteX44" fmla="*/ 1587621 w 5448421"/>
                  <a:gd name="connsiteY44" fmla="*/ 2654300 h 4864100"/>
                  <a:gd name="connsiteX45" fmla="*/ 1562221 w 5448421"/>
                  <a:gd name="connsiteY45" fmla="*/ 2489200 h 4864100"/>
                  <a:gd name="connsiteX46" fmla="*/ 1511421 w 5448421"/>
                  <a:gd name="connsiteY46" fmla="*/ 2286000 h 4864100"/>
                  <a:gd name="connsiteX47" fmla="*/ 1574921 w 5448421"/>
                  <a:gd name="connsiteY47" fmla="*/ 2006600 h 4864100"/>
                  <a:gd name="connsiteX48" fmla="*/ 1638421 w 5448421"/>
                  <a:gd name="connsiteY48" fmla="*/ 1752600 h 4864100"/>
                  <a:gd name="connsiteX49" fmla="*/ 1587621 w 5448421"/>
                  <a:gd name="connsiteY49" fmla="*/ 1397000 h 4864100"/>
                  <a:gd name="connsiteX50" fmla="*/ 1473321 w 5448421"/>
                  <a:gd name="connsiteY50" fmla="*/ 1193800 h 4864100"/>
                  <a:gd name="connsiteX51" fmla="*/ 1257421 w 5448421"/>
                  <a:gd name="connsiteY51" fmla="*/ 838200 h 4864100"/>
                  <a:gd name="connsiteX52" fmla="*/ 1079621 w 5448421"/>
                  <a:gd name="connsiteY52" fmla="*/ 609600 h 4864100"/>
                  <a:gd name="connsiteX53" fmla="*/ 965321 w 5448421"/>
                  <a:gd name="connsiteY53" fmla="*/ 304800 h 4864100"/>
                  <a:gd name="connsiteX54" fmla="*/ 889121 w 5448421"/>
                  <a:gd name="connsiteY54" fmla="*/ 0 h 4864100"/>
                  <a:gd name="connsiteX55" fmla="*/ 12821 w 5448421"/>
                  <a:gd name="connsiteY55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225800 h 4864100"/>
                  <a:gd name="connsiteX11" fmla="*/ 1333621 w 5448421"/>
                  <a:gd name="connsiteY11" fmla="*/ 3517900 h 4864100"/>
                  <a:gd name="connsiteX12" fmla="*/ 1460621 w 5448421"/>
                  <a:gd name="connsiteY12" fmla="*/ 3606800 h 4864100"/>
                  <a:gd name="connsiteX13" fmla="*/ 1803521 w 5448421"/>
                  <a:gd name="connsiteY13" fmla="*/ 3670300 h 4864100"/>
                  <a:gd name="connsiteX14" fmla="*/ 1994021 w 5448421"/>
                  <a:gd name="connsiteY14" fmla="*/ 3708400 h 4864100"/>
                  <a:gd name="connsiteX15" fmla="*/ 2235321 w 5448421"/>
                  <a:gd name="connsiteY15" fmla="*/ 3860800 h 4864100"/>
                  <a:gd name="connsiteX16" fmla="*/ 2489321 w 5448421"/>
                  <a:gd name="connsiteY16" fmla="*/ 3898900 h 4864100"/>
                  <a:gd name="connsiteX17" fmla="*/ 2692521 w 5448421"/>
                  <a:gd name="connsiteY17" fmla="*/ 3886200 h 4864100"/>
                  <a:gd name="connsiteX18" fmla="*/ 3010021 w 5448421"/>
                  <a:gd name="connsiteY18" fmla="*/ 3924300 h 4864100"/>
                  <a:gd name="connsiteX19" fmla="*/ 3302121 w 5448421"/>
                  <a:gd name="connsiteY19" fmla="*/ 4114800 h 4864100"/>
                  <a:gd name="connsiteX20" fmla="*/ 3581521 w 5448421"/>
                  <a:gd name="connsiteY20" fmla="*/ 4356100 h 4864100"/>
                  <a:gd name="connsiteX21" fmla="*/ 3797421 w 5448421"/>
                  <a:gd name="connsiteY21" fmla="*/ 4508500 h 4864100"/>
                  <a:gd name="connsiteX22" fmla="*/ 4038721 w 5448421"/>
                  <a:gd name="connsiteY22" fmla="*/ 4673600 h 4864100"/>
                  <a:gd name="connsiteX23" fmla="*/ 4356221 w 5448421"/>
                  <a:gd name="connsiteY23" fmla="*/ 4787900 h 4864100"/>
                  <a:gd name="connsiteX24" fmla="*/ 4788021 w 5448421"/>
                  <a:gd name="connsiteY24" fmla="*/ 4864100 h 4864100"/>
                  <a:gd name="connsiteX25" fmla="*/ 5448421 w 5448421"/>
                  <a:gd name="connsiteY25" fmla="*/ 4775200 h 4864100"/>
                  <a:gd name="connsiteX26" fmla="*/ 5410321 w 5448421"/>
                  <a:gd name="connsiteY26" fmla="*/ 4686300 h 4864100"/>
                  <a:gd name="connsiteX27" fmla="*/ 4800721 w 5448421"/>
                  <a:gd name="connsiteY27" fmla="*/ 4749800 h 4864100"/>
                  <a:gd name="connsiteX28" fmla="*/ 4483221 w 5448421"/>
                  <a:gd name="connsiteY28" fmla="*/ 4711700 h 4864100"/>
                  <a:gd name="connsiteX29" fmla="*/ 4153021 w 5448421"/>
                  <a:gd name="connsiteY29" fmla="*/ 4559300 h 4864100"/>
                  <a:gd name="connsiteX30" fmla="*/ 4013321 w 5448421"/>
                  <a:gd name="connsiteY30" fmla="*/ 4406900 h 4864100"/>
                  <a:gd name="connsiteX31" fmla="*/ 3835521 w 5448421"/>
                  <a:gd name="connsiteY31" fmla="*/ 4229100 h 4864100"/>
                  <a:gd name="connsiteX32" fmla="*/ 3479921 w 5448421"/>
                  <a:gd name="connsiteY32" fmla="*/ 4025900 h 4864100"/>
                  <a:gd name="connsiteX33" fmla="*/ 3200521 w 5448421"/>
                  <a:gd name="connsiteY33" fmla="*/ 3886200 h 4864100"/>
                  <a:gd name="connsiteX34" fmla="*/ 2933821 w 5448421"/>
                  <a:gd name="connsiteY34" fmla="*/ 3784600 h 4864100"/>
                  <a:gd name="connsiteX35" fmla="*/ 2565521 w 5448421"/>
                  <a:gd name="connsiteY35" fmla="*/ 3822700 h 4864100"/>
                  <a:gd name="connsiteX36" fmla="*/ 2336921 w 5448421"/>
                  <a:gd name="connsiteY36" fmla="*/ 3810000 h 4864100"/>
                  <a:gd name="connsiteX37" fmla="*/ 2121021 w 5448421"/>
                  <a:gd name="connsiteY37" fmla="*/ 3657600 h 4864100"/>
                  <a:gd name="connsiteX38" fmla="*/ 1955921 w 5448421"/>
                  <a:gd name="connsiteY38" fmla="*/ 3594100 h 4864100"/>
                  <a:gd name="connsiteX39" fmla="*/ 1816221 w 5448421"/>
                  <a:gd name="connsiteY39" fmla="*/ 3530600 h 4864100"/>
                  <a:gd name="connsiteX40" fmla="*/ 1638421 w 5448421"/>
                  <a:gd name="connsiteY40" fmla="*/ 3467100 h 4864100"/>
                  <a:gd name="connsiteX41" fmla="*/ 1587621 w 5448421"/>
                  <a:gd name="connsiteY41" fmla="*/ 3390900 h 4864100"/>
                  <a:gd name="connsiteX42" fmla="*/ 1524121 w 5448421"/>
                  <a:gd name="connsiteY42" fmla="*/ 3225800 h 4864100"/>
                  <a:gd name="connsiteX43" fmla="*/ 1600321 w 5448421"/>
                  <a:gd name="connsiteY43" fmla="*/ 2895600 h 4864100"/>
                  <a:gd name="connsiteX44" fmla="*/ 1587621 w 5448421"/>
                  <a:gd name="connsiteY44" fmla="*/ 2654300 h 4864100"/>
                  <a:gd name="connsiteX45" fmla="*/ 1562221 w 5448421"/>
                  <a:gd name="connsiteY45" fmla="*/ 2489200 h 4864100"/>
                  <a:gd name="connsiteX46" fmla="*/ 1511421 w 5448421"/>
                  <a:gd name="connsiteY46" fmla="*/ 2286000 h 4864100"/>
                  <a:gd name="connsiteX47" fmla="*/ 1574921 w 5448421"/>
                  <a:gd name="connsiteY47" fmla="*/ 2006600 h 4864100"/>
                  <a:gd name="connsiteX48" fmla="*/ 1638421 w 5448421"/>
                  <a:gd name="connsiteY48" fmla="*/ 1752600 h 4864100"/>
                  <a:gd name="connsiteX49" fmla="*/ 1587621 w 5448421"/>
                  <a:gd name="connsiteY49" fmla="*/ 1397000 h 4864100"/>
                  <a:gd name="connsiteX50" fmla="*/ 1473321 w 5448421"/>
                  <a:gd name="connsiteY50" fmla="*/ 1193800 h 4864100"/>
                  <a:gd name="connsiteX51" fmla="*/ 1257421 w 5448421"/>
                  <a:gd name="connsiteY51" fmla="*/ 838200 h 4864100"/>
                  <a:gd name="connsiteX52" fmla="*/ 1079621 w 5448421"/>
                  <a:gd name="connsiteY52" fmla="*/ 609600 h 4864100"/>
                  <a:gd name="connsiteX53" fmla="*/ 965321 w 5448421"/>
                  <a:gd name="connsiteY53" fmla="*/ 304800 h 4864100"/>
                  <a:gd name="connsiteX54" fmla="*/ 889121 w 5448421"/>
                  <a:gd name="connsiteY54" fmla="*/ 0 h 4864100"/>
                  <a:gd name="connsiteX55" fmla="*/ 12821 w 5448421"/>
                  <a:gd name="connsiteY55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225800 h 4864100"/>
                  <a:gd name="connsiteX11" fmla="*/ 1305046 w 5448421"/>
                  <a:gd name="connsiteY11" fmla="*/ 3467100 h 4864100"/>
                  <a:gd name="connsiteX12" fmla="*/ 1460621 w 5448421"/>
                  <a:gd name="connsiteY12" fmla="*/ 3606800 h 4864100"/>
                  <a:gd name="connsiteX13" fmla="*/ 1803521 w 5448421"/>
                  <a:gd name="connsiteY13" fmla="*/ 3670300 h 4864100"/>
                  <a:gd name="connsiteX14" fmla="*/ 1994021 w 5448421"/>
                  <a:gd name="connsiteY14" fmla="*/ 3708400 h 4864100"/>
                  <a:gd name="connsiteX15" fmla="*/ 2235321 w 5448421"/>
                  <a:gd name="connsiteY15" fmla="*/ 3860800 h 4864100"/>
                  <a:gd name="connsiteX16" fmla="*/ 2489321 w 5448421"/>
                  <a:gd name="connsiteY16" fmla="*/ 3898900 h 4864100"/>
                  <a:gd name="connsiteX17" fmla="*/ 2692521 w 5448421"/>
                  <a:gd name="connsiteY17" fmla="*/ 3886200 h 4864100"/>
                  <a:gd name="connsiteX18" fmla="*/ 3010021 w 5448421"/>
                  <a:gd name="connsiteY18" fmla="*/ 3924300 h 4864100"/>
                  <a:gd name="connsiteX19" fmla="*/ 3302121 w 5448421"/>
                  <a:gd name="connsiteY19" fmla="*/ 4114800 h 4864100"/>
                  <a:gd name="connsiteX20" fmla="*/ 3581521 w 5448421"/>
                  <a:gd name="connsiteY20" fmla="*/ 4356100 h 4864100"/>
                  <a:gd name="connsiteX21" fmla="*/ 3797421 w 5448421"/>
                  <a:gd name="connsiteY21" fmla="*/ 4508500 h 4864100"/>
                  <a:gd name="connsiteX22" fmla="*/ 4038721 w 5448421"/>
                  <a:gd name="connsiteY22" fmla="*/ 4673600 h 4864100"/>
                  <a:gd name="connsiteX23" fmla="*/ 4356221 w 5448421"/>
                  <a:gd name="connsiteY23" fmla="*/ 4787900 h 4864100"/>
                  <a:gd name="connsiteX24" fmla="*/ 4788021 w 5448421"/>
                  <a:gd name="connsiteY24" fmla="*/ 4864100 h 4864100"/>
                  <a:gd name="connsiteX25" fmla="*/ 5448421 w 5448421"/>
                  <a:gd name="connsiteY25" fmla="*/ 4775200 h 4864100"/>
                  <a:gd name="connsiteX26" fmla="*/ 5410321 w 5448421"/>
                  <a:gd name="connsiteY26" fmla="*/ 4686300 h 4864100"/>
                  <a:gd name="connsiteX27" fmla="*/ 4800721 w 5448421"/>
                  <a:gd name="connsiteY27" fmla="*/ 4749800 h 4864100"/>
                  <a:gd name="connsiteX28" fmla="*/ 4483221 w 5448421"/>
                  <a:gd name="connsiteY28" fmla="*/ 4711700 h 4864100"/>
                  <a:gd name="connsiteX29" fmla="*/ 4153021 w 5448421"/>
                  <a:gd name="connsiteY29" fmla="*/ 4559300 h 4864100"/>
                  <a:gd name="connsiteX30" fmla="*/ 4013321 w 5448421"/>
                  <a:gd name="connsiteY30" fmla="*/ 4406900 h 4864100"/>
                  <a:gd name="connsiteX31" fmla="*/ 3835521 w 5448421"/>
                  <a:gd name="connsiteY31" fmla="*/ 4229100 h 4864100"/>
                  <a:gd name="connsiteX32" fmla="*/ 3479921 w 5448421"/>
                  <a:gd name="connsiteY32" fmla="*/ 4025900 h 4864100"/>
                  <a:gd name="connsiteX33" fmla="*/ 3200521 w 5448421"/>
                  <a:gd name="connsiteY33" fmla="*/ 3886200 h 4864100"/>
                  <a:gd name="connsiteX34" fmla="*/ 2933821 w 5448421"/>
                  <a:gd name="connsiteY34" fmla="*/ 3784600 h 4864100"/>
                  <a:gd name="connsiteX35" fmla="*/ 2565521 w 5448421"/>
                  <a:gd name="connsiteY35" fmla="*/ 3822700 h 4864100"/>
                  <a:gd name="connsiteX36" fmla="*/ 2336921 w 5448421"/>
                  <a:gd name="connsiteY36" fmla="*/ 3810000 h 4864100"/>
                  <a:gd name="connsiteX37" fmla="*/ 2121021 w 5448421"/>
                  <a:gd name="connsiteY37" fmla="*/ 3657600 h 4864100"/>
                  <a:gd name="connsiteX38" fmla="*/ 1955921 w 5448421"/>
                  <a:gd name="connsiteY38" fmla="*/ 3594100 h 4864100"/>
                  <a:gd name="connsiteX39" fmla="*/ 1816221 w 5448421"/>
                  <a:gd name="connsiteY39" fmla="*/ 3530600 h 4864100"/>
                  <a:gd name="connsiteX40" fmla="*/ 1638421 w 5448421"/>
                  <a:gd name="connsiteY40" fmla="*/ 3467100 h 4864100"/>
                  <a:gd name="connsiteX41" fmla="*/ 1587621 w 5448421"/>
                  <a:gd name="connsiteY41" fmla="*/ 3390900 h 4864100"/>
                  <a:gd name="connsiteX42" fmla="*/ 1524121 w 5448421"/>
                  <a:gd name="connsiteY42" fmla="*/ 3225800 h 4864100"/>
                  <a:gd name="connsiteX43" fmla="*/ 1600321 w 5448421"/>
                  <a:gd name="connsiteY43" fmla="*/ 2895600 h 4864100"/>
                  <a:gd name="connsiteX44" fmla="*/ 1587621 w 5448421"/>
                  <a:gd name="connsiteY44" fmla="*/ 2654300 h 4864100"/>
                  <a:gd name="connsiteX45" fmla="*/ 1562221 w 5448421"/>
                  <a:gd name="connsiteY45" fmla="*/ 2489200 h 4864100"/>
                  <a:gd name="connsiteX46" fmla="*/ 1511421 w 5448421"/>
                  <a:gd name="connsiteY46" fmla="*/ 2286000 h 4864100"/>
                  <a:gd name="connsiteX47" fmla="*/ 1574921 w 5448421"/>
                  <a:gd name="connsiteY47" fmla="*/ 2006600 h 4864100"/>
                  <a:gd name="connsiteX48" fmla="*/ 1638421 w 5448421"/>
                  <a:gd name="connsiteY48" fmla="*/ 1752600 h 4864100"/>
                  <a:gd name="connsiteX49" fmla="*/ 1587621 w 5448421"/>
                  <a:gd name="connsiteY49" fmla="*/ 1397000 h 4864100"/>
                  <a:gd name="connsiteX50" fmla="*/ 1473321 w 5448421"/>
                  <a:gd name="connsiteY50" fmla="*/ 1193800 h 4864100"/>
                  <a:gd name="connsiteX51" fmla="*/ 1257421 w 5448421"/>
                  <a:gd name="connsiteY51" fmla="*/ 838200 h 4864100"/>
                  <a:gd name="connsiteX52" fmla="*/ 1079621 w 5448421"/>
                  <a:gd name="connsiteY52" fmla="*/ 609600 h 4864100"/>
                  <a:gd name="connsiteX53" fmla="*/ 965321 w 5448421"/>
                  <a:gd name="connsiteY53" fmla="*/ 304800 h 4864100"/>
                  <a:gd name="connsiteX54" fmla="*/ 889121 w 5448421"/>
                  <a:gd name="connsiteY54" fmla="*/ 0 h 4864100"/>
                  <a:gd name="connsiteX55" fmla="*/ 12821 w 5448421"/>
                  <a:gd name="connsiteY55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225800 h 4864100"/>
                  <a:gd name="connsiteX11" fmla="*/ 1305046 w 5448421"/>
                  <a:gd name="connsiteY11" fmla="*/ 3467100 h 4864100"/>
                  <a:gd name="connsiteX12" fmla="*/ 1505071 w 5448421"/>
                  <a:gd name="connsiteY12" fmla="*/ 3632200 h 4864100"/>
                  <a:gd name="connsiteX13" fmla="*/ 1803521 w 5448421"/>
                  <a:gd name="connsiteY13" fmla="*/ 3670300 h 4864100"/>
                  <a:gd name="connsiteX14" fmla="*/ 1994021 w 5448421"/>
                  <a:gd name="connsiteY14" fmla="*/ 3708400 h 4864100"/>
                  <a:gd name="connsiteX15" fmla="*/ 2235321 w 5448421"/>
                  <a:gd name="connsiteY15" fmla="*/ 3860800 h 4864100"/>
                  <a:gd name="connsiteX16" fmla="*/ 2489321 w 5448421"/>
                  <a:gd name="connsiteY16" fmla="*/ 3898900 h 4864100"/>
                  <a:gd name="connsiteX17" fmla="*/ 2692521 w 5448421"/>
                  <a:gd name="connsiteY17" fmla="*/ 3886200 h 4864100"/>
                  <a:gd name="connsiteX18" fmla="*/ 3010021 w 5448421"/>
                  <a:gd name="connsiteY18" fmla="*/ 3924300 h 4864100"/>
                  <a:gd name="connsiteX19" fmla="*/ 3302121 w 5448421"/>
                  <a:gd name="connsiteY19" fmla="*/ 4114800 h 4864100"/>
                  <a:gd name="connsiteX20" fmla="*/ 3581521 w 5448421"/>
                  <a:gd name="connsiteY20" fmla="*/ 4356100 h 4864100"/>
                  <a:gd name="connsiteX21" fmla="*/ 3797421 w 5448421"/>
                  <a:gd name="connsiteY21" fmla="*/ 4508500 h 4864100"/>
                  <a:gd name="connsiteX22" fmla="*/ 4038721 w 5448421"/>
                  <a:gd name="connsiteY22" fmla="*/ 4673600 h 4864100"/>
                  <a:gd name="connsiteX23" fmla="*/ 4356221 w 5448421"/>
                  <a:gd name="connsiteY23" fmla="*/ 4787900 h 4864100"/>
                  <a:gd name="connsiteX24" fmla="*/ 4788021 w 5448421"/>
                  <a:gd name="connsiteY24" fmla="*/ 4864100 h 4864100"/>
                  <a:gd name="connsiteX25" fmla="*/ 5448421 w 5448421"/>
                  <a:gd name="connsiteY25" fmla="*/ 4775200 h 4864100"/>
                  <a:gd name="connsiteX26" fmla="*/ 5410321 w 5448421"/>
                  <a:gd name="connsiteY26" fmla="*/ 4686300 h 4864100"/>
                  <a:gd name="connsiteX27" fmla="*/ 4800721 w 5448421"/>
                  <a:gd name="connsiteY27" fmla="*/ 4749800 h 4864100"/>
                  <a:gd name="connsiteX28" fmla="*/ 4483221 w 5448421"/>
                  <a:gd name="connsiteY28" fmla="*/ 4711700 h 4864100"/>
                  <a:gd name="connsiteX29" fmla="*/ 4153021 w 5448421"/>
                  <a:gd name="connsiteY29" fmla="*/ 4559300 h 4864100"/>
                  <a:gd name="connsiteX30" fmla="*/ 4013321 w 5448421"/>
                  <a:gd name="connsiteY30" fmla="*/ 4406900 h 4864100"/>
                  <a:gd name="connsiteX31" fmla="*/ 3835521 w 5448421"/>
                  <a:gd name="connsiteY31" fmla="*/ 4229100 h 4864100"/>
                  <a:gd name="connsiteX32" fmla="*/ 3479921 w 5448421"/>
                  <a:gd name="connsiteY32" fmla="*/ 4025900 h 4864100"/>
                  <a:gd name="connsiteX33" fmla="*/ 3200521 w 5448421"/>
                  <a:gd name="connsiteY33" fmla="*/ 3886200 h 4864100"/>
                  <a:gd name="connsiteX34" fmla="*/ 2933821 w 5448421"/>
                  <a:gd name="connsiteY34" fmla="*/ 3784600 h 4864100"/>
                  <a:gd name="connsiteX35" fmla="*/ 2565521 w 5448421"/>
                  <a:gd name="connsiteY35" fmla="*/ 3822700 h 4864100"/>
                  <a:gd name="connsiteX36" fmla="*/ 2336921 w 5448421"/>
                  <a:gd name="connsiteY36" fmla="*/ 3810000 h 4864100"/>
                  <a:gd name="connsiteX37" fmla="*/ 2121021 w 5448421"/>
                  <a:gd name="connsiteY37" fmla="*/ 3657600 h 4864100"/>
                  <a:gd name="connsiteX38" fmla="*/ 1955921 w 5448421"/>
                  <a:gd name="connsiteY38" fmla="*/ 3594100 h 4864100"/>
                  <a:gd name="connsiteX39" fmla="*/ 1816221 w 5448421"/>
                  <a:gd name="connsiteY39" fmla="*/ 3530600 h 4864100"/>
                  <a:gd name="connsiteX40" fmla="*/ 1638421 w 5448421"/>
                  <a:gd name="connsiteY40" fmla="*/ 3467100 h 4864100"/>
                  <a:gd name="connsiteX41" fmla="*/ 1587621 w 5448421"/>
                  <a:gd name="connsiteY41" fmla="*/ 3390900 h 4864100"/>
                  <a:gd name="connsiteX42" fmla="*/ 1524121 w 5448421"/>
                  <a:gd name="connsiteY42" fmla="*/ 3225800 h 4864100"/>
                  <a:gd name="connsiteX43" fmla="*/ 1600321 w 5448421"/>
                  <a:gd name="connsiteY43" fmla="*/ 2895600 h 4864100"/>
                  <a:gd name="connsiteX44" fmla="*/ 1587621 w 5448421"/>
                  <a:gd name="connsiteY44" fmla="*/ 2654300 h 4864100"/>
                  <a:gd name="connsiteX45" fmla="*/ 1562221 w 5448421"/>
                  <a:gd name="connsiteY45" fmla="*/ 2489200 h 4864100"/>
                  <a:gd name="connsiteX46" fmla="*/ 1511421 w 5448421"/>
                  <a:gd name="connsiteY46" fmla="*/ 2286000 h 4864100"/>
                  <a:gd name="connsiteX47" fmla="*/ 1574921 w 5448421"/>
                  <a:gd name="connsiteY47" fmla="*/ 2006600 h 4864100"/>
                  <a:gd name="connsiteX48" fmla="*/ 1638421 w 5448421"/>
                  <a:gd name="connsiteY48" fmla="*/ 1752600 h 4864100"/>
                  <a:gd name="connsiteX49" fmla="*/ 1587621 w 5448421"/>
                  <a:gd name="connsiteY49" fmla="*/ 1397000 h 4864100"/>
                  <a:gd name="connsiteX50" fmla="*/ 1473321 w 5448421"/>
                  <a:gd name="connsiteY50" fmla="*/ 1193800 h 4864100"/>
                  <a:gd name="connsiteX51" fmla="*/ 1257421 w 5448421"/>
                  <a:gd name="connsiteY51" fmla="*/ 838200 h 4864100"/>
                  <a:gd name="connsiteX52" fmla="*/ 1079621 w 5448421"/>
                  <a:gd name="connsiteY52" fmla="*/ 609600 h 4864100"/>
                  <a:gd name="connsiteX53" fmla="*/ 965321 w 5448421"/>
                  <a:gd name="connsiteY53" fmla="*/ 304800 h 4864100"/>
                  <a:gd name="connsiteX54" fmla="*/ 889121 w 5448421"/>
                  <a:gd name="connsiteY54" fmla="*/ 0 h 4864100"/>
                  <a:gd name="connsiteX55" fmla="*/ 12821 w 5448421"/>
                  <a:gd name="connsiteY55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225800 h 4864100"/>
                  <a:gd name="connsiteX11" fmla="*/ 1305046 w 5448421"/>
                  <a:gd name="connsiteY11" fmla="*/ 3467100 h 4864100"/>
                  <a:gd name="connsiteX12" fmla="*/ 1505071 w 5448421"/>
                  <a:gd name="connsiteY12" fmla="*/ 3632200 h 4864100"/>
                  <a:gd name="connsiteX13" fmla="*/ 1803521 w 5448421"/>
                  <a:gd name="connsiteY13" fmla="*/ 3670300 h 4864100"/>
                  <a:gd name="connsiteX14" fmla="*/ 1994021 w 5448421"/>
                  <a:gd name="connsiteY14" fmla="*/ 3708400 h 4864100"/>
                  <a:gd name="connsiteX15" fmla="*/ 2235321 w 5448421"/>
                  <a:gd name="connsiteY15" fmla="*/ 3860800 h 4864100"/>
                  <a:gd name="connsiteX16" fmla="*/ 2489321 w 5448421"/>
                  <a:gd name="connsiteY16" fmla="*/ 3898900 h 4864100"/>
                  <a:gd name="connsiteX17" fmla="*/ 2692521 w 5448421"/>
                  <a:gd name="connsiteY17" fmla="*/ 3886200 h 4864100"/>
                  <a:gd name="connsiteX18" fmla="*/ 3010021 w 5448421"/>
                  <a:gd name="connsiteY18" fmla="*/ 3924300 h 4864100"/>
                  <a:gd name="connsiteX19" fmla="*/ 3302121 w 5448421"/>
                  <a:gd name="connsiteY19" fmla="*/ 4114800 h 4864100"/>
                  <a:gd name="connsiteX20" fmla="*/ 3581521 w 5448421"/>
                  <a:gd name="connsiteY20" fmla="*/ 4356100 h 4864100"/>
                  <a:gd name="connsiteX21" fmla="*/ 3797421 w 5448421"/>
                  <a:gd name="connsiteY21" fmla="*/ 4508500 h 4864100"/>
                  <a:gd name="connsiteX22" fmla="*/ 4038721 w 5448421"/>
                  <a:gd name="connsiteY22" fmla="*/ 4673600 h 4864100"/>
                  <a:gd name="connsiteX23" fmla="*/ 4356221 w 5448421"/>
                  <a:gd name="connsiteY23" fmla="*/ 4787900 h 4864100"/>
                  <a:gd name="connsiteX24" fmla="*/ 4788021 w 5448421"/>
                  <a:gd name="connsiteY24" fmla="*/ 4864100 h 4864100"/>
                  <a:gd name="connsiteX25" fmla="*/ 5448421 w 5448421"/>
                  <a:gd name="connsiteY25" fmla="*/ 4775200 h 4864100"/>
                  <a:gd name="connsiteX26" fmla="*/ 5410321 w 5448421"/>
                  <a:gd name="connsiteY26" fmla="*/ 4686300 h 4864100"/>
                  <a:gd name="connsiteX27" fmla="*/ 4800721 w 5448421"/>
                  <a:gd name="connsiteY27" fmla="*/ 4749800 h 4864100"/>
                  <a:gd name="connsiteX28" fmla="*/ 4483221 w 5448421"/>
                  <a:gd name="connsiteY28" fmla="*/ 4711700 h 4864100"/>
                  <a:gd name="connsiteX29" fmla="*/ 4153021 w 5448421"/>
                  <a:gd name="connsiteY29" fmla="*/ 4559300 h 4864100"/>
                  <a:gd name="connsiteX30" fmla="*/ 4013321 w 5448421"/>
                  <a:gd name="connsiteY30" fmla="*/ 4406900 h 4864100"/>
                  <a:gd name="connsiteX31" fmla="*/ 3835521 w 5448421"/>
                  <a:gd name="connsiteY31" fmla="*/ 4229100 h 4864100"/>
                  <a:gd name="connsiteX32" fmla="*/ 3479921 w 5448421"/>
                  <a:gd name="connsiteY32" fmla="*/ 4025900 h 4864100"/>
                  <a:gd name="connsiteX33" fmla="*/ 3200521 w 5448421"/>
                  <a:gd name="connsiteY33" fmla="*/ 3886200 h 4864100"/>
                  <a:gd name="connsiteX34" fmla="*/ 2933821 w 5448421"/>
                  <a:gd name="connsiteY34" fmla="*/ 3784600 h 4864100"/>
                  <a:gd name="connsiteX35" fmla="*/ 2565521 w 5448421"/>
                  <a:gd name="connsiteY35" fmla="*/ 3822700 h 4864100"/>
                  <a:gd name="connsiteX36" fmla="*/ 2336921 w 5448421"/>
                  <a:gd name="connsiteY36" fmla="*/ 3810000 h 4864100"/>
                  <a:gd name="connsiteX37" fmla="*/ 2121021 w 5448421"/>
                  <a:gd name="connsiteY37" fmla="*/ 3657600 h 4864100"/>
                  <a:gd name="connsiteX38" fmla="*/ 1955921 w 5448421"/>
                  <a:gd name="connsiteY38" fmla="*/ 3594100 h 4864100"/>
                  <a:gd name="connsiteX39" fmla="*/ 1816221 w 5448421"/>
                  <a:gd name="connsiteY39" fmla="*/ 3530600 h 4864100"/>
                  <a:gd name="connsiteX40" fmla="*/ 1638421 w 5448421"/>
                  <a:gd name="connsiteY40" fmla="*/ 3467100 h 4864100"/>
                  <a:gd name="connsiteX41" fmla="*/ 1587621 w 5448421"/>
                  <a:gd name="connsiteY41" fmla="*/ 3390900 h 4864100"/>
                  <a:gd name="connsiteX42" fmla="*/ 1524121 w 5448421"/>
                  <a:gd name="connsiteY42" fmla="*/ 3225800 h 4864100"/>
                  <a:gd name="connsiteX43" fmla="*/ 1600321 w 5448421"/>
                  <a:gd name="connsiteY43" fmla="*/ 2895600 h 4864100"/>
                  <a:gd name="connsiteX44" fmla="*/ 1587621 w 5448421"/>
                  <a:gd name="connsiteY44" fmla="*/ 2654300 h 4864100"/>
                  <a:gd name="connsiteX45" fmla="*/ 1562221 w 5448421"/>
                  <a:gd name="connsiteY45" fmla="*/ 2489200 h 4864100"/>
                  <a:gd name="connsiteX46" fmla="*/ 1511421 w 5448421"/>
                  <a:gd name="connsiteY46" fmla="*/ 2286000 h 4864100"/>
                  <a:gd name="connsiteX47" fmla="*/ 1574921 w 5448421"/>
                  <a:gd name="connsiteY47" fmla="*/ 2006600 h 4864100"/>
                  <a:gd name="connsiteX48" fmla="*/ 1638421 w 5448421"/>
                  <a:gd name="connsiteY48" fmla="*/ 1752600 h 4864100"/>
                  <a:gd name="connsiteX49" fmla="*/ 1587621 w 5448421"/>
                  <a:gd name="connsiteY49" fmla="*/ 1397000 h 4864100"/>
                  <a:gd name="connsiteX50" fmla="*/ 1473321 w 5448421"/>
                  <a:gd name="connsiteY50" fmla="*/ 1193800 h 4864100"/>
                  <a:gd name="connsiteX51" fmla="*/ 1257421 w 5448421"/>
                  <a:gd name="connsiteY51" fmla="*/ 838200 h 4864100"/>
                  <a:gd name="connsiteX52" fmla="*/ 1079621 w 5448421"/>
                  <a:gd name="connsiteY52" fmla="*/ 609600 h 4864100"/>
                  <a:gd name="connsiteX53" fmla="*/ 965321 w 5448421"/>
                  <a:gd name="connsiteY53" fmla="*/ 304800 h 4864100"/>
                  <a:gd name="connsiteX54" fmla="*/ 889121 w 5448421"/>
                  <a:gd name="connsiteY54" fmla="*/ 0 h 4864100"/>
                  <a:gd name="connsiteX55" fmla="*/ 12821 w 5448421"/>
                  <a:gd name="connsiteY55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225800 h 4864100"/>
                  <a:gd name="connsiteX11" fmla="*/ 1305046 w 5448421"/>
                  <a:gd name="connsiteY11" fmla="*/ 3467100 h 4864100"/>
                  <a:gd name="connsiteX12" fmla="*/ 1505071 w 5448421"/>
                  <a:gd name="connsiteY12" fmla="*/ 3632200 h 4864100"/>
                  <a:gd name="connsiteX13" fmla="*/ 1803521 w 5448421"/>
                  <a:gd name="connsiteY13" fmla="*/ 3670300 h 4864100"/>
                  <a:gd name="connsiteX14" fmla="*/ 1994021 w 5448421"/>
                  <a:gd name="connsiteY14" fmla="*/ 3708400 h 4864100"/>
                  <a:gd name="connsiteX15" fmla="*/ 2235321 w 5448421"/>
                  <a:gd name="connsiteY15" fmla="*/ 3860800 h 4864100"/>
                  <a:gd name="connsiteX16" fmla="*/ 2489321 w 5448421"/>
                  <a:gd name="connsiteY16" fmla="*/ 3898900 h 4864100"/>
                  <a:gd name="connsiteX17" fmla="*/ 2692521 w 5448421"/>
                  <a:gd name="connsiteY17" fmla="*/ 3886200 h 4864100"/>
                  <a:gd name="connsiteX18" fmla="*/ 3010021 w 5448421"/>
                  <a:gd name="connsiteY18" fmla="*/ 3924300 h 4864100"/>
                  <a:gd name="connsiteX19" fmla="*/ 3302121 w 5448421"/>
                  <a:gd name="connsiteY19" fmla="*/ 4114800 h 4864100"/>
                  <a:gd name="connsiteX20" fmla="*/ 3581521 w 5448421"/>
                  <a:gd name="connsiteY20" fmla="*/ 4356100 h 4864100"/>
                  <a:gd name="connsiteX21" fmla="*/ 3797421 w 5448421"/>
                  <a:gd name="connsiteY21" fmla="*/ 4508500 h 4864100"/>
                  <a:gd name="connsiteX22" fmla="*/ 4038721 w 5448421"/>
                  <a:gd name="connsiteY22" fmla="*/ 4673600 h 4864100"/>
                  <a:gd name="connsiteX23" fmla="*/ 4356221 w 5448421"/>
                  <a:gd name="connsiteY23" fmla="*/ 4787900 h 4864100"/>
                  <a:gd name="connsiteX24" fmla="*/ 4788021 w 5448421"/>
                  <a:gd name="connsiteY24" fmla="*/ 4864100 h 4864100"/>
                  <a:gd name="connsiteX25" fmla="*/ 5448421 w 5448421"/>
                  <a:gd name="connsiteY25" fmla="*/ 4775200 h 4864100"/>
                  <a:gd name="connsiteX26" fmla="*/ 5410321 w 5448421"/>
                  <a:gd name="connsiteY26" fmla="*/ 4686300 h 4864100"/>
                  <a:gd name="connsiteX27" fmla="*/ 4800721 w 5448421"/>
                  <a:gd name="connsiteY27" fmla="*/ 4749800 h 4864100"/>
                  <a:gd name="connsiteX28" fmla="*/ 4483221 w 5448421"/>
                  <a:gd name="connsiteY28" fmla="*/ 4711700 h 4864100"/>
                  <a:gd name="connsiteX29" fmla="*/ 4153021 w 5448421"/>
                  <a:gd name="connsiteY29" fmla="*/ 4559300 h 4864100"/>
                  <a:gd name="connsiteX30" fmla="*/ 4013321 w 5448421"/>
                  <a:gd name="connsiteY30" fmla="*/ 4406900 h 4864100"/>
                  <a:gd name="connsiteX31" fmla="*/ 3835521 w 5448421"/>
                  <a:gd name="connsiteY31" fmla="*/ 4229100 h 4864100"/>
                  <a:gd name="connsiteX32" fmla="*/ 3479921 w 5448421"/>
                  <a:gd name="connsiteY32" fmla="*/ 4025900 h 4864100"/>
                  <a:gd name="connsiteX33" fmla="*/ 3200521 w 5448421"/>
                  <a:gd name="connsiteY33" fmla="*/ 3886200 h 4864100"/>
                  <a:gd name="connsiteX34" fmla="*/ 2933821 w 5448421"/>
                  <a:gd name="connsiteY34" fmla="*/ 3784600 h 4864100"/>
                  <a:gd name="connsiteX35" fmla="*/ 2565521 w 5448421"/>
                  <a:gd name="connsiteY35" fmla="*/ 3822700 h 4864100"/>
                  <a:gd name="connsiteX36" fmla="*/ 2336921 w 5448421"/>
                  <a:gd name="connsiteY36" fmla="*/ 3810000 h 4864100"/>
                  <a:gd name="connsiteX37" fmla="*/ 2121021 w 5448421"/>
                  <a:gd name="connsiteY37" fmla="*/ 3657600 h 4864100"/>
                  <a:gd name="connsiteX38" fmla="*/ 1955921 w 5448421"/>
                  <a:gd name="connsiteY38" fmla="*/ 3594100 h 4864100"/>
                  <a:gd name="connsiteX39" fmla="*/ 1816221 w 5448421"/>
                  <a:gd name="connsiteY39" fmla="*/ 3530600 h 4864100"/>
                  <a:gd name="connsiteX40" fmla="*/ 1638421 w 5448421"/>
                  <a:gd name="connsiteY40" fmla="*/ 3467100 h 4864100"/>
                  <a:gd name="connsiteX41" fmla="*/ 1587621 w 5448421"/>
                  <a:gd name="connsiteY41" fmla="*/ 3390900 h 4864100"/>
                  <a:gd name="connsiteX42" fmla="*/ 1524121 w 5448421"/>
                  <a:gd name="connsiteY42" fmla="*/ 3225800 h 4864100"/>
                  <a:gd name="connsiteX43" fmla="*/ 1600321 w 5448421"/>
                  <a:gd name="connsiteY43" fmla="*/ 2895600 h 4864100"/>
                  <a:gd name="connsiteX44" fmla="*/ 1587621 w 5448421"/>
                  <a:gd name="connsiteY44" fmla="*/ 2654300 h 4864100"/>
                  <a:gd name="connsiteX45" fmla="*/ 1562221 w 5448421"/>
                  <a:gd name="connsiteY45" fmla="*/ 2489200 h 4864100"/>
                  <a:gd name="connsiteX46" fmla="*/ 1511421 w 5448421"/>
                  <a:gd name="connsiteY46" fmla="*/ 2286000 h 4864100"/>
                  <a:gd name="connsiteX47" fmla="*/ 1574921 w 5448421"/>
                  <a:gd name="connsiteY47" fmla="*/ 2006600 h 4864100"/>
                  <a:gd name="connsiteX48" fmla="*/ 1638421 w 5448421"/>
                  <a:gd name="connsiteY48" fmla="*/ 1752600 h 4864100"/>
                  <a:gd name="connsiteX49" fmla="*/ 1587621 w 5448421"/>
                  <a:gd name="connsiteY49" fmla="*/ 1397000 h 4864100"/>
                  <a:gd name="connsiteX50" fmla="*/ 1473321 w 5448421"/>
                  <a:gd name="connsiteY50" fmla="*/ 1193800 h 4864100"/>
                  <a:gd name="connsiteX51" fmla="*/ 1257421 w 5448421"/>
                  <a:gd name="connsiteY51" fmla="*/ 838200 h 4864100"/>
                  <a:gd name="connsiteX52" fmla="*/ 1079621 w 5448421"/>
                  <a:gd name="connsiteY52" fmla="*/ 609600 h 4864100"/>
                  <a:gd name="connsiteX53" fmla="*/ 965321 w 5448421"/>
                  <a:gd name="connsiteY53" fmla="*/ 304800 h 4864100"/>
                  <a:gd name="connsiteX54" fmla="*/ 889121 w 5448421"/>
                  <a:gd name="connsiteY54" fmla="*/ 0 h 4864100"/>
                  <a:gd name="connsiteX55" fmla="*/ 12821 w 5448421"/>
                  <a:gd name="connsiteY55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225800 h 4864100"/>
                  <a:gd name="connsiteX11" fmla="*/ 1305046 w 5448421"/>
                  <a:gd name="connsiteY11" fmla="*/ 3467100 h 4864100"/>
                  <a:gd name="connsiteX12" fmla="*/ 1565396 w 5448421"/>
                  <a:gd name="connsiteY12" fmla="*/ 3654425 h 4864100"/>
                  <a:gd name="connsiteX13" fmla="*/ 1803521 w 5448421"/>
                  <a:gd name="connsiteY13" fmla="*/ 3670300 h 4864100"/>
                  <a:gd name="connsiteX14" fmla="*/ 1994021 w 5448421"/>
                  <a:gd name="connsiteY14" fmla="*/ 3708400 h 4864100"/>
                  <a:gd name="connsiteX15" fmla="*/ 2235321 w 5448421"/>
                  <a:gd name="connsiteY15" fmla="*/ 3860800 h 4864100"/>
                  <a:gd name="connsiteX16" fmla="*/ 2489321 w 5448421"/>
                  <a:gd name="connsiteY16" fmla="*/ 3898900 h 4864100"/>
                  <a:gd name="connsiteX17" fmla="*/ 2692521 w 5448421"/>
                  <a:gd name="connsiteY17" fmla="*/ 3886200 h 4864100"/>
                  <a:gd name="connsiteX18" fmla="*/ 3010021 w 5448421"/>
                  <a:gd name="connsiteY18" fmla="*/ 3924300 h 4864100"/>
                  <a:gd name="connsiteX19" fmla="*/ 3302121 w 5448421"/>
                  <a:gd name="connsiteY19" fmla="*/ 4114800 h 4864100"/>
                  <a:gd name="connsiteX20" fmla="*/ 3581521 w 5448421"/>
                  <a:gd name="connsiteY20" fmla="*/ 4356100 h 4864100"/>
                  <a:gd name="connsiteX21" fmla="*/ 3797421 w 5448421"/>
                  <a:gd name="connsiteY21" fmla="*/ 4508500 h 4864100"/>
                  <a:gd name="connsiteX22" fmla="*/ 4038721 w 5448421"/>
                  <a:gd name="connsiteY22" fmla="*/ 4673600 h 4864100"/>
                  <a:gd name="connsiteX23" fmla="*/ 4356221 w 5448421"/>
                  <a:gd name="connsiteY23" fmla="*/ 4787900 h 4864100"/>
                  <a:gd name="connsiteX24" fmla="*/ 4788021 w 5448421"/>
                  <a:gd name="connsiteY24" fmla="*/ 4864100 h 4864100"/>
                  <a:gd name="connsiteX25" fmla="*/ 5448421 w 5448421"/>
                  <a:gd name="connsiteY25" fmla="*/ 4775200 h 4864100"/>
                  <a:gd name="connsiteX26" fmla="*/ 5410321 w 5448421"/>
                  <a:gd name="connsiteY26" fmla="*/ 4686300 h 4864100"/>
                  <a:gd name="connsiteX27" fmla="*/ 4800721 w 5448421"/>
                  <a:gd name="connsiteY27" fmla="*/ 4749800 h 4864100"/>
                  <a:gd name="connsiteX28" fmla="*/ 4483221 w 5448421"/>
                  <a:gd name="connsiteY28" fmla="*/ 4711700 h 4864100"/>
                  <a:gd name="connsiteX29" fmla="*/ 4153021 w 5448421"/>
                  <a:gd name="connsiteY29" fmla="*/ 4559300 h 4864100"/>
                  <a:gd name="connsiteX30" fmla="*/ 4013321 w 5448421"/>
                  <a:gd name="connsiteY30" fmla="*/ 4406900 h 4864100"/>
                  <a:gd name="connsiteX31" fmla="*/ 3835521 w 5448421"/>
                  <a:gd name="connsiteY31" fmla="*/ 4229100 h 4864100"/>
                  <a:gd name="connsiteX32" fmla="*/ 3479921 w 5448421"/>
                  <a:gd name="connsiteY32" fmla="*/ 4025900 h 4864100"/>
                  <a:gd name="connsiteX33" fmla="*/ 3200521 w 5448421"/>
                  <a:gd name="connsiteY33" fmla="*/ 3886200 h 4864100"/>
                  <a:gd name="connsiteX34" fmla="*/ 2933821 w 5448421"/>
                  <a:gd name="connsiteY34" fmla="*/ 3784600 h 4864100"/>
                  <a:gd name="connsiteX35" fmla="*/ 2565521 w 5448421"/>
                  <a:gd name="connsiteY35" fmla="*/ 3822700 h 4864100"/>
                  <a:gd name="connsiteX36" fmla="*/ 2336921 w 5448421"/>
                  <a:gd name="connsiteY36" fmla="*/ 3810000 h 4864100"/>
                  <a:gd name="connsiteX37" fmla="*/ 2121021 w 5448421"/>
                  <a:gd name="connsiteY37" fmla="*/ 3657600 h 4864100"/>
                  <a:gd name="connsiteX38" fmla="*/ 1955921 w 5448421"/>
                  <a:gd name="connsiteY38" fmla="*/ 3594100 h 4864100"/>
                  <a:gd name="connsiteX39" fmla="*/ 1816221 w 5448421"/>
                  <a:gd name="connsiteY39" fmla="*/ 3530600 h 4864100"/>
                  <a:gd name="connsiteX40" fmla="*/ 1638421 w 5448421"/>
                  <a:gd name="connsiteY40" fmla="*/ 3467100 h 4864100"/>
                  <a:gd name="connsiteX41" fmla="*/ 1587621 w 5448421"/>
                  <a:gd name="connsiteY41" fmla="*/ 3390900 h 4864100"/>
                  <a:gd name="connsiteX42" fmla="*/ 1524121 w 5448421"/>
                  <a:gd name="connsiteY42" fmla="*/ 3225800 h 4864100"/>
                  <a:gd name="connsiteX43" fmla="*/ 1600321 w 5448421"/>
                  <a:gd name="connsiteY43" fmla="*/ 2895600 h 4864100"/>
                  <a:gd name="connsiteX44" fmla="*/ 1587621 w 5448421"/>
                  <a:gd name="connsiteY44" fmla="*/ 2654300 h 4864100"/>
                  <a:gd name="connsiteX45" fmla="*/ 1562221 w 5448421"/>
                  <a:gd name="connsiteY45" fmla="*/ 2489200 h 4864100"/>
                  <a:gd name="connsiteX46" fmla="*/ 1511421 w 5448421"/>
                  <a:gd name="connsiteY46" fmla="*/ 2286000 h 4864100"/>
                  <a:gd name="connsiteX47" fmla="*/ 1574921 w 5448421"/>
                  <a:gd name="connsiteY47" fmla="*/ 2006600 h 4864100"/>
                  <a:gd name="connsiteX48" fmla="*/ 1638421 w 5448421"/>
                  <a:gd name="connsiteY48" fmla="*/ 1752600 h 4864100"/>
                  <a:gd name="connsiteX49" fmla="*/ 1587621 w 5448421"/>
                  <a:gd name="connsiteY49" fmla="*/ 1397000 h 4864100"/>
                  <a:gd name="connsiteX50" fmla="*/ 1473321 w 5448421"/>
                  <a:gd name="connsiteY50" fmla="*/ 1193800 h 4864100"/>
                  <a:gd name="connsiteX51" fmla="*/ 1257421 w 5448421"/>
                  <a:gd name="connsiteY51" fmla="*/ 838200 h 4864100"/>
                  <a:gd name="connsiteX52" fmla="*/ 1079621 w 5448421"/>
                  <a:gd name="connsiteY52" fmla="*/ 609600 h 4864100"/>
                  <a:gd name="connsiteX53" fmla="*/ 965321 w 5448421"/>
                  <a:gd name="connsiteY53" fmla="*/ 304800 h 4864100"/>
                  <a:gd name="connsiteX54" fmla="*/ 889121 w 5448421"/>
                  <a:gd name="connsiteY54" fmla="*/ 0 h 4864100"/>
                  <a:gd name="connsiteX55" fmla="*/ 12821 w 5448421"/>
                  <a:gd name="connsiteY55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225800 h 4864100"/>
                  <a:gd name="connsiteX11" fmla="*/ 1314571 w 5448421"/>
                  <a:gd name="connsiteY11" fmla="*/ 3419475 h 4864100"/>
                  <a:gd name="connsiteX12" fmla="*/ 1565396 w 5448421"/>
                  <a:gd name="connsiteY12" fmla="*/ 3654425 h 4864100"/>
                  <a:gd name="connsiteX13" fmla="*/ 1803521 w 5448421"/>
                  <a:gd name="connsiteY13" fmla="*/ 3670300 h 4864100"/>
                  <a:gd name="connsiteX14" fmla="*/ 1994021 w 5448421"/>
                  <a:gd name="connsiteY14" fmla="*/ 3708400 h 4864100"/>
                  <a:gd name="connsiteX15" fmla="*/ 2235321 w 5448421"/>
                  <a:gd name="connsiteY15" fmla="*/ 3860800 h 4864100"/>
                  <a:gd name="connsiteX16" fmla="*/ 2489321 w 5448421"/>
                  <a:gd name="connsiteY16" fmla="*/ 3898900 h 4864100"/>
                  <a:gd name="connsiteX17" fmla="*/ 2692521 w 5448421"/>
                  <a:gd name="connsiteY17" fmla="*/ 3886200 h 4864100"/>
                  <a:gd name="connsiteX18" fmla="*/ 3010021 w 5448421"/>
                  <a:gd name="connsiteY18" fmla="*/ 3924300 h 4864100"/>
                  <a:gd name="connsiteX19" fmla="*/ 3302121 w 5448421"/>
                  <a:gd name="connsiteY19" fmla="*/ 4114800 h 4864100"/>
                  <a:gd name="connsiteX20" fmla="*/ 3581521 w 5448421"/>
                  <a:gd name="connsiteY20" fmla="*/ 4356100 h 4864100"/>
                  <a:gd name="connsiteX21" fmla="*/ 3797421 w 5448421"/>
                  <a:gd name="connsiteY21" fmla="*/ 4508500 h 4864100"/>
                  <a:gd name="connsiteX22" fmla="*/ 4038721 w 5448421"/>
                  <a:gd name="connsiteY22" fmla="*/ 4673600 h 4864100"/>
                  <a:gd name="connsiteX23" fmla="*/ 4356221 w 5448421"/>
                  <a:gd name="connsiteY23" fmla="*/ 4787900 h 4864100"/>
                  <a:gd name="connsiteX24" fmla="*/ 4788021 w 5448421"/>
                  <a:gd name="connsiteY24" fmla="*/ 4864100 h 4864100"/>
                  <a:gd name="connsiteX25" fmla="*/ 5448421 w 5448421"/>
                  <a:gd name="connsiteY25" fmla="*/ 4775200 h 4864100"/>
                  <a:gd name="connsiteX26" fmla="*/ 5410321 w 5448421"/>
                  <a:gd name="connsiteY26" fmla="*/ 4686300 h 4864100"/>
                  <a:gd name="connsiteX27" fmla="*/ 4800721 w 5448421"/>
                  <a:gd name="connsiteY27" fmla="*/ 4749800 h 4864100"/>
                  <a:gd name="connsiteX28" fmla="*/ 4483221 w 5448421"/>
                  <a:gd name="connsiteY28" fmla="*/ 4711700 h 4864100"/>
                  <a:gd name="connsiteX29" fmla="*/ 4153021 w 5448421"/>
                  <a:gd name="connsiteY29" fmla="*/ 4559300 h 4864100"/>
                  <a:gd name="connsiteX30" fmla="*/ 4013321 w 5448421"/>
                  <a:gd name="connsiteY30" fmla="*/ 4406900 h 4864100"/>
                  <a:gd name="connsiteX31" fmla="*/ 3835521 w 5448421"/>
                  <a:gd name="connsiteY31" fmla="*/ 4229100 h 4864100"/>
                  <a:gd name="connsiteX32" fmla="*/ 3479921 w 5448421"/>
                  <a:gd name="connsiteY32" fmla="*/ 4025900 h 4864100"/>
                  <a:gd name="connsiteX33" fmla="*/ 3200521 w 5448421"/>
                  <a:gd name="connsiteY33" fmla="*/ 3886200 h 4864100"/>
                  <a:gd name="connsiteX34" fmla="*/ 2933821 w 5448421"/>
                  <a:gd name="connsiteY34" fmla="*/ 3784600 h 4864100"/>
                  <a:gd name="connsiteX35" fmla="*/ 2565521 w 5448421"/>
                  <a:gd name="connsiteY35" fmla="*/ 3822700 h 4864100"/>
                  <a:gd name="connsiteX36" fmla="*/ 2336921 w 5448421"/>
                  <a:gd name="connsiteY36" fmla="*/ 3810000 h 4864100"/>
                  <a:gd name="connsiteX37" fmla="*/ 2121021 w 5448421"/>
                  <a:gd name="connsiteY37" fmla="*/ 3657600 h 4864100"/>
                  <a:gd name="connsiteX38" fmla="*/ 1955921 w 5448421"/>
                  <a:gd name="connsiteY38" fmla="*/ 3594100 h 4864100"/>
                  <a:gd name="connsiteX39" fmla="*/ 1816221 w 5448421"/>
                  <a:gd name="connsiteY39" fmla="*/ 3530600 h 4864100"/>
                  <a:gd name="connsiteX40" fmla="*/ 1638421 w 5448421"/>
                  <a:gd name="connsiteY40" fmla="*/ 3467100 h 4864100"/>
                  <a:gd name="connsiteX41" fmla="*/ 1587621 w 5448421"/>
                  <a:gd name="connsiteY41" fmla="*/ 3390900 h 4864100"/>
                  <a:gd name="connsiteX42" fmla="*/ 1524121 w 5448421"/>
                  <a:gd name="connsiteY42" fmla="*/ 3225800 h 4864100"/>
                  <a:gd name="connsiteX43" fmla="*/ 1600321 w 5448421"/>
                  <a:gd name="connsiteY43" fmla="*/ 2895600 h 4864100"/>
                  <a:gd name="connsiteX44" fmla="*/ 1587621 w 5448421"/>
                  <a:gd name="connsiteY44" fmla="*/ 2654300 h 4864100"/>
                  <a:gd name="connsiteX45" fmla="*/ 1562221 w 5448421"/>
                  <a:gd name="connsiteY45" fmla="*/ 2489200 h 4864100"/>
                  <a:gd name="connsiteX46" fmla="*/ 1511421 w 5448421"/>
                  <a:gd name="connsiteY46" fmla="*/ 2286000 h 4864100"/>
                  <a:gd name="connsiteX47" fmla="*/ 1574921 w 5448421"/>
                  <a:gd name="connsiteY47" fmla="*/ 2006600 h 4864100"/>
                  <a:gd name="connsiteX48" fmla="*/ 1638421 w 5448421"/>
                  <a:gd name="connsiteY48" fmla="*/ 1752600 h 4864100"/>
                  <a:gd name="connsiteX49" fmla="*/ 1587621 w 5448421"/>
                  <a:gd name="connsiteY49" fmla="*/ 1397000 h 4864100"/>
                  <a:gd name="connsiteX50" fmla="*/ 1473321 w 5448421"/>
                  <a:gd name="connsiteY50" fmla="*/ 1193800 h 4864100"/>
                  <a:gd name="connsiteX51" fmla="*/ 1257421 w 5448421"/>
                  <a:gd name="connsiteY51" fmla="*/ 838200 h 4864100"/>
                  <a:gd name="connsiteX52" fmla="*/ 1079621 w 5448421"/>
                  <a:gd name="connsiteY52" fmla="*/ 609600 h 4864100"/>
                  <a:gd name="connsiteX53" fmla="*/ 965321 w 5448421"/>
                  <a:gd name="connsiteY53" fmla="*/ 304800 h 4864100"/>
                  <a:gd name="connsiteX54" fmla="*/ 889121 w 5448421"/>
                  <a:gd name="connsiteY54" fmla="*/ 0 h 4864100"/>
                  <a:gd name="connsiteX55" fmla="*/ 12821 w 5448421"/>
                  <a:gd name="connsiteY55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565396 w 5448421"/>
                  <a:gd name="connsiteY11" fmla="*/ 3654425 h 4864100"/>
                  <a:gd name="connsiteX12" fmla="*/ 1803521 w 5448421"/>
                  <a:gd name="connsiteY12" fmla="*/ 3670300 h 4864100"/>
                  <a:gd name="connsiteX13" fmla="*/ 1994021 w 5448421"/>
                  <a:gd name="connsiteY13" fmla="*/ 3708400 h 4864100"/>
                  <a:gd name="connsiteX14" fmla="*/ 2235321 w 5448421"/>
                  <a:gd name="connsiteY14" fmla="*/ 3860800 h 4864100"/>
                  <a:gd name="connsiteX15" fmla="*/ 2489321 w 5448421"/>
                  <a:gd name="connsiteY15" fmla="*/ 3898900 h 4864100"/>
                  <a:gd name="connsiteX16" fmla="*/ 2692521 w 5448421"/>
                  <a:gd name="connsiteY16" fmla="*/ 3886200 h 4864100"/>
                  <a:gd name="connsiteX17" fmla="*/ 3010021 w 5448421"/>
                  <a:gd name="connsiteY17" fmla="*/ 3924300 h 4864100"/>
                  <a:gd name="connsiteX18" fmla="*/ 3302121 w 5448421"/>
                  <a:gd name="connsiteY18" fmla="*/ 4114800 h 4864100"/>
                  <a:gd name="connsiteX19" fmla="*/ 3581521 w 5448421"/>
                  <a:gd name="connsiteY19" fmla="*/ 4356100 h 4864100"/>
                  <a:gd name="connsiteX20" fmla="*/ 3797421 w 5448421"/>
                  <a:gd name="connsiteY20" fmla="*/ 4508500 h 4864100"/>
                  <a:gd name="connsiteX21" fmla="*/ 4038721 w 5448421"/>
                  <a:gd name="connsiteY21" fmla="*/ 4673600 h 4864100"/>
                  <a:gd name="connsiteX22" fmla="*/ 4356221 w 5448421"/>
                  <a:gd name="connsiteY22" fmla="*/ 4787900 h 4864100"/>
                  <a:gd name="connsiteX23" fmla="*/ 4788021 w 5448421"/>
                  <a:gd name="connsiteY23" fmla="*/ 4864100 h 4864100"/>
                  <a:gd name="connsiteX24" fmla="*/ 5448421 w 5448421"/>
                  <a:gd name="connsiteY24" fmla="*/ 4775200 h 4864100"/>
                  <a:gd name="connsiteX25" fmla="*/ 5410321 w 5448421"/>
                  <a:gd name="connsiteY25" fmla="*/ 4686300 h 4864100"/>
                  <a:gd name="connsiteX26" fmla="*/ 4800721 w 5448421"/>
                  <a:gd name="connsiteY26" fmla="*/ 4749800 h 4864100"/>
                  <a:gd name="connsiteX27" fmla="*/ 4483221 w 5448421"/>
                  <a:gd name="connsiteY27" fmla="*/ 4711700 h 4864100"/>
                  <a:gd name="connsiteX28" fmla="*/ 4153021 w 5448421"/>
                  <a:gd name="connsiteY28" fmla="*/ 4559300 h 4864100"/>
                  <a:gd name="connsiteX29" fmla="*/ 4013321 w 5448421"/>
                  <a:gd name="connsiteY29" fmla="*/ 4406900 h 4864100"/>
                  <a:gd name="connsiteX30" fmla="*/ 3835521 w 5448421"/>
                  <a:gd name="connsiteY30" fmla="*/ 4229100 h 4864100"/>
                  <a:gd name="connsiteX31" fmla="*/ 3479921 w 5448421"/>
                  <a:gd name="connsiteY31" fmla="*/ 4025900 h 4864100"/>
                  <a:gd name="connsiteX32" fmla="*/ 3200521 w 5448421"/>
                  <a:gd name="connsiteY32" fmla="*/ 3886200 h 4864100"/>
                  <a:gd name="connsiteX33" fmla="*/ 2933821 w 5448421"/>
                  <a:gd name="connsiteY33" fmla="*/ 3784600 h 4864100"/>
                  <a:gd name="connsiteX34" fmla="*/ 2565521 w 5448421"/>
                  <a:gd name="connsiteY34" fmla="*/ 3822700 h 4864100"/>
                  <a:gd name="connsiteX35" fmla="*/ 2336921 w 5448421"/>
                  <a:gd name="connsiteY35" fmla="*/ 3810000 h 4864100"/>
                  <a:gd name="connsiteX36" fmla="*/ 2121021 w 5448421"/>
                  <a:gd name="connsiteY36" fmla="*/ 3657600 h 4864100"/>
                  <a:gd name="connsiteX37" fmla="*/ 1955921 w 5448421"/>
                  <a:gd name="connsiteY37" fmla="*/ 3594100 h 4864100"/>
                  <a:gd name="connsiteX38" fmla="*/ 1816221 w 5448421"/>
                  <a:gd name="connsiteY38" fmla="*/ 3530600 h 4864100"/>
                  <a:gd name="connsiteX39" fmla="*/ 1638421 w 5448421"/>
                  <a:gd name="connsiteY39" fmla="*/ 3467100 h 4864100"/>
                  <a:gd name="connsiteX40" fmla="*/ 1587621 w 5448421"/>
                  <a:gd name="connsiteY40" fmla="*/ 3390900 h 4864100"/>
                  <a:gd name="connsiteX41" fmla="*/ 1524121 w 5448421"/>
                  <a:gd name="connsiteY41" fmla="*/ 3225800 h 4864100"/>
                  <a:gd name="connsiteX42" fmla="*/ 1600321 w 5448421"/>
                  <a:gd name="connsiteY42" fmla="*/ 2895600 h 4864100"/>
                  <a:gd name="connsiteX43" fmla="*/ 1587621 w 5448421"/>
                  <a:gd name="connsiteY43" fmla="*/ 2654300 h 4864100"/>
                  <a:gd name="connsiteX44" fmla="*/ 1562221 w 5448421"/>
                  <a:gd name="connsiteY44" fmla="*/ 2489200 h 4864100"/>
                  <a:gd name="connsiteX45" fmla="*/ 1511421 w 5448421"/>
                  <a:gd name="connsiteY45" fmla="*/ 2286000 h 4864100"/>
                  <a:gd name="connsiteX46" fmla="*/ 1574921 w 5448421"/>
                  <a:gd name="connsiteY46" fmla="*/ 2006600 h 4864100"/>
                  <a:gd name="connsiteX47" fmla="*/ 1638421 w 5448421"/>
                  <a:gd name="connsiteY47" fmla="*/ 1752600 h 4864100"/>
                  <a:gd name="connsiteX48" fmla="*/ 1587621 w 5448421"/>
                  <a:gd name="connsiteY48" fmla="*/ 1397000 h 4864100"/>
                  <a:gd name="connsiteX49" fmla="*/ 1473321 w 5448421"/>
                  <a:gd name="connsiteY49" fmla="*/ 1193800 h 4864100"/>
                  <a:gd name="connsiteX50" fmla="*/ 1257421 w 5448421"/>
                  <a:gd name="connsiteY50" fmla="*/ 838200 h 4864100"/>
                  <a:gd name="connsiteX51" fmla="*/ 1079621 w 5448421"/>
                  <a:gd name="connsiteY51" fmla="*/ 609600 h 4864100"/>
                  <a:gd name="connsiteX52" fmla="*/ 965321 w 5448421"/>
                  <a:gd name="connsiteY52" fmla="*/ 304800 h 4864100"/>
                  <a:gd name="connsiteX53" fmla="*/ 889121 w 5448421"/>
                  <a:gd name="connsiteY53" fmla="*/ 0 h 4864100"/>
                  <a:gd name="connsiteX54" fmla="*/ 12821 w 5448421"/>
                  <a:gd name="connsiteY54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803521 w 5448421"/>
                  <a:gd name="connsiteY11" fmla="*/ 3670300 h 4864100"/>
                  <a:gd name="connsiteX12" fmla="*/ 1994021 w 5448421"/>
                  <a:gd name="connsiteY12" fmla="*/ 3708400 h 4864100"/>
                  <a:gd name="connsiteX13" fmla="*/ 2235321 w 5448421"/>
                  <a:gd name="connsiteY13" fmla="*/ 3860800 h 4864100"/>
                  <a:gd name="connsiteX14" fmla="*/ 2489321 w 5448421"/>
                  <a:gd name="connsiteY14" fmla="*/ 3898900 h 4864100"/>
                  <a:gd name="connsiteX15" fmla="*/ 2692521 w 5448421"/>
                  <a:gd name="connsiteY15" fmla="*/ 3886200 h 4864100"/>
                  <a:gd name="connsiteX16" fmla="*/ 3010021 w 5448421"/>
                  <a:gd name="connsiteY16" fmla="*/ 3924300 h 4864100"/>
                  <a:gd name="connsiteX17" fmla="*/ 3302121 w 5448421"/>
                  <a:gd name="connsiteY17" fmla="*/ 4114800 h 4864100"/>
                  <a:gd name="connsiteX18" fmla="*/ 3581521 w 5448421"/>
                  <a:gd name="connsiteY18" fmla="*/ 4356100 h 4864100"/>
                  <a:gd name="connsiteX19" fmla="*/ 3797421 w 5448421"/>
                  <a:gd name="connsiteY19" fmla="*/ 4508500 h 4864100"/>
                  <a:gd name="connsiteX20" fmla="*/ 4038721 w 5448421"/>
                  <a:gd name="connsiteY20" fmla="*/ 4673600 h 4864100"/>
                  <a:gd name="connsiteX21" fmla="*/ 4356221 w 5448421"/>
                  <a:gd name="connsiteY21" fmla="*/ 4787900 h 4864100"/>
                  <a:gd name="connsiteX22" fmla="*/ 4788021 w 5448421"/>
                  <a:gd name="connsiteY22" fmla="*/ 4864100 h 4864100"/>
                  <a:gd name="connsiteX23" fmla="*/ 5448421 w 5448421"/>
                  <a:gd name="connsiteY23" fmla="*/ 4775200 h 4864100"/>
                  <a:gd name="connsiteX24" fmla="*/ 5410321 w 5448421"/>
                  <a:gd name="connsiteY24" fmla="*/ 4686300 h 4864100"/>
                  <a:gd name="connsiteX25" fmla="*/ 4800721 w 5448421"/>
                  <a:gd name="connsiteY25" fmla="*/ 4749800 h 4864100"/>
                  <a:gd name="connsiteX26" fmla="*/ 4483221 w 5448421"/>
                  <a:gd name="connsiteY26" fmla="*/ 4711700 h 4864100"/>
                  <a:gd name="connsiteX27" fmla="*/ 4153021 w 5448421"/>
                  <a:gd name="connsiteY27" fmla="*/ 4559300 h 4864100"/>
                  <a:gd name="connsiteX28" fmla="*/ 4013321 w 5448421"/>
                  <a:gd name="connsiteY28" fmla="*/ 4406900 h 4864100"/>
                  <a:gd name="connsiteX29" fmla="*/ 3835521 w 5448421"/>
                  <a:gd name="connsiteY29" fmla="*/ 4229100 h 4864100"/>
                  <a:gd name="connsiteX30" fmla="*/ 3479921 w 5448421"/>
                  <a:gd name="connsiteY30" fmla="*/ 4025900 h 4864100"/>
                  <a:gd name="connsiteX31" fmla="*/ 3200521 w 5448421"/>
                  <a:gd name="connsiteY31" fmla="*/ 3886200 h 4864100"/>
                  <a:gd name="connsiteX32" fmla="*/ 2933821 w 5448421"/>
                  <a:gd name="connsiteY32" fmla="*/ 3784600 h 4864100"/>
                  <a:gd name="connsiteX33" fmla="*/ 2565521 w 5448421"/>
                  <a:gd name="connsiteY33" fmla="*/ 3822700 h 4864100"/>
                  <a:gd name="connsiteX34" fmla="*/ 2336921 w 5448421"/>
                  <a:gd name="connsiteY34" fmla="*/ 3810000 h 4864100"/>
                  <a:gd name="connsiteX35" fmla="*/ 2121021 w 5448421"/>
                  <a:gd name="connsiteY35" fmla="*/ 3657600 h 4864100"/>
                  <a:gd name="connsiteX36" fmla="*/ 1955921 w 5448421"/>
                  <a:gd name="connsiteY36" fmla="*/ 3594100 h 4864100"/>
                  <a:gd name="connsiteX37" fmla="*/ 1816221 w 5448421"/>
                  <a:gd name="connsiteY37" fmla="*/ 3530600 h 4864100"/>
                  <a:gd name="connsiteX38" fmla="*/ 1638421 w 5448421"/>
                  <a:gd name="connsiteY38" fmla="*/ 3467100 h 4864100"/>
                  <a:gd name="connsiteX39" fmla="*/ 1587621 w 5448421"/>
                  <a:gd name="connsiteY39" fmla="*/ 3390900 h 4864100"/>
                  <a:gd name="connsiteX40" fmla="*/ 1524121 w 5448421"/>
                  <a:gd name="connsiteY40" fmla="*/ 3225800 h 4864100"/>
                  <a:gd name="connsiteX41" fmla="*/ 1600321 w 5448421"/>
                  <a:gd name="connsiteY41" fmla="*/ 2895600 h 4864100"/>
                  <a:gd name="connsiteX42" fmla="*/ 1587621 w 5448421"/>
                  <a:gd name="connsiteY42" fmla="*/ 2654300 h 4864100"/>
                  <a:gd name="connsiteX43" fmla="*/ 1562221 w 5448421"/>
                  <a:gd name="connsiteY43" fmla="*/ 2489200 h 4864100"/>
                  <a:gd name="connsiteX44" fmla="*/ 1511421 w 5448421"/>
                  <a:gd name="connsiteY44" fmla="*/ 2286000 h 4864100"/>
                  <a:gd name="connsiteX45" fmla="*/ 1574921 w 5448421"/>
                  <a:gd name="connsiteY45" fmla="*/ 2006600 h 4864100"/>
                  <a:gd name="connsiteX46" fmla="*/ 1638421 w 5448421"/>
                  <a:gd name="connsiteY46" fmla="*/ 1752600 h 4864100"/>
                  <a:gd name="connsiteX47" fmla="*/ 1587621 w 5448421"/>
                  <a:gd name="connsiteY47" fmla="*/ 1397000 h 4864100"/>
                  <a:gd name="connsiteX48" fmla="*/ 1473321 w 5448421"/>
                  <a:gd name="connsiteY48" fmla="*/ 1193800 h 4864100"/>
                  <a:gd name="connsiteX49" fmla="*/ 1257421 w 5448421"/>
                  <a:gd name="connsiteY49" fmla="*/ 838200 h 4864100"/>
                  <a:gd name="connsiteX50" fmla="*/ 1079621 w 5448421"/>
                  <a:gd name="connsiteY50" fmla="*/ 609600 h 4864100"/>
                  <a:gd name="connsiteX51" fmla="*/ 965321 w 5448421"/>
                  <a:gd name="connsiteY51" fmla="*/ 304800 h 4864100"/>
                  <a:gd name="connsiteX52" fmla="*/ 889121 w 5448421"/>
                  <a:gd name="connsiteY52" fmla="*/ 0 h 4864100"/>
                  <a:gd name="connsiteX53" fmla="*/ 12821 w 5448421"/>
                  <a:gd name="connsiteY53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743196 w 5448421"/>
                  <a:gd name="connsiteY11" fmla="*/ 3679825 h 4864100"/>
                  <a:gd name="connsiteX12" fmla="*/ 1994021 w 5448421"/>
                  <a:gd name="connsiteY12" fmla="*/ 3708400 h 4864100"/>
                  <a:gd name="connsiteX13" fmla="*/ 2235321 w 5448421"/>
                  <a:gd name="connsiteY13" fmla="*/ 3860800 h 4864100"/>
                  <a:gd name="connsiteX14" fmla="*/ 2489321 w 5448421"/>
                  <a:gd name="connsiteY14" fmla="*/ 3898900 h 4864100"/>
                  <a:gd name="connsiteX15" fmla="*/ 2692521 w 5448421"/>
                  <a:gd name="connsiteY15" fmla="*/ 3886200 h 4864100"/>
                  <a:gd name="connsiteX16" fmla="*/ 3010021 w 5448421"/>
                  <a:gd name="connsiteY16" fmla="*/ 3924300 h 4864100"/>
                  <a:gd name="connsiteX17" fmla="*/ 3302121 w 5448421"/>
                  <a:gd name="connsiteY17" fmla="*/ 4114800 h 4864100"/>
                  <a:gd name="connsiteX18" fmla="*/ 3581521 w 5448421"/>
                  <a:gd name="connsiteY18" fmla="*/ 4356100 h 4864100"/>
                  <a:gd name="connsiteX19" fmla="*/ 3797421 w 5448421"/>
                  <a:gd name="connsiteY19" fmla="*/ 4508500 h 4864100"/>
                  <a:gd name="connsiteX20" fmla="*/ 4038721 w 5448421"/>
                  <a:gd name="connsiteY20" fmla="*/ 4673600 h 4864100"/>
                  <a:gd name="connsiteX21" fmla="*/ 4356221 w 5448421"/>
                  <a:gd name="connsiteY21" fmla="*/ 4787900 h 4864100"/>
                  <a:gd name="connsiteX22" fmla="*/ 4788021 w 5448421"/>
                  <a:gd name="connsiteY22" fmla="*/ 4864100 h 4864100"/>
                  <a:gd name="connsiteX23" fmla="*/ 5448421 w 5448421"/>
                  <a:gd name="connsiteY23" fmla="*/ 4775200 h 4864100"/>
                  <a:gd name="connsiteX24" fmla="*/ 5410321 w 5448421"/>
                  <a:gd name="connsiteY24" fmla="*/ 4686300 h 4864100"/>
                  <a:gd name="connsiteX25" fmla="*/ 4800721 w 5448421"/>
                  <a:gd name="connsiteY25" fmla="*/ 4749800 h 4864100"/>
                  <a:gd name="connsiteX26" fmla="*/ 4483221 w 5448421"/>
                  <a:gd name="connsiteY26" fmla="*/ 4711700 h 4864100"/>
                  <a:gd name="connsiteX27" fmla="*/ 4153021 w 5448421"/>
                  <a:gd name="connsiteY27" fmla="*/ 4559300 h 4864100"/>
                  <a:gd name="connsiteX28" fmla="*/ 4013321 w 5448421"/>
                  <a:gd name="connsiteY28" fmla="*/ 4406900 h 4864100"/>
                  <a:gd name="connsiteX29" fmla="*/ 3835521 w 5448421"/>
                  <a:gd name="connsiteY29" fmla="*/ 4229100 h 4864100"/>
                  <a:gd name="connsiteX30" fmla="*/ 3479921 w 5448421"/>
                  <a:gd name="connsiteY30" fmla="*/ 4025900 h 4864100"/>
                  <a:gd name="connsiteX31" fmla="*/ 3200521 w 5448421"/>
                  <a:gd name="connsiteY31" fmla="*/ 3886200 h 4864100"/>
                  <a:gd name="connsiteX32" fmla="*/ 2933821 w 5448421"/>
                  <a:gd name="connsiteY32" fmla="*/ 3784600 h 4864100"/>
                  <a:gd name="connsiteX33" fmla="*/ 2565521 w 5448421"/>
                  <a:gd name="connsiteY33" fmla="*/ 3822700 h 4864100"/>
                  <a:gd name="connsiteX34" fmla="*/ 2336921 w 5448421"/>
                  <a:gd name="connsiteY34" fmla="*/ 3810000 h 4864100"/>
                  <a:gd name="connsiteX35" fmla="*/ 2121021 w 5448421"/>
                  <a:gd name="connsiteY35" fmla="*/ 3657600 h 4864100"/>
                  <a:gd name="connsiteX36" fmla="*/ 1955921 w 5448421"/>
                  <a:gd name="connsiteY36" fmla="*/ 3594100 h 4864100"/>
                  <a:gd name="connsiteX37" fmla="*/ 1816221 w 5448421"/>
                  <a:gd name="connsiteY37" fmla="*/ 3530600 h 4864100"/>
                  <a:gd name="connsiteX38" fmla="*/ 1638421 w 5448421"/>
                  <a:gd name="connsiteY38" fmla="*/ 3467100 h 4864100"/>
                  <a:gd name="connsiteX39" fmla="*/ 1587621 w 5448421"/>
                  <a:gd name="connsiteY39" fmla="*/ 3390900 h 4864100"/>
                  <a:gd name="connsiteX40" fmla="*/ 1524121 w 5448421"/>
                  <a:gd name="connsiteY40" fmla="*/ 3225800 h 4864100"/>
                  <a:gd name="connsiteX41" fmla="*/ 1600321 w 5448421"/>
                  <a:gd name="connsiteY41" fmla="*/ 2895600 h 4864100"/>
                  <a:gd name="connsiteX42" fmla="*/ 1587621 w 5448421"/>
                  <a:gd name="connsiteY42" fmla="*/ 2654300 h 4864100"/>
                  <a:gd name="connsiteX43" fmla="*/ 1562221 w 5448421"/>
                  <a:gd name="connsiteY43" fmla="*/ 2489200 h 4864100"/>
                  <a:gd name="connsiteX44" fmla="*/ 1511421 w 5448421"/>
                  <a:gd name="connsiteY44" fmla="*/ 2286000 h 4864100"/>
                  <a:gd name="connsiteX45" fmla="*/ 1574921 w 5448421"/>
                  <a:gd name="connsiteY45" fmla="*/ 2006600 h 4864100"/>
                  <a:gd name="connsiteX46" fmla="*/ 1638421 w 5448421"/>
                  <a:gd name="connsiteY46" fmla="*/ 1752600 h 4864100"/>
                  <a:gd name="connsiteX47" fmla="*/ 1587621 w 5448421"/>
                  <a:gd name="connsiteY47" fmla="*/ 1397000 h 4864100"/>
                  <a:gd name="connsiteX48" fmla="*/ 1473321 w 5448421"/>
                  <a:gd name="connsiteY48" fmla="*/ 1193800 h 4864100"/>
                  <a:gd name="connsiteX49" fmla="*/ 1257421 w 5448421"/>
                  <a:gd name="connsiteY49" fmla="*/ 838200 h 4864100"/>
                  <a:gd name="connsiteX50" fmla="*/ 1079621 w 5448421"/>
                  <a:gd name="connsiteY50" fmla="*/ 609600 h 4864100"/>
                  <a:gd name="connsiteX51" fmla="*/ 965321 w 5448421"/>
                  <a:gd name="connsiteY51" fmla="*/ 304800 h 4864100"/>
                  <a:gd name="connsiteX52" fmla="*/ 889121 w 5448421"/>
                  <a:gd name="connsiteY52" fmla="*/ 0 h 4864100"/>
                  <a:gd name="connsiteX53" fmla="*/ 12821 w 5448421"/>
                  <a:gd name="connsiteY53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743196 w 5448421"/>
                  <a:gd name="connsiteY11" fmla="*/ 3679825 h 4864100"/>
                  <a:gd name="connsiteX12" fmla="*/ 1994021 w 5448421"/>
                  <a:gd name="connsiteY12" fmla="*/ 3708400 h 4864100"/>
                  <a:gd name="connsiteX13" fmla="*/ 2235321 w 5448421"/>
                  <a:gd name="connsiteY13" fmla="*/ 3860800 h 4864100"/>
                  <a:gd name="connsiteX14" fmla="*/ 2489321 w 5448421"/>
                  <a:gd name="connsiteY14" fmla="*/ 3898900 h 4864100"/>
                  <a:gd name="connsiteX15" fmla="*/ 2692521 w 5448421"/>
                  <a:gd name="connsiteY15" fmla="*/ 3886200 h 4864100"/>
                  <a:gd name="connsiteX16" fmla="*/ 3010021 w 5448421"/>
                  <a:gd name="connsiteY16" fmla="*/ 3924300 h 4864100"/>
                  <a:gd name="connsiteX17" fmla="*/ 3302121 w 5448421"/>
                  <a:gd name="connsiteY17" fmla="*/ 4114800 h 4864100"/>
                  <a:gd name="connsiteX18" fmla="*/ 3581521 w 5448421"/>
                  <a:gd name="connsiteY18" fmla="*/ 4356100 h 4864100"/>
                  <a:gd name="connsiteX19" fmla="*/ 3797421 w 5448421"/>
                  <a:gd name="connsiteY19" fmla="*/ 4508500 h 4864100"/>
                  <a:gd name="connsiteX20" fmla="*/ 4038721 w 5448421"/>
                  <a:gd name="connsiteY20" fmla="*/ 4673600 h 4864100"/>
                  <a:gd name="connsiteX21" fmla="*/ 4356221 w 5448421"/>
                  <a:gd name="connsiteY21" fmla="*/ 4787900 h 4864100"/>
                  <a:gd name="connsiteX22" fmla="*/ 4788021 w 5448421"/>
                  <a:gd name="connsiteY22" fmla="*/ 4864100 h 4864100"/>
                  <a:gd name="connsiteX23" fmla="*/ 5448421 w 5448421"/>
                  <a:gd name="connsiteY23" fmla="*/ 4775200 h 4864100"/>
                  <a:gd name="connsiteX24" fmla="*/ 5410321 w 5448421"/>
                  <a:gd name="connsiteY24" fmla="*/ 4686300 h 4864100"/>
                  <a:gd name="connsiteX25" fmla="*/ 4800721 w 5448421"/>
                  <a:gd name="connsiteY25" fmla="*/ 4749800 h 4864100"/>
                  <a:gd name="connsiteX26" fmla="*/ 4483221 w 5448421"/>
                  <a:gd name="connsiteY26" fmla="*/ 4711700 h 4864100"/>
                  <a:gd name="connsiteX27" fmla="*/ 4153021 w 5448421"/>
                  <a:gd name="connsiteY27" fmla="*/ 4559300 h 4864100"/>
                  <a:gd name="connsiteX28" fmla="*/ 4013321 w 5448421"/>
                  <a:gd name="connsiteY28" fmla="*/ 4406900 h 4864100"/>
                  <a:gd name="connsiteX29" fmla="*/ 3835521 w 5448421"/>
                  <a:gd name="connsiteY29" fmla="*/ 4229100 h 4864100"/>
                  <a:gd name="connsiteX30" fmla="*/ 3479921 w 5448421"/>
                  <a:gd name="connsiteY30" fmla="*/ 4025900 h 4864100"/>
                  <a:gd name="connsiteX31" fmla="*/ 3200521 w 5448421"/>
                  <a:gd name="connsiteY31" fmla="*/ 3886200 h 4864100"/>
                  <a:gd name="connsiteX32" fmla="*/ 2933821 w 5448421"/>
                  <a:gd name="connsiteY32" fmla="*/ 3784600 h 4864100"/>
                  <a:gd name="connsiteX33" fmla="*/ 2565521 w 5448421"/>
                  <a:gd name="connsiteY33" fmla="*/ 3822700 h 4864100"/>
                  <a:gd name="connsiteX34" fmla="*/ 2336921 w 5448421"/>
                  <a:gd name="connsiteY34" fmla="*/ 3810000 h 4864100"/>
                  <a:gd name="connsiteX35" fmla="*/ 2121021 w 5448421"/>
                  <a:gd name="connsiteY35" fmla="*/ 3657600 h 4864100"/>
                  <a:gd name="connsiteX36" fmla="*/ 1955921 w 5448421"/>
                  <a:gd name="connsiteY36" fmla="*/ 3594100 h 4864100"/>
                  <a:gd name="connsiteX37" fmla="*/ 1816221 w 5448421"/>
                  <a:gd name="connsiteY37" fmla="*/ 3530600 h 4864100"/>
                  <a:gd name="connsiteX38" fmla="*/ 1638421 w 5448421"/>
                  <a:gd name="connsiteY38" fmla="*/ 3467100 h 4864100"/>
                  <a:gd name="connsiteX39" fmla="*/ 1587621 w 5448421"/>
                  <a:gd name="connsiteY39" fmla="*/ 3390900 h 4864100"/>
                  <a:gd name="connsiteX40" fmla="*/ 1524121 w 5448421"/>
                  <a:gd name="connsiteY40" fmla="*/ 3225800 h 4864100"/>
                  <a:gd name="connsiteX41" fmla="*/ 1600321 w 5448421"/>
                  <a:gd name="connsiteY41" fmla="*/ 2895600 h 4864100"/>
                  <a:gd name="connsiteX42" fmla="*/ 1587621 w 5448421"/>
                  <a:gd name="connsiteY42" fmla="*/ 2654300 h 4864100"/>
                  <a:gd name="connsiteX43" fmla="*/ 1562221 w 5448421"/>
                  <a:gd name="connsiteY43" fmla="*/ 2489200 h 4864100"/>
                  <a:gd name="connsiteX44" fmla="*/ 1511421 w 5448421"/>
                  <a:gd name="connsiteY44" fmla="*/ 2286000 h 4864100"/>
                  <a:gd name="connsiteX45" fmla="*/ 1574921 w 5448421"/>
                  <a:gd name="connsiteY45" fmla="*/ 2006600 h 4864100"/>
                  <a:gd name="connsiteX46" fmla="*/ 1638421 w 5448421"/>
                  <a:gd name="connsiteY46" fmla="*/ 1752600 h 4864100"/>
                  <a:gd name="connsiteX47" fmla="*/ 1587621 w 5448421"/>
                  <a:gd name="connsiteY47" fmla="*/ 1397000 h 4864100"/>
                  <a:gd name="connsiteX48" fmla="*/ 1473321 w 5448421"/>
                  <a:gd name="connsiteY48" fmla="*/ 1193800 h 4864100"/>
                  <a:gd name="connsiteX49" fmla="*/ 1257421 w 5448421"/>
                  <a:gd name="connsiteY49" fmla="*/ 838200 h 4864100"/>
                  <a:gd name="connsiteX50" fmla="*/ 1079621 w 5448421"/>
                  <a:gd name="connsiteY50" fmla="*/ 609600 h 4864100"/>
                  <a:gd name="connsiteX51" fmla="*/ 965321 w 5448421"/>
                  <a:gd name="connsiteY51" fmla="*/ 304800 h 4864100"/>
                  <a:gd name="connsiteX52" fmla="*/ 889121 w 5448421"/>
                  <a:gd name="connsiteY52" fmla="*/ 0 h 4864100"/>
                  <a:gd name="connsiteX53" fmla="*/ 12821 w 5448421"/>
                  <a:gd name="connsiteY53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743196 w 5448421"/>
                  <a:gd name="connsiteY11" fmla="*/ 3679825 h 4864100"/>
                  <a:gd name="connsiteX12" fmla="*/ 2235321 w 5448421"/>
                  <a:gd name="connsiteY12" fmla="*/ 3860800 h 4864100"/>
                  <a:gd name="connsiteX13" fmla="*/ 2489321 w 5448421"/>
                  <a:gd name="connsiteY13" fmla="*/ 3898900 h 4864100"/>
                  <a:gd name="connsiteX14" fmla="*/ 2692521 w 5448421"/>
                  <a:gd name="connsiteY14" fmla="*/ 3886200 h 4864100"/>
                  <a:gd name="connsiteX15" fmla="*/ 3010021 w 5448421"/>
                  <a:gd name="connsiteY15" fmla="*/ 3924300 h 4864100"/>
                  <a:gd name="connsiteX16" fmla="*/ 3302121 w 5448421"/>
                  <a:gd name="connsiteY16" fmla="*/ 4114800 h 4864100"/>
                  <a:gd name="connsiteX17" fmla="*/ 3581521 w 5448421"/>
                  <a:gd name="connsiteY17" fmla="*/ 4356100 h 4864100"/>
                  <a:gd name="connsiteX18" fmla="*/ 3797421 w 5448421"/>
                  <a:gd name="connsiteY18" fmla="*/ 4508500 h 4864100"/>
                  <a:gd name="connsiteX19" fmla="*/ 4038721 w 5448421"/>
                  <a:gd name="connsiteY19" fmla="*/ 4673600 h 4864100"/>
                  <a:gd name="connsiteX20" fmla="*/ 4356221 w 5448421"/>
                  <a:gd name="connsiteY20" fmla="*/ 4787900 h 4864100"/>
                  <a:gd name="connsiteX21" fmla="*/ 4788021 w 5448421"/>
                  <a:gd name="connsiteY21" fmla="*/ 4864100 h 4864100"/>
                  <a:gd name="connsiteX22" fmla="*/ 5448421 w 5448421"/>
                  <a:gd name="connsiteY22" fmla="*/ 4775200 h 4864100"/>
                  <a:gd name="connsiteX23" fmla="*/ 5410321 w 5448421"/>
                  <a:gd name="connsiteY23" fmla="*/ 4686300 h 4864100"/>
                  <a:gd name="connsiteX24" fmla="*/ 4800721 w 5448421"/>
                  <a:gd name="connsiteY24" fmla="*/ 4749800 h 4864100"/>
                  <a:gd name="connsiteX25" fmla="*/ 4483221 w 5448421"/>
                  <a:gd name="connsiteY25" fmla="*/ 4711700 h 4864100"/>
                  <a:gd name="connsiteX26" fmla="*/ 4153021 w 5448421"/>
                  <a:gd name="connsiteY26" fmla="*/ 4559300 h 4864100"/>
                  <a:gd name="connsiteX27" fmla="*/ 4013321 w 5448421"/>
                  <a:gd name="connsiteY27" fmla="*/ 4406900 h 4864100"/>
                  <a:gd name="connsiteX28" fmla="*/ 3835521 w 5448421"/>
                  <a:gd name="connsiteY28" fmla="*/ 4229100 h 4864100"/>
                  <a:gd name="connsiteX29" fmla="*/ 3479921 w 5448421"/>
                  <a:gd name="connsiteY29" fmla="*/ 4025900 h 4864100"/>
                  <a:gd name="connsiteX30" fmla="*/ 3200521 w 5448421"/>
                  <a:gd name="connsiteY30" fmla="*/ 3886200 h 4864100"/>
                  <a:gd name="connsiteX31" fmla="*/ 2933821 w 5448421"/>
                  <a:gd name="connsiteY31" fmla="*/ 3784600 h 4864100"/>
                  <a:gd name="connsiteX32" fmla="*/ 2565521 w 5448421"/>
                  <a:gd name="connsiteY32" fmla="*/ 3822700 h 4864100"/>
                  <a:gd name="connsiteX33" fmla="*/ 2336921 w 5448421"/>
                  <a:gd name="connsiteY33" fmla="*/ 3810000 h 4864100"/>
                  <a:gd name="connsiteX34" fmla="*/ 2121021 w 5448421"/>
                  <a:gd name="connsiteY34" fmla="*/ 3657600 h 4864100"/>
                  <a:gd name="connsiteX35" fmla="*/ 1955921 w 5448421"/>
                  <a:gd name="connsiteY35" fmla="*/ 3594100 h 4864100"/>
                  <a:gd name="connsiteX36" fmla="*/ 1816221 w 5448421"/>
                  <a:gd name="connsiteY36" fmla="*/ 3530600 h 4864100"/>
                  <a:gd name="connsiteX37" fmla="*/ 1638421 w 5448421"/>
                  <a:gd name="connsiteY37" fmla="*/ 3467100 h 4864100"/>
                  <a:gd name="connsiteX38" fmla="*/ 1587621 w 5448421"/>
                  <a:gd name="connsiteY38" fmla="*/ 3390900 h 4864100"/>
                  <a:gd name="connsiteX39" fmla="*/ 1524121 w 5448421"/>
                  <a:gd name="connsiteY39" fmla="*/ 3225800 h 4864100"/>
                  <a:gd name="connsiteX40" fmla="*/ 1600321 w 5448421"/>
                  <a:gd name="connsiteY40" fmla="*/ 2895600 h 4864100"/>
                  <a:gd name="connsiteX41" fmla="*/ 1587621 w 5448421"/>
                  <a:gd name="connsiteY41" fmla="*/ 2654300 h 4864100"/>
                  <a:gd name="connsiteX42" fmla="*/ 1562221 w 5448421"/>
                  <a:gd name="connsiteY42" fmla="*/ 2489200 h 4864100"/>
                  <a:gd name="connsiteX43" fmla="*/ 1511421 w 5448421"/>
                  <a:gd name="connsiteY43" fmla="*/ 2286000 h 4864100"/>
                  <a:gd name="connsiteX44" fmla="*/ 1574921 w 5448421"/>
                  <a:gd name="connsiteY44" fmla="*/ 2006600 h 4864100"/>
                  <a:gd name="connsiteX45" fmla="*/ 1638421 w 5448421"/>
                  <a:gd name="connsiteY45" fmla="*/ 1752600 h 4864100"/>
                  <a:gd name="connsiteX46" fmla="*/ 1587621 w 5448421"/>
                  <a:gd name="connsiteY46" fmla="*/ 1397000 h 4864100"/>
                  <a:gd name="connsiteX47" fmla="*/ 1473321 w 5448421"/>
                  <a:gd name="connsiteY47" fmla="*/ 1193800 h 4864100"/>
                  <a:gd name="connsiteX48" fmla="*/ 1257421 w 5448421"/>
                  <a:gd name="connsiteY48" fmla="*/ 838200 h 4864100"/>
                  <a:gd name="connsiteX49" fmla="*/ 1079621 w 5448421"/>
                  <a:gd name="connsiteY49" fmla="*/ 609600 h 4864100"/>
                  <a:gd name="connsiteX50" fmla="*/ 965321 w 5448421"/>
                  <a:gd name="connsiteY50" fmla="*/ 304800 h 4864100"/>
                  <a:gd name="connsiteX51" fmla="*/ 889121 w 5448421"/>
                  <a:gd name="connsiteY51" fmla="*/ 0 h 4864100"/>
                  <a:gd name="connsiteX52" fmla="*/ 12821 w 5448421"/>
                  <a:gd name="connsiteY52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743196 w 5448421"/>
                  <a:gd name="connsiteY11" fmla="*/ 3679825 h 4864100"/>
                  <a:gd name="connsiteX12" fmla="*/ 2114671 w 5448421"/>
                  <a:gd name="connsiteY12" fmla="*/ 3775075 h 4864100"/>
                  <a:gd name="connsiteX13" fmla="*/ 2489321 w 5448421"/>
                  <a:gd name="connsiteY13" fmla="*/ 3898900 h 4864100"/>
                  <a:gd name="connsiteX14" fmla="*/ 2692521 w 5448421"/>
                  <a:gd name="connsiteY14" fmla="*/ 3886200 h 4864100"/>
                  <a:gd name="connsiteX15" fmla="*/ 3010021 w 5448421"/>
                  <a:gd name="connsiteY15" fmla="*/ 3924300 h 4864100"/>
                  <a:gd name="connsiteX16" fmla="*/ 3302121 w 5448421"/>
                  <a:gd name="connsiteY16" fmla="*/ 4114800 h 4864100"/>
                  <a:gd name="connsiteX17" fmla="*/ 3581521 w 5448421"/>
                  <a:gd name="connsiteY17" fmla="*/ 4356100 h 4864100"/>
                  <a:gd name="connsiteX18" fmla="*/ 3797421 w 5448421"/>
                  <a:gd name="connsiteY18" fmla="*/ 4508500 h 4864100"/>
                  <a:gd name="connsiteX19" fmla="*/ 4038721 w 5448421"/>
                  <a:gd name="connsiteY19" fmla="*/ 4673600 h 4864100"/>
                  <a:gd name="connsiteX20" fmla="*/ 4356221 w 5448421"/>
                  <a:gd name="connsiteY20" fmla="*/ 4787900 h 4864100"/>
                  <a:gd name="connsiteX21" fmla="*/ 4788021 w 5448421"/>
                  <a:gd name="connsiteY21" fmla="*/ 4864100 h 4864100"/>
                  <a:gd name="connsiteX22" fmla="*/ 5448421 w 5448421"/>
                  <a:gd name="connsiteY22" fmla="*/ 4775200 h 4864100"/>
                  <a:gd name="connsiteX23" fmla="*/ 5410321 w 5448421"/>
                  <a:gd name="connsiteY23" fmla="*/ 4686300 h 4864100"/>
                  <a:gd name="connsiteX24" fmla="*/ 4800721 w 5448421"/>
                  <a:gd name="connsiteY24" fmla="*/ 4749800 h 4864100"/>
                  <a:gd name="connsiteX25" fmla="*/ 4483221 w 5448421"/>
                  <a:gd name="connsiteY25" fmla="*/ 4711700 h 4864100"/>
                  <a:gd name="connsiteX26" fmla="*/ 4153021 w 5448421"/>
                  <a:gd name="connsiteY26" fmla="*/ 4559300 h 4864100"/>
                  <a:gd name="connsiteX27" fmla="*/ 4013321 w 5448421"/>
                  <a:gd name="connsiteY27" fmla="*/ 4406900 h 4864100"/>
                  <a:gd name="connsiteX28" fmla="*/ 3835521 w 5448421"/>
                  <a:gd name="connsiteY28" fmla="*/ 4229100 h 4864100"/>
                  <a:gd name="connsiteX29" fmla="*/ 3479921 w 5448421"/>
                  <a:gd name="connsiteY29" fmla="*/ 4025900 h 4864100"/>
                  <a:gd name="connsiteX30" fmla="*/ 3200521 w 5448421"/>
                  <a:gd name="connsiteY30" fmla="*/ 3886200 h 4864100"/>
                  <a:gd name="connsiteX31" fmla="*/ 2933821 w 5448421"/>
                  <a:gd name="connsiteY31" fmla="*/ 3784600 h 4864100"/>
                  <a:gd name="connsiteX32" fmla="*/ 2565521 w 5448421"/>
                  <a:gd name="connsiteY32" fmla="*/ 3822700 h 4864100"/>
                  <a:gd name="connsiteX33" fmla="*/ 2336921 w 5448421"/>
                  <a:gd name="connsiteY33" fmla="*/ 3810000 h 4864100"/>
                  <a:gd name="connsiteX34" fmla="*/ 2121021 w 5448421"/>
                  <a:gd name="connsiteY34" fmla="*/ 3657600 h 4864100"/>
                  <a:gd name="connsiteX35" fmla="*/ 1955921 w 5448421"/>
                  <a:gd name="connsiteY35" fmla="*/ 3594100 h 4864100"/>
                  <a:gd name="connsiteX36" fmla="*/ 1816221 w 5448421"/>
                  <a:gd name="connsiteY36" fmla="*/ 3530600 h 4864100"/>
                  <a:gd name="connsiteX37" fmla="*/ 1638421 w 5448421"/>
                  <a:gd name="connsiteY37" fmla="*/ 3467100 h 4864100"/>
                  <a:gd name="connsiteX38" fmla="*/ 1587621 w 5448421"/>
                  <a:gd name="connsiteY38" fmla="*/ 3390900 h 4864100"/>
                  <a:gd name="connsiteX39" fmla="*/ 1524121 w 5448421"/>
                  <a:gd name="connsiteY39" fmla="*/ 3225800 h 4864100"/>
                  <a:gd name="connsiteX40" fmla="*/ 1600321 w 5448421"/>
                  <a:gd name="connsiteY40" fmla="*/ 2895600 h 4864100"/>
                  <a:gd name="connsiteX41" fmla="*/ 1587621 w 5448421"/>
                  <a:gd name="connsiteY41" fmla="*/ 2654300 h 4864100"/>
                  <a:gd name="connsiteX42" fmla="*/ 1562221 w 5448421"/>
                  <a:gd name="connsiteY42" fmla="*/ 2489200 h 4864100"/>
                  <a:gd name="connsiteX43" fmla="*/ 1511421 w 5448421"/>
                  <a:gd name="connsiteY43" fmla="*/ 2286000 h 4864100"/>
                  <a:gd name="connsiteX44" fmla="*/ 1574921 w 5448421"/>
                  <a:gd name="connsiteY44" fmla="*/ 2006600 h 4864100"/>
                  <a:gd name="connsiteX45" fmla="*/ 1638421 w 5448421"/>
                  <a:gd name="connsiteY45" fmla="*/ 1752600 h 4864100"/>
                  <a:gd name="connsiteX46" fmla="*/ 1587621 w 5448421"/>
                  <a:gd name="connsiteY46" fmla="*/ 1397000 h 4864100"/>
                  <a:gd name="connsiteX47" fmla="*/ 1473321 w 5448421"/>
                  <a:gd name="connsiteY47" fmla="*/ 1193800 h 4864100"/>
                  <a:gd name="connsiteX48" fmla="*/ 1257421 w 5448421"/>
                  <a:gd name="connsiteY48" fmla="*/ 838200 h 4864100"/>
                  <a:gd name="connsiteX49" fmla="*/ 1079621 w 5448421"/>
                  <a:gd name="connsiteY49" fmla="*/ 609600 h 4864100"/>
                  <a:gd name="connsiteX50" fmla="*/ 965321 w 5448421"/>
                  <a:gd name="connsiteY50" fmla="*/ 304800 h 4864100"/>
                  <a:gd name="connsiteX51" fmla="*/ 889121 w 5448421"/>
                  <a:gd name="connsiteY51" fmla="*/ 0 h 4864100"/>
                  <a:gd name="connsiteX52" fmla="*/ 12821 w 5448421"/>
                  <a:gd name="connsiteY52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114671 w 5448421"/>
                  <a:gd name="connsiteY12" fmla="*/ 3775075 h 4864100"/>
                  <a:gd name="connsiteX13" fmla="*/ 2489321 w 5448421"/>
                  <a:gd name="connsiteY13" fmla="*/ 3898900 h 4864100"/>
                  <a:gd name="connsiteX14" fmla="*/ 2692521 w 5448421"/>
                  <a:gd name="connsiteY14" fmla="*/ 3886200 h 4864100"/>
                  <a:gd name="connsiteX15" fmla="*/ 3010021 w 5448421"/>
                  <a:gd name="connsiteY15" fmla="*/ 3924300 h 4864100"/>
                  <a:gd name="connsiteX16" fmla="*/ 3302121 w 5448421"/>
                  <a:gd name="connsiteY16" fmla="*/ 4114800 h 4864100"/>
                  <a:gd name="connsiteX17" fmla="*/ 3581521 w 5448421"/>
                  <a:gd name="connsiteY17" fmla="*/ 4356100 h 4864100"/>
                  <a:gd name="connsiteX18" fmla="*/ 3797421 w 5448421"/>
                  <a:gd name="connsiteY18" fmla="*/ 4508500 h 4864100"/>
                  <a:gd name="connsiteX19" fmla="*/ 4038721 w 5448421"/>
                  <a:gd name="connsiteY19" fmla="*/ 4673600 h 4864100"/>
                  <a:gd name="connsiteX20" fmla="*/ 4356221 w 5448421"/>
                  <a:gd name="connsiteY20" fmla="*/ 4787900 h 4864100"/>
                  <a:gd name="connsiteX21" fmla="*/ 4788021 w 5448421"/>
                  <a:gd name="connsiteY21" fmla="*/ 4864100 h 4864100"/>
                  <a:gd name="connsiteX22" fmla="*/ 5448421 w 5448421"/>
                  <a:gd name="connsiteY22" fmla="*/ 4775200 h 4864100"/>
                  <a:gd name="connsiteX23" fmla="*/ 5410321 w 5448421"/>
                  <a:gd name="connsiteY23" fmla="*/ 4686300 h 4864100"/>
                  <a:gd name="connsiteX24" fmla="*/ 4800721 w 5448421"/>
                  <a:gd name="connsiteY24" fmla="*/ 4749800 h 4864100"/>
                  <a:gd name="connsiteX25" fmla="*/ 4483221 w 5448421"/>
                  <a:gd name="connsiteY25" fmla="*/ 4711700 h 4864100"/>
                  <a:gd name="connsiteX26" fmla="*/ 4153021 w 5448421"/>
                  <a:gd name="connsiteY26" fmla="*/ 4559300 h 4864100"/>
                  <a:gd name="connsiteX27" fmla="*/ 4013321 w 5448421"/>
                  <a:gd name="connsiteY27" fmla="*/ 4406900 h 4864100"/>
                  <a:gd name="connsiteX28" fmla="*/ 3835521 w 5448421"/>
                  <a:gd name="connsiteY28" fmla="*/ 4229100 h 4864100"/>
                  <a:gd name="connsiteX29" fmla="*/ 3479921 w 5448421"/>
                  <a:gd name="connsiteY29" fmla="*/ 4025900 h 4864100"/>
                  <a:gd name="connsiteX30" fmla="*/ 3200521 w 5448421"/>
                  <a:gd name="connsiteY30" fmla="*/ 3886200 h 4864100"/>
                  <a:gd name="connsiteX31" fmla="*/ 2933821 w 5448421"/>
                  <a:gd name="connsiteY31" fmla="*/ 3784600 h 4864100"/>
                  <a:gd name="connsiteX32" fmla="*/ 2565521 w 5448421"/>
                  <a:gd name="connsiteY32" fmla="*/ 3822700 h 4864100"/>
                  <a:gd name="connsiteX33" fmla="*/ 2336921 w 5448421"/>
                  <a:gd name="connsiteY33" fmla="*/ 3810000 h 4864100"/>
                  <a:gd name="connsiteX34" fmla="*/ 2121021 w 5448421"/>
                  <a:gd name="connsiteY34" fmla="*/ 3657600 h 4864100"/>
                  <a:gd name="connsiteX35" fmla="*/ 1955921 w 5448421"/>
                  <a:gd name="connsiteY35" fmla="*/ 3594100 h 4864100"/>
                  <a:gd name="connsiteX36" fmla="*/ 1816221 w 5448421"/>
                  <a:gd name="connsiteY36" fmla="*/ 3530600 h 4864100"/>
                  <a:gd name="connsiteX37" fmla="*/ 1638421 w 5448421"/>
                  <a:gd name="connsiteY37" fmla="*/ 3467100 h 4864100"/>
                  <a:gd name="connsiteX38" fmla="*/ 1587621 w 5448421"/>
                  <a:gd name="connsiteY38" fmla="*/ 3390900 h 4864100"/>
                  <a:gd name="connsiteX39" fmla="*/ 1524121 w 5448421"/>
                  <a:gd name="connsiteY39" fmla="*/ 3225800 h 4864100"/>
                  <a:gd name="connsiteX40" fmla="*/ 1600321 w 5448421"/>
                  <a:gd name="connsiteY40" fmla="*/ 2895600 h 4864100"/>
                  <a:gd name="connsiteX41" fmla="*/ 1587621 w 5448421"/>
                  <a:gd name="connsiteY41" fmla="*/ 2654300 h 4864100"/>
                  <a:gd name="connsiteX42" fmla="*/ 1562221 w 5448421"/>
                  <a:gd name="connsiteY42" fmla="*/ 2489200 h 4864100"/>
                  <a:gd name="connsiteX43" fmla="*/ 1511421 w 5448421"/>
                  <a:gd name="connsiteY43" fmla="*/ 2286000 h 4864100"/>
                  <a:gd name="connsiteX44" fmla="*/ 1574921 w 5448421"/>
                  <a:gd name="connsiteY44" fmla="*/ 2006600 h 4864100"/>
                  <a:gd name="connsiteX45" fmla="*/ 1638421 w 5448421"/>
                  <a:gd name="connsiteY45" fmla="*/ 1752600 h 4864100"/>
                  <a:gd name="connsiteX46" fmla="*/ 1587621 w 5448421"/>
                  <a:gd name="connsiteY46" fmla="*/ 1397000 h 4864100"/>
                  <a:gd name="connsiteX47" fmla="*/ 1473321 w 5448421"/>
                  <a:gd name="connsiteY47" fmla="*/ 1193800 h 4864100"/>
                  <a:gd name="connsiteX48" fmla="*/ 1257421 w 5448421"/>
                  <a:gd name="connsiteY48" fmla="*/ 838200 h 4864100"/>
                  <a:gd name="connsiteX49" fmla="*/ 1079621 w 5448421"/>
                  <a:gd name="connsiteY49" fmla="*/ 609600 h 4864100"/>
                  <a:gd name="connsiteX50" fmla="*/ 965321 w 5448421"/>
                  <a:gd name="connsiteY50" fmla="*/ 304800 h 4864100"/>
                  <a:gd name="connsiteX51" fmla="*/ 889121 w 5448421"/>
                  <a:gd name="connsiteY51" fmla="*/ 0 h 4864100"/>
                  <a:gd name="connsiteX52" fmla="*/ 12821 w 5448421"/>
                  <a:gd name="connsiteY52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152771 w 5448421"/>
                  <a:gd name="connsiteY12" fmla="*/ 3800475 h 4864100"/>
                  <a:gd name="connsiteX13" fmla="*/ 2489321 w 5448421"/>
                  <a:gd name="connsiteY13" fmla="*/ 3898900 h 4864100"/>
                  <a:gd name="connsiteX14" fmla="*/ 2692521 w 5448421"/>
                  <a:gd name="connsiteY14" fmla="*/ 3886200 h 4864100"/>
                  <a:gd name="connsiteX15" fmla="*/ 3010021 w 5448421"/>
                  <a:gd name="connsiteY15" fmla="*/ 3924300 h 4864100"/>
                  <a:gd name="connsiteX16" fmla="*/ 3302121 w 5448421"/>
                  <a:gd name="connsiteY16" fmla="*/ 4114800 h 4864100"/>
                  <a:gd name="connsiteX17" fmla="*/ 3581521 w 5448421"/>
                  <a:gd name="connsiteY17" fmla="*/ 4356100 h 4864100"/>
                  <a:gd name="connsiteX18" fmla="*/ 3797421 w 5448421"/>
                  <a:gd name="connsiteY18" fmla="*/ 4508500 h 4864100"/>
                  <a:gd name="connsiteX19" fmla="*/ 4038721 w 5448421"/>
                  <a:gd name="connsiteY19" fmla="*/ 4673600 h 4864100"/>
                  <a:gd name="connsiteX20" fmla="*/ 4356221 w 5448421"/>
                  <a:gd name="connsiteY20" fmla="*/ 4787900 h 4864100"/>
                  <a:gd name="connsiteX21" fmla="*/ 4788021 w 5448421"/>
                  <a:gd name="connsiteY21" fmla="*/ 4864100 h 4864100"/>
                  <a:gd name="connsiteX22" fmla="*/ 5448421 w 5448421"/>
                  <a:gd name="connsiteY22" fmla="*/ 4775200 h 4864100"/>
                  <a:gd name="connsiteX23" fmla="*/ 5410321 w 5448421"/>
                  <a:gd name="connsiteY23" fmla="*/ 4686300 h 4864100"/>
                  <a:gd name="connsiteX24" fmla="*/ 4800721 w 5448421"/>
                  <a:gd name="connsiteY24" fmla="*/ 4749800 h 4864100"/>
                  <a:gd name="connsiteX25" fmla="*/ 4483221 w 5448421"/>
                  <a:gd name="connsiteY25" fmla="*/ 4711700 h 4864100"/>
                  <a:gd name="connsiteX26" fmla="*/ 4153021 w 5448421"/>
                  <a:gd name="connsiteY26" fmla="*/ 4559300 h 4864100"/>
                  <a:gd name="connsiteX27" fmla="*/ 4013321 w 5448421"/>
                  <a:gd name="connsiteY27" fmla="*/ 4406900 h 4864100"/>
                  <a:gd name="connsiteX28" fmla="*/ 3835521 w 5448421"/>
                  <a:gd name="connsiteY28" fmla="*/ 4229100 h 4864100"/>
                  <a:gd name="connsiteX29" fmla="*/ 3479921 w 5448421"/>
                  <a:gd name="connsiteY29" fmla="*/ 4025900 h 4864100"/>
                  <a:gd name="connsiteX30" fmla="*/ 3200521 w 5448421"/>
                  <a:gd name="connsiteY30" fmla="*/ 3886200 h 4864100"/>
                  <a:gd name="connsiteX31" fmla="*/ 2933821 w 5448421"/>
                  <a:gd name="connsiteY31" fmla="*/ 3784600 h 4864100"/>
                  <a:gd name="connsiteX32" fmla="*/ 2565521 w 5448421"/>
                  <a:gd name="connsiteY32" fmla="*/ 3822700 h 4864100"/>
                  <a:gd name="connsiteX33" fmla="*/ 2336921 w 5448421"/>
                  <a:gd name="connsiteY33" fmla="*/ 3810000 h 4864100"/>
                  <a:gd name="connsiteX34" fmla="*/ 2121021 w 5448421"/>
                  <a:gd name="connsiteY34" fmla="*/ 3657600 h 4864100"/>
                  <a:gd name="connsiteX35" fmla="*/ 1955921 w 5448421"/>
                  <a:gd name="connsiteY35" fmla="*/ 3594100 h 4864100"/>
                  <a:gd name="connsiteX36" fmla="*/ 1816221 w 5448421"/>
                  <a:gd name="connsiteY36" fmla="*/ 3530600 h 4864100"/>
                  <a:gd name="connsiteX37" fmla="*/ 1638421 w 5448421"/>
                  <a:gd name="connsiteY37" fmla="*/ 3467100 h 4864100"/>
                  <a:gd name="connsiteX38" fmla="*/ 1587621 w 5448421"/>
                  <a:gd name="connsiteY38" fmla="*/ 3390900 h 4864100"/>
                  <a:gd name="connsiteX39" fmla="*/ 1524121 w 5448421"/>
                  <a:gd name="connsiteY39" fmla="*/ 3225800 h 4864100"/>
                  <a:gd name="connsiteX40" fmla="*/ 1600321 w 5448421"/>
                  <a:gd name="connsiteY40" fmla="*/ 2895600 h 4864100"/>
                  <a:gd name="connsiteX41" fmla="*/ 1587621 w 5448421"/>
                  <a:gd name="connsiteY41" fmla="*/ 2654300 h 4864100"/>
                  <a:gd name="connsiteX42" fmla="*/ 1562221 w 5448421"/>
                  <a:gd name="connsiteY42" fmla="*/ 2489200 h 4864100"/>
                  <a:gd name="connsiteX43" fmla="*/ 1511421 w 5448421"/>
                  <a:gd name="connsiteY43" fmla="*/ 2286000 h 4864100"/>
                  <a:gd name="connsiteX44" fmla="*/ 1574921 w 5448421"/>
                  <a:gd name="connsiteY44" fmla="*/ 2006600 h 4864100"/>
                  <a:gd name="connsiteX45" fmla="*/ 1638421 w 5448421"/>
                  <a:gd name="connsiteY45" fmla="*/ 1752600 h 4864100"/>
                  <a:gd name="connsiteX46" fmla="*/ 1587621 w 5448421"/>
                  <a:gd name="connsiteY46" fmla="*/ 1397000 h 4864100"/>
                  <a:gd name="connsiteX47" fmla="*/ 1473321 w 5448421"/>
                  <a:gd name="connsiteY47" fmla="*/ 1193800 h 4864100"/>
                  <a:gd name="connsiteX48" fmla="*/ 1257421 w 5448421"/>
                  <a:gd name="connsiteY48" fmla="*/ 838200 h 4864100"/>
                  <a:gd name="connsiteX49" fmla="*/ 1079621 w 5448421"/>
                  <a:gd name="connsiteY49" fmla="*/ 609600 h 4864100"/>
                  <a:gd name="connsiteX50" fmla="*/ 965321 w 5448421"/>
                  <a:gd name="connsiteY50" fmla="*/ 304800 h 4864100"/>
                  <a:gd name="connsiteX51" fmla="*/ 889121 w 5448421"/>
                  <a:gd name="connsiteY51" fmla="*/ 0 h 4864100"/>
                  <a:gd name="connsiteX52" fmla="*/ 12821 w 5448421"/>
                  <a:gd name="connsiteY52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152771 w 5448421"/>
                  <a:gd name="connsiteY12" fmla="*/ 3800475 h 4864100"/>
                  <a:gd name="connsiteX13" fmla="*/ 2489321 w 5448421"/>
                  <a:gd name="connsiteY13" fmla="*/ 3898900 h 4864100"/>
                  <a:gd name="connsiteX14" fmla="*/ 2692521 w 5448421"/>
                  <a:gd name="connsiteY14" fmla="*/ 3886200 h 4864100"/>
                  <a:gd name="connsiteX15" fmla="*/ 3010021 w 5448421"/>
                  <a:gd name="connsiteY15" fmla="*/ 3924300 h 4864100"/>
                  <a:gd name="connsiteX16" fmla="*/ 3302121 w 5448421"/>
                  <a:gd name="connsiteY16" fmla="*/ 4114800 h 4864100"/>
                  <a:gd name="connsiteX17" fmla="*/ 3581521 w 5448421"/>
                  <a:gd name="connsiteY17" fmla="*/ 4356100 h 4864100"/>
                  <a:gd name="connsiteX18" fmla="*/ 3797421 w 5448421"/>
                  <a:gd name="connsiteY18" fmla="*/ 4508500 h 4864100"/>
                  <a:gd name="connsiteX19" fmla="*/ 4038721 w 5448421"/>
                  <a:gd name="connsiteY19" fmla="*/ 4673600 h 4864100"/>
                  <a:gd name="connsiteX20" fmla="*/ 4356221 w 5448421"/>
                  <a:gd name="connsiteY20" fmla="*/ 4787900 h 4864100"/>
                  <a:gd name="connsiteX21" fmla="*/ 4788021 w 5448421"/>
                  <a:gd name="connsiteY21" fmla="*/ 4864100 h 4864100"/>
                  <a:gd name="connsiteX22" fmla="*/ 5448421 w 5448421"/>
                  <a:gd name="connsiteY22" fmla="*/ 4775200 h 4864100"/>
                  <a:gd name="connsiteX23" fmla="*/ 5410321 w 5448421"/>
                  <a:gd name="connsiteY23" fmla="*/ 4686300 h 4864100"/>
                  <a:gd name="connsiteX24" fmla="*/ 4800721 w 5448421"/>
                  <a:gd name="connsiteY24" fmla="*/ 4749800 h 4864100"/>
                  <a:gd name="connsiteX25" fmla="*/ 4483221 w 5448421"/>
                  <a:gd name="connsiteY25" fmla="*/ 4711700 h 4864100"/>
                  <a:gd name="connsiteX26" fmla="*/ 4153021 w 5448421"/>
                  <a:gd name="connsiteY26" fmla="*/ 4559300 h 4864100"/>
                  <a:gd name="connsiteX27" fmla="*/ 4013321 w 5448421"/>
                  <a:gd name="connsiteY27" fmla="*/ 4406900 h 4864100"/>
                  <a:gd name="connsiteX28" fmla="*/ 3835521 w 5448421"/>
                  <a:gd name="connsiteY28" fmla="*/ 4229100 h 4864100"/>
                  <a:gd name="connsiteX29" fmla="*/ 3479921 w 5448421"/>
                  <a:gd name="connsiteY29" fmla="*/ 4025900 h 4864100"/>
                  <a:gd name="connsiteX30" fmla="*/ 3200521 w 5448421"/>
                  <a:gd name="connsiteY30" fmla="*/ 3886200 h 4864100"/>
                  <a:gd name="connsiteX31" fmla="*/ 2933821 w 5448421"/>
                  <a:gd name="connsiteY31" fmla="*/ 3784600 h 4864100"/>
                  <a:gd name="connsiteX32" fmla="*/ 2565521 w 5448421"/>
                  <a:gd name="connsiteY32" fmla="*/ 3822700 h 4864100"/>
                  <a:gd name="connsiteX33" fmla="*/ 2336921 w 5448421"/>
                  <a:gd name="connsiteY33" fmla="*/ 3810000 h 4864100"/>
                  <a:gd name="connsiteX34" fmla="*/ 2121021 w 5448421"/>
                  <a:gd name="connsiteY34" fmla="*/ 3657600 h 4864100"/>
                  <a:gd name="connsiteX35" fmla="*/ 1955921 w 5448421"/>
                  <a:gd name="connsiteY35" fmla="*/ 3594100 h 4864100"/>
                  <a:gd name="connsiteX36" fmla="*/ 1816221 w 5448421"/>
                  <a:gd name="connsiteY36" fmla="*/ 3530600 h 4864100"/>
                  <a:gd name="connsiteX37" fmla="*/ 1638421 w 5448421"/>
                  <a:gd name="connsiteY37" fmla="*/ 3467100 h 4864100"/>
                  <a:gd name="connsiteX38" fmla="*/ 1587621 w 5448421"/>
                  <a:gd name="connsiteY38" fmla="*/ 3390900 h 4864100"/>
                  <a:gd name="connsiteX39" fmla="*/ 1524121 w 5448421"/>
                  <a:gd name="connsiteY39" fmla="*/ 3225800 h 4864100"/>
                  <a:gd name="connsiteX40" fmla="*/ 1600321 w 5448421"/>
                  <a:gd name="connsiteY40" fmla="*/ 2895600 h 4864100"/>
                  <a:gd name="connsiteX41" fmla="*/ 1587621 w 5448421"/>
                  <a:gd name="connsiteY41" fmla="*/ 2654300 h 4864100"/>
                  <a:gd name="connsiteX42" fmla="*/ 1562221 w 5448421"/>
                  <a:gd name="connsiteY42" fmla="*/ 2489200 h 4864100"/>
                  <a:gd name="connsiteX43" fmla="*/ 1511421 w 5448421"/>
                  <a:gd name="connsiteY43" fmla="*/ 2286000 h 4864100"/>
                  <a:gd name="connsiteX44" fmla="*/ 1574921 w 5448421"/>
                  <a:gd name="connsiteY44" fmla="*/ 2006600 h 4864100"/>
                  <a:gd name="connsiteX45" fmla="*/ 1638421 w 5448421"/>
                  <a:gd name="connsiteY45" fmla="*/ 1752600 h 4864100"/>
                  <a:gd name="connsiteX46" fmla="*/ 1587621 w 5448421"/>
                  <a:gd name="connsiteY46" fmla="*/ 1397000 h 4864100"/>
                  <a:gd name="connsiteX47" fmla="*/ 1473321 w 5448421"/>
                  <a:gd name="connsiteY47" fmla="*/ 1193800 h 4864100"/>
                  <a:gd name="connsiteX48" fmla="*/ 1257421 w 5448421"/>
                  <a:gd name="connsiteY48" fmla="*/ 838200 h 4864100"/>
                  <a:gd name="connsiteX49" fmla="*/ 1079621 w 5448421"/>
                  <a:gd name="connsiteY49" fmla="*/ 609600 h 4864100"/>
                  <a:gd name="connsiteX50" fmla="*/ 965321 w 5448421"/>
                  <a:gd name="connsiteY50" fmla="*/ 304800 h 4864100"/>
                  <a:gd name="connsiteX51" fmla="*/ 889121 w 5448421"/>
                  <a:gd name="connsiteY51" fmla="*/ 0 h 4864100"/>
                  <a:gd name="connsiteX52" fmla="*/ 12821 w 5448421"/>
                  <a:gd name="connsiteY52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140071 w 5448421"/>
                  <a:gd name="connsiteY12" fmla="*/ 3825875 h 4864100"/>
                  <a:gd name="connsiteX13" fmla="*/ 2489321 w 5448421"/>
                  <a:gd name="connsiteY13" fmla="*/ 3898900 h 4864100"/>
                  <a:gd name="connsiteX14" fmla="*/ 2692521 w 5448421"/>
                  <a:gd name="connsiteY14" fmla="*/ 3886200 h 4864100"/>
                  <a:gd name="connsiteX15" fmla="*/ 3010021 w 5448421"/>
                  <a:gd name="connsiteY15" fmla="*/ 3924300 h 4864100"/>
                  <a:gd name="connsiteX16" fmla="*/ 3302121 w 5448421"/>
                  <a:gd name="connsiteY16" fmla="*/ 4114800 h 4864100"/>
                  <a:gd name="connsiteX17" fmla="*/ 3581521 w 5448421"/>
                  <a:gd name="connsiteY17" fmla="*/ 4356100 h 4864100"/>
                  <a:gd name="connsiteX18" fmla="*/ 3797421 w 5448421"/>
                  <a:gd name="connsiteY18" fmla="*/ 4508500 h 4864100"/>
                  <a:gd name="connsiteX19" fmla="*/ 4038721 w 5448421"/>
                  <a:gd name="connsiteY19" fmla="*/ 4673600 h 4864100"/>
                  <a:gd name="connsiteX20" fmla="*/ 4356221 w 5448421"/>
                  <a:gd name="connsiteY20" fmla="*/ 4787900 h 4864100"/>
                  <a:gd name="connsiteX21" fmla="*/ 4788021 w 5448421"/>
                  <a:gd name="connsiteY21" fmla="*/ 4864100 h 4864100"/>
                  <a:gd name="connsiteX22" fmla="*/ 5448421 w 5448421"/>
                  <a:gd name="connsiteY22" fmla="*/ 4775200 h 4864100"/>
                  <a:gd name="connsiteX23" fmla="*/ 5410321 w 5448421"/>
                  <a:gd name="connsiteY23" fmla="*/ 4686300 h 4864100"/>
                  <a:gd name="connsiteX24" fmla="*/ 4800721 w 5448421"/>
                  <a:gd name="connsiteY24" fmla="*/ 4749800 h 4864100"/>
                  <a:gd name="connsiteX25" fmla="*/ 4483221 w 5448421"/>
                  <a:gd name="connsiteY25" fmla="*/ 4711700 h 4864100"/>
                  <a:gd name="connsiteX26" fmla="*/ 4153021 w 5448421"/>
                  <a:gd name="connsiteY26" fmla="*/ 4559300 h 4864100"/>
                  <a:gd name="connsiteX27" fmla="*/ 4013321 w 5448421"/>
                  <a:gd name="connsiteY27" fmla="*/ 4406900 h 4864100"/>
                  <a:gd name="connsiteX28" fmla="*/ 3835521 w 5448421"/>
                  <a:gd name="connsiteY28" fmla="*/ 4229100 h 4864100"/>
                  <a:gd name="connsiteX29" fmla="*/ 3479921 w 5448421"/>
                  <a:gd name="connsiteY29" fmla="*/ 4025900 h 4864100"/>
                  <a:gd name="connsiteX30" fmla="*/ 3200521 w 5448421"/>
                  <a:gd name="connsiteY30" fmla="*/ 3886200 h 4864100"/>
                  <a:gd name="connsiteX31" fmla="*/ 2933821 w 5448421"/>
                  <a:gd name="connsiteY31" fmla="*/ 3784600 h 4864100"/>
                  <a:gd name="connsiteX32" fmla="*/ 2565521 w 5448421"/>
                  <a:gd name="connsiteY32" fmla="*/ 3822700 h 4864100"/>
                  <a:gd name="connsiteX33" fmla="*/ 2336921 w 5448421"/>
                  <a:gd name="connsiteY33" fmla="*/ 3810000 h 4864100"/>
                  <a:gd name="connsiteX34" fmla="*/ 2121021 w 5448421"/>
                  <a:gd name="connsiteY34" fmla="*/ 3657600 h 4864100"/>
                  <a:gd name="connsiteX35" fmla="*/ 1955921 w 5448421"/>
                  <a:gd name="connsiteY35" fmla="*/ 3594100 h 4864100"/>
                  <a:gd name="connsiteX36" fmla="*/ 1816221 w 5448421"/>
                  <a:gd name="connsiteY36" fmla="*/ 3530600 h 4864100"/>
                  <a:gd name="connsiteX37" fmla="*/ 1638421 w 5448421"/>
                  <a:gd name="connsiteY37" fmla="*/ 3467100 h 4864100"/>
                  <a:gd name="connsiteX38" fmla="*/ 1587621 w 5448421"/>
                  <a:gd name="connsiteY38" fmla="*/ 3390900 h 4864100"/>
                  <a:gd name="connsiteX39" fmla="*/ 1524121 w 5448421"/>
                  <a:gd name="connsiteY39" fmla="*/ 3225800 h 4864100"/>
                  <a:gd name="connsiteX40" fmla="*/ 1600321 w 5448421"/>
                  <a:gd name="connsiteY40" fmla="*/ 2895600 h 4864100"/>
                  <a:gd name="connsiteX41" fmla="*/ 1587621 w 5448421"/>
                  <a:gd name="connsiteY41" fmla="*/ 2654300 h 4864100"/>
                  <a:gd name="connsiteX42" fmla="*/ 1562221 w 5448421"/>
                  <a:gd name="connsiteY42" fmla="*/ 2489200 h 4864100"/>
                  <a:gd name="connsiteX43" fmla="*/ 1511421 w 5448421"/>
                  <a:gd name="connsiteY43" fmla="*/ 2286000 h 4864100"/>
                  <a:gd name="connsiteX44" fmla="*/ 1574921 w 5448421"/>
                  <a:gd name="connsiteY44" fmla="*/ 2006600 h 4864100"/>
                  <a:gd name="connsiteX45" fmla="*/ 1638421 w 5448421"/>
                  <a:gd name="connsiteY45" fmla="*/ 1752600 h 4864100"/>
                  <a:gd name="connsiteX46" fmla="*/ 1587621 w 5448421"/>
                  <a:gd name="connsiteY46" fmla="*/ 1397000 h 4864100"/>
                  <a:gd name="connsiteX47" fmla="*/ 1473321 w 5448421"/>
                  <a:gd name="connsiteY47" fmla="*/ 1193800 h 4864100"/>
                  <a:gd name="connsiteX48" fmla="*/ 1257421 w 5448421"/>
                  <a:gd name="connsiteY48" fmla="*/ 838200 h 4864100"/>
                  <a:gd name="connsiteX49" fmla="*/ 1079621 w 5448421"/>
                  <a:gd name="connsiteY49" fmla="*/ 609600 h 4864100"/>
                  <a:gd name="connsiteX50" fmla="*/ 965321 w 5448421"/>
                  <a:gd name="connsiteY50" fmla="*/ 304800 h 4864100"/>
                  <a:gd name="connsiteX51" fmla="*/ 889121 w 5448421"/>
                  <a:gd name="connsiteY51" fmla="*/ 0 h 4864100"/>
                  <a:gd name="connsiteX52" fmla="*/ 12821 w 5448421"/>
                  <a:gd name="connsiteY52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140071 w 5448421"/>
                  <a:gd name="connsiteY12" fmla="*/ 3825875 h 4864100"/>
                  <a:gd name="connsiteX13" fmla="*/ 2463921 w 5448421"/>
                  <a:gd name="connsiteY13" fmla="*/ 3956050 h 4864100"/>
                  <a:gd name="connsiteX14" fmla="*/ 2692521 w 5448421"/>
                  <a:gd name="connsiteY14" fmla="*/ 3886200 h 4864100"/>
                  <a:gd name="connsiteX15" fmla="*/ 3010021 w 5448421"/>
                  <a:gd name="connsiteY15" fmla="*/ 3924300 h 4864100"/>
                  <a:gd name="connsiteX16" fmla="*/ 3302121 w 5448421"/>
                  <a:gd name="connsiteY16" fmla="*/ 4114800 h 4864100"/>
                  <a:gd name="connsiteX17" fmla="*/ 3581521 w 5448421"/>
                  <a:gd name="connsiteY17" fmla="*/ 4356100 h 4864100"/>
                  <a:gd name="connsiteX18" fmla="*/ 3797421 w 5448421"/>
                  <a:gd name="connsiteY18" fmla="*/ 4508500 h 4864100"/>
                  <a:gd name="connsiteX19" fmla="*/ 4038721 w 5448421"/>
                  <a:gd name="connsiteY19" fmla="*/ 4673600 h 4864100"/>
                  <a:gd name="connsiteX20" fmla="*/ 4356221 w 5448421"/>
                  <a:gd name="connsiteY20" fmla="*/ 4787900 h 4864100"/>
                  <a:gd name="connsiteX21" fmla="*/ 4788021 w 5448421"/>
                  <a:gd name="connsiteY21" fmla="*/ 4864100 h 4864100"/>
                  <a:gd name="connsiteX22" fmla="*/ 5448421 w 5448421"/>
                  <a:gd name="connsiteY22" fmla="*/ 4775200 h 4864100"/>
                  <a:gd name="connsiteX23" fmla="*/ 5410321 w 5448421"/>
                  <a:gd name="connsiteY23" fmla="*/ 4686300 h 4864100"/>
                  <a:gd name="connsiteX24" fmla="*/ 4800721 w 5448421"/>
                  <a:gd name="connsiteY24" fmla="*/ 4749800 h 4864100"/>
                  <a:gd name="connsiteX25" fmla="*/ 4483221 w 5448421"/>
                  <a:gd name="connsiteY25" fmla="*/ 4711700 h 4864100"/>
                  <a:gd name="connsiteX26" fmla="*/ 4153021 w 5448421"/>
                  <a:gd name="connsiteY26" fmla="*/ 4559300 h 4864100"/>
                  <a:gd name="connsiteX27" fmla="*/ 4013321 w 5448421"/>
                  <a:gd name="connsiteY27" fmla="*/ 4406900 h 4864100"/>
                  <a:gd name="connsiteX28" fmla="*/ 3835521 w 5448421"/>
                  <a:gd name="connsiteY28" fmla="*/ 4229100 h 4864100"/>
                  <a:gd name="connsiteX29" fmla="*/ 3479921 w 5448421"/>
                  <a:gd name="connsiteY29" fmla="*/ 4025900 h 4864100"/>
                  <a:gd name="connsiteX30" fmla="*/ 3200521 w 5448421"/>
                  <a:gd name="connsiteY30" fmla="*/ 3886200 h 4864100"/>
                  <a:gd name="connsiteX31" fmla="*/ 2933821 w 5448421"/>
                  <a:gd name="connsiteY31" fmla="*/ 3784600 h 4864100"/>
                  <a:gd name="connsiteX32" fmla="*/ 2565521 w 5448421"/>
                  <a:gd name="connsiteY32" fmla="*/ 3822700 h 4864100"/>
                  <a:gd name="connsiteX33" fmla="*/ 2336921 w 5448421"/>
                  <a:gd name="connsiteY33" fmla="*/ 3810000 h 4864100"/>
                  <a:gd name="connsiteX34" fmla="*/ 2121021 w 5448421"/>
                  <a:gd name="connsiteY34" fmla="*/ 3657600 h 4864100"/>
                  <a:gd name="connsiteX35" fmla="*/ 1955921 w 5448421"/>
                  <a:gd name="connsiteY35" fmla="*/ 3594100 h 4864100"/>
                  <a:gd name="connsiteX36" fmla="*/ 1816221 w 5448421"/>
                  <a:gd name="connsiteY36" fmla="*/ 3530600 h 4864100"/>
                  <a:gd name="connsiteX37" fmla="*/ 1638421 w 5448421"/>
                  <a:gd name="connsiteY37" fmla="*/ 3467100 h 4864100"/>
                  <a:gd name="connsiteX38" fmla="*/ 1587621 w 5448421"/>
                  <a:gd name="connsiteY38" fmla="*/ 3390900 h 4864100"/>
                  <a:gd name="connsiteX39" fmla="*/ 1524121 w 5448421"/>
                  <a:gd name="connsiteY39" fmla="*/ 3225800 h 4864100"/>
                  <a:gd name="connsiteX40" fmla="*/ 1600321 w 5448421"/>
                  <a:gd name="connsiteY40" fmla="*/ 2895600 h 4864100"/>
                  <a:gd name="connsiteX41" fmla="*/ 1587621 w 5448421"/>
                  <a:gd name="connsiteY41" fmla="*/ 2654300 h 4864100"/>
                  <a:gd name="connsiteX42" fmla="*/ 1562221 w 5448421"/>
                  <a:gd name="connsiteY42" fmla="*/ 2489200 h 4864100"/>
                  <a:gd name="connsiteX43" fmla="*/ 1511421 w 5448421"/>
                  <a:gd name="connsiteY43" fmla="*/ 2286000 h 4864100"/>
                  <a:gd name="connsiteX44" fmla="*/ 1574921 w 5448421"/>
                  <a:gd name="connsiteY44" fmla="*/ 2006600 h 4864100"/>
                  <a:gd name="connsiteX45" fmla="*/ 1638421 w 5448421"/>
                  <a:gd name="connsiteY45" fmla="*/ 1752600 h 4864100"/>
                  <a:gd name="connsiteX46" fmla="*/ 1587621 w 5448421"/>
                  <a:gd name="connsiteY46" fmla="*/ 1397000 h 4864100"/>
                  <a:gd name="connsiteX47" fmla="*/ 1473321 w 5448421"/>
                  <a:gd name="connsiteY47" fmla="*/ 1193800 h 4864100"/>
                  <a:gd name="connsiteX48" fmla="*/ 1257421 w 5448421"/>
                  <a:gd name="connsiteY48" fmla="*/ 838200 h 4864100"/>
                  <a:gd name="connsiteX49" fmla="*/ 1079621 w 5448421"/>
                  <a:gd name="connsiteY49" fmla="*/ 609600 h 4864100"/>
                  <a:gd name="connsiteX50" fmla="*/ 965321 w 5448421"/>
                  <a:gd name="connsiteY50" fmla="*/ 304800 h 4864100"/>
                  <a:gd name="connsiteX51" fmla="*/ 889121 w 5448421"/>
                  <a:gd name="connsiteY51" fmla="*/ 0 h 4864100"/>
                  <a:gd name="connsiteX52" fmla="*/ 12821 w 5448421"/>
                  <a:gd name="connsiteY52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9896 w 5448421"/>
                  <a:gd name="connsiteY12" fmla="*/ 3810000 h 4864100"/>
                  <a:gd name="connsiteX13" fmla="*/ 2463921 w 5448421"/>
                  <a:gd name="connsiteY13" fmla="*/ 3956050 h 4864100"/>
                  <a:gd name="connsiteX14" fmla="*/ 2692521 w 5448421"/>
                  <a:gd name="connsiteY14" fmla="*/ 3886200 h 4864100"/>
                  <a:gd name="connsiteX15" fmla="*/ 3010021 w 5448421"/>
                  <a:gd name="connsiteY15" fmla="*/ 3924300 h 4864100"/>
                  <a:gd name="connsiteX16" fmla="*/ 3302121 w 5448421"/>
                  <a:gd name="connsiteY16" fmla="*/ 4114800 h 4864100"/>
                  <a:gd name="connsiteX17" fmla="*/ 3581521 w 5448421"/>
                  <a:gd name="connsiteY17" fmla="*/ 4356100 h 4864100"/>
                  <a:gd name="connsiteX18" fmla="*/ 3797421 w 5448421"/>
                  <a:gd name="connsiteY18" fmla="*/ 4508500 h 4864100"/>
                  <a:gd name="connsiteX19" fmla="*/ 4038721 w 5448421"/>
                  <a:gd name="connsiteY19" fmla="*/ 4673600 h 4864100"/>
                  <a:gd name="connsiteX20" fmla="*/ 4356221 w 5448421"/>
                  <a:gd name="connsiteY20" fmla="*/ 4787900 h 4864100"/>
                  <a:gd name="connsiteX21" fmla="*/ 4788021 w 5448421"/>
                  <a:gd name="connsiteY21" fmla="*/ 4864100 h 4864100"/>
                  <a:gd name="connsiteX22" fmla="*/ 5448421 w 5448421"/>
                  <a:gd name="connsiteY22" fmla="*/ 4775200 h 4864100"/>
                  <a:gd name="connsiteX23" fmla="*/ 5410321 w 5448421"/>
                  <a:gd name="connsiteY23" fmla="*/ 4686300 h 4864100"/>
                  <a:gd name="connsiteX24" fmla="*/ 4800721 w 5448421"/>
                  <a:gd name="connsiteY24" fmla="*/ 4749800 h 4864100"/>
                  <a:gd name="connsiteX25" fmla="*/ 4483221 w 5448421"/>
                  <a:gd name="connsiteY25" fmla="*/ 4711700 h 4864100"/>
                  <a:gd name="connsiteX26" fmla="*/ 4153021 w 5448421"/>
                  <a:gd name="connsiteY26" fmla="*/ 4559300 h 4864100"/>
                  <a:gd name="connsiteX27" fmla="*/ 4013321 w 5448421"/>
                  <a:gd name="connsiteY27" fmla="*/ 4406900 h 4864100"/>
                  <a:gd name="connsiteX28" fmla="*/ 3835521 w 5448421"/>
                  <a:gd name="connsiteY28" fmla="*/ 4229100 h 4864100"/>
                  <a:gd name="connsiteX29" fmla="*/ 3479921 w 5448421"/>
                  <a:gd name="connsiteY29" fmla="*/ 4025900 h 4864100"/>
                  <a:gd name="connsiteX30" fmla="*/ 3200521 w 5448421"/>
                  <a:gd name="connsiteY30" fmla="*/ 3886200 h 4864100"/>
                  <a:gd name="connsiteX31" fmla="*/ 2933821 w 5448421"/>
                  <a:gd name="connsiteY31" fmla="*/ 3784600 h 4864100"/>
                  <a:gd name="connsiteX32" fmla="*/ 2565521 w 5448421"/>
                  <a:gd name="connsiteY32" fmla="*/ 3822700 h 4864100"/>
                  <a:gd name="connsiteX33" fmla="*/ 2336921 w 5448421"/>
                  <a:gd name="connsiteY33" fmla="*/ 3810000 h 4864100"/>
                  <a:gd name="connsiteX34" fmla="*/ 2121021 w 5448421"/>
                  <a:gd name="connsiteY34" fmla="*/ 3657600 h 4864100"/>
                  <a:gd name="connsiteX35" fmla="*/ 1955921 w 5448421"/>
                  <a:gd name="connsiteY35" fmla="*/ 3594100 h 4864100"/>
                  <a:gd name="connsiteX36" fmla="*/ 1816221 w 5448421"/>
                  <a:gd name="connsiteY36" fmla="*/ 3530600 h 4864100"/>
                  <a:gd name="connsiteX37" fmla="*/ 1638421 w 5448421"/>
                  <a:gd name="connsiteY37" fmla="*/ 3467100 h 4864100"/>
                  <a:gd name="connsiteX38" fmla="*/ 1587621 w 5448421"/>
                  <a:gd name="connsiteY38" fmla="*/ 3390900 h 4864100"/>
                  <a:gd name="connsiteX39" fmla="*/ 1524121 w 5448421"/>
                  <a:gd name="connsiteY39" fmla="*/ 3225800 h 4864100"/>
                  <a:gd name="connsiteX40" fmla="*/ 1600321 w 5448421"/>
                  <a:gd name="connsiteY40" fmla="*/ 2895600 h 4864100"/>
                  <a:gd name="connsiteX41" fmla="*/ 1587621 w 5448421"/>
                  <a:gd name="connsiteY41" fmla="*/ 2654300 h 4864100"/>
                  <a:gd name="connsiteX42" fmla="*/ 1562221 w 5448421"/>
                  <a:gd name="connsiteY42" fmla="*/ 2489200 h 4864100"/>
                  <a:gd name="connsiteX43" fmla="*/ 1511421 w 5448421"/>
                  <a:gd name="connsiteY43" fmla="*/ 2286000 h 4864100"/>
                  <a:gd name="connsiteX44" fmla="*/ 1574921 w 5448421"/>
                  <a:gd name="connsiteY44" fmla="*/ 2006600 h 4864100"/>
                  <a:gd name="connsiteX45" fmla="*/ 1638421 w 5448421"/>
                  <a:gd name="connsiteY45" fmla="*/ 1752600 h 4864100"/>
                  <a:gd name="connsiteX46" fmla="*/ 1587621 w 5448421"/>
                  <a:gd name="connsiteY46" fmla="*/ 1397000 h 4864100"/>
                  <a:gd name="connsiteX47" fmla="*/ 1473321 w 5448421"/>
                  <a:gd name="connsiteY47" fmla="*/ 1193800 h 4864100"/>
                  <a:gd name="connsiteX48" fmla="*/ 1257421 w 5448421"/>
                  <a:gd name="connsiteY48" fmla="*/ 838200 h 4864100"/>
                  <a:gd name="connsiteX49" fmla="*/ 1079621 w 5448421"/>
                  <a:gd name="connsiteY49" fmla="*/ 609600 h 4864100"/>
                  <a:gd name="connsiteX50" fmla="*/ 965321 w 5448421"/>
                  <a:gd name="connsiteY50" fmla="*/ 304800 h 4864100"/>
                  <a:gd name="connsiteX51" fmla="*/ 889121 w 5448421"/>
                  <a:gd name="connsiteY51" fmla="*/ 0 h 4864100"/>
                  <a:gd name="connsiteX52" fmla="*/ 12821 w 5448421"/>
                  <a:gd name="connsiteY52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9896 w 5448421"/>
                  <a:gd name="connsiteY12" fmla="*/ 3810000 h 4864100"/>
                  <a:gd name="connsiteX13" fmla="*/ 2463921 w 5448421"/>
                  <a:gd name="connsiteY13" fmla="*/ 3956050 h 4864100"/>
                  <a:gd name="connsiteX14" fmla="*/ 2692521 w 5448421"/>
                  <a:gd name="connsiteY14" fmla="*/ 3886200 h 4864100"/>
                  <a:gd name="connsiteX15" fmla="*/ 3010021 w 5448421"/>
                  <a:gd name="connsiteY15" fmla="*/ 3924300 h 4864100"/>
                  <a:gd name="connsiteX16" fmla="*/ 3302121 w 5448421"/>
                  <a:gd name="connsiteY16" fmla="*/ 4114800 h 4864100"/>
                  <a:gd name="connsiteX17" fmla="*/ 3581521 w 5448421"/>
                  <a:gd name="connsiteY17" fmla="*/ 4356100 h 4864100"/>
                  <a:gd name="connsiteX18" fmla="*/ 3797421 w 5448421"/>
                  <a:gd name="connsiteY18" fmla="*/ 4508500 h 4864100"/>
                  <a:gd name="connsiteX19" fmla="*/ 4038721 w 5448421"/>
                  <a:gd name="connsiteY19" fmla="*/ 4673600 h 4864100"/>
                  <a:gd name="connsiteX20" fmla="*/ 4356221 w 5448421"/>
                  <a:gd name="connsiteY20" fmla="*/ 4787900 h 4864100"/>
                  <a:gd name="connsiteX21" fmla="*/ 4788021 w 5448421"/>
                  <a:gd name="connsiteY21" fmla="*/ 4864100 h 4864100"/>
                  <a:gd name="connsiteX22" fmla="*/ 5448421 w 5448421"/>
                  <a:gd name="connsiteY22" fmla="*/ 4775200 h 4864100"/>
                  <a:gd name="connsiteX23" fmla="*/ 5410321 w 5448421"/>
                  <a:gd name="connsiteY23" fmla="*/ 4686300 h 4864100"/>
                  <a:gd name="connsiteX24" fmla="*/ 4800721 w 5448421"/>
                  <a:gd name="connsiteY24" fmla="*/ 4749800 h 4864100"/>
                  <a:gd name="connsiteX25" fmla="*/ 4483221 w 5448421"/>
                  <a:gd name="connsiteY25" fmla="*/ 4711700 h 4864100"/>
                  <a:gd name="connsiteX26" fmla="*/ 4153021 w 5448421"/>
                  <a:gd name="connsiteY26" fmla="*/ 4559300 h 4864100"/>
                  <a:gd name="connsiteX27" fmla="*/ 4013321 w 5448421"/>
                  <a:gd name="connsiteY27" fmla="*/ 4406900 h 4864100"/>
                  <a:gd name="connsiteX28" fmla="*/ 3835521 w 5448421"/>
                  <a:gd name="connsiteY28" fmla="*/ 4229100 h 4864100"/>
                  <a:gd name="connsiteX29" fmla="*/ 3479921 w 5448421"/>
                  <a:gd name="connsiteY29" fmla="*/ 4025900 h 4864100"/>
                  <a:gd name="connsiteX30" fmla="*/ 3200521 w 5448421"/>
                  <a:gd name="connsiteY30" fmla="*/ 3886200 h 4864100"/>
                  <a:gd name="connsiteX31" fmla="*/ 2933821 w 5448421"/>
                  <a:gd name="connsiteY31" fmla="*/ 3784600 h 4864100"/>
                  <a:gd name="connsiteX32" fmla="*/ 2565521 w 5448421"/>
                  <a:gd name="connsiteY32" fmla="*/ 3822700 h 4864100"/>
                  <a:gd name="connsiteX33" fmla="*/ 2336921 w 5448421"/>
                  <a:gd name="connsiteY33" fmla="*/ 3810000 h 4864100"/>
                  <a:gd name="connsiteX34" fmla="*/ 2121021 w 5448421"/>
                  <a:gd name="connsiteY34" fmla="*/ 3657600 h 4864100"/>
                  <a:gd name="connsiteX35" fmla="*/ 1955921 w 5448421"/>
                  <a:gd name="connsiteY35" fmla="*/ 3594100 h 4864100"/>
                  <a:gd name="connsiteX36" fmla="*/ 1816221 w 5448421"/>
                  <a:gd name="connsiteY36" fmla="*/ 3530600 h 4864100"/>
                  <a:gd name="connsiteX37" fmla="*/ 1638421 w 5448421"/>
                  <a:gd name="connsiteY37" fmla="*/ 3467100 h 4864100"/>
                  <a:gd name="connsiteX38" fmla="*/ 1587621 w 5448421"/>
                  <a:gd name="connsiteY38" fmla="*/ 3390900 h 4864100"/>
                  <a:gd name="connsiteX39" fmla="*/ 1524121 w 5448421"/>
                  <a:gd name="connsiteY39" fmla="*/ 3225800 h 4864100"/>
                  <a:gd name="connsiteX40" fmla="*/ 1600321 w 5448421"/>
                  <a:gd name="connsiteY40" fmla="*/ 2895600 h 4864100"/>
                  <a:gd name="connsiteX41" fmla="*/ 1587621 w 5448421"/>
                  <a:gd name="connsiteY41" fmla="*/ 2654300 h 4864100"/>
                  <a:gd name="connsiteX42" fmla="*/ 1562221 w 5448421"/>
                  <a:gd name="connsiteY42" fmla="*/ 2489200 h 4864100"/>
                  <a:gd name="connsiteX43" fmla="*/ 1511421 w 5448421"/>
                  <a:gd name="connsiteY43" fmla="*/ 2286000 h 4864100"/>
                  <a:gd name="connsiteX44" fmla="*/ 1574921 w 5448421"/>
                  <a:gd name="connsiteY44" fmla="*/ 2006600 h 4864100"/>
                  <a:gd name="connsiteX45" fmla="*/ 1638421 w 5448421"/>
                  <a:gd name="connsiteY45" fmla="*/ 1752600 h 4864100"/>
                  <a:gd name="connsiteX46" fmla="*/ 1587621 w 5448421"/>
                  <a:gd name="connsiteY46" fmla="*/ 1397000 h 4864100"/>
                  <a:gd name="connsiteX47" fmla="*/ 1473321 w 5448421"/>
                  <a:gd name="connsiteY47" fmla="*/ 1193800 h 4864100"/>
                  <a:gd name="connsiteX48" fmla="*/ 1257421 w 5448421"/>
                  <a:gd name="connsiteY48" fmla="*/ 838200 h 4864100"/>
                  <a:gd name="connsiteX49" fmla="*/ 1079621 w 5448421"/>
                  <a:gd name="connsiteY49" fmla="*/ 609600 h 4864100"/>
                  <a:gd name="connsiteX50" fmla="*/ 965321 w 5448421"/>
                  <a:gd name="connsiteY50" fmla="*/ 304800 h 4864100"/>
                  <a:gd name="connsiteX51" fmla="*/ 889121 w 5448421"/>
                  <a:gd name="connsiteY51" fmla="*/ 0 h 4864100"/>
                  <a:gd name="connsiteX52" fmla="*/ 12821 w 5448421"/>
                  <a:gd name="connsiteY52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9896 w 5448421"/>
                  <a:gd name="connsiteY12" fmla="*/ 3810000 h 4864100"/>
                  <a:gd name="connsiteX13" fmla="*/ 2463921 w 5448421"/>
                  <a:gd name="connsiteY13" fmla="*/ 3956050 h 4864100"/>
                  <a:gd name="connsiteX14" fmla="*/ 3010021 w 5448421"/>
                  <a:gd name="connsiteY14" fmla="*/ 3924300 h 4864100"/>
                  <a:gd name="connsiteX15" fmla="*/ 3302121 w 5448421"/>
                  <a:gd name="connsiteY15" fmla="*/ 4114800 h 4864100"/>
                  <a:gd name="connsiteX16" fmla="*/ 3581521 w 5448421"/>
                  <a:gd name="connsiteY16" fmla="*/ 4356100 h 4864100"/>
                  <a:gd name="connsiteX17" fmla="*/ 3797421 w 5448421"/>
                  <a:gd name="connsiteY17" fmla="*/ 4508500 h 4864100"/>
                  <a:gd name="connsiteX18" fmla="*/ 4038721 w 5448421"/>
                  <a:gd name="connsiteY18" fmla="*/ 4673600 h 4864100"/>
                  <a:gd name="connsiteX19" fmla="*/ 4356221 w 5448421"/>
                  <a:gd name="connsiteY19" fmla="*/ 4787900 h 4864100"/>
                  <a:gd name="connsiteX20" fmla="*/ 4788021 w 5448421"/>
                  <a:gd name="connsiteY20" fmla="*/ 4864100 h 4864100"/>
                  <a:gd name="connsiteX21" fmla="*/ 5448421 w 5448421"/>
                  <a:gd name="connsiteY21" fmla="*/ 4775200 h 4864100"/>
                  <a:gd name="connsiteX22" fmla="*/ 5410321 w 5448421"/>
                  <a:gd name="connsiteY22" fmla="*/ 4686300 h 4864100"/>
                  <a:gd name="connsiteX23" fmla="*/ 4800721 w 5448421"/>
                  <a:gd name="connsiteY23" fmla="*/ 4749800 h 4864100"/>
                  <a:gd name="connsiteX24" fmla="*/ 4483221 w 5448421"/>
                  <a:gd name="connsiteY24" fmla="*/ 4711700 h 4864100"/>
                  <a:gd name="connsiteX25" fmla="*/ 4153021 w 5448421"/>
                  <a:gd name="connsiteY25" fmla="*/ 4559300 h 4864100"/>
                  <a:gd name="connsiteX26" fmla="*/ 4013321 w 5448421"/>
                  <a:gd name="connsiteY26" fmla="*/ 4406900 h 4864100"/>
                  <a:gd name="connsiteX27" fmla="*/ 3835521 w 5448421"/>
                  <a:gd name="connsiteY27" fmla="*/ 4229100 h 4864100"/>
                  <a:gd name="connsiteX28" fmla="*/ 3479921 w 5448421"/>
                  <a:gd name="connsiteY28" fmla="*/ 4025900 h 4864100"/>
                  <a:gd name="connsiteX29" fmla="*/ 3200521 w 5448421"/>
                  <a:gd name="connsiteY29" fmla="*/ 3886200 h 4864100"/>
                  <a:gd name="connsiteX30" fmla="*/ 2933821 w 5448421"/>
                  <a:gd name="connsiteY30" fmla="*/ 3784600 h 4864100"/>
                  <a:gd name="connsiteX31" fmla="*/ 2565521 w 5448421"/>
                  <a:gd name="connsiteY31" fmla="*/ 3822700 h 4864100"/>
                  <a:gd name="connsiteX32" fmla="*/ 2336921 w 5448421"/>
                  <a:gd name="connsiteY32" fmla="*/ 3810000 h 4864100"/>
                  <a:gd name="connsiteX33" fmla="*/ 2121021 w 5448421"/>
                  <a:gd name="connsiteY33" fmla="*/ 3657600 h 4864100"/>
                  <a:gd name="connsiteX34" fmla="*/ 1955921 w 5448421"/>
                  <a:gd name="connsiteY34" fmla="*/ 3594100 h 4864100"/>
                  <a:gd name="connsiteX35" fmla="*/ 1816221 w 5448421"/>
                  <a:gd name="connsiteY35" fmla="*/ 3530600 h 4864100"/>
                  <a:gd name="connsiteX36" fmla="*/ 1638421 w 5448421"/>
                  <a:gd name="connsiteY36" fmla="*/ 3467100 h 4864100"/>
                  <a:gd name="connsiteX37" fmla="*/ 1587621 w 5448421"/>
                  <a:gd name="connsiteY37" fmla="*/ 3390900 h 4864100"/>
                  <a:gd name="connsiteX38" fmla="*/ 1524121 w 5448421"/>
                  <a:gd name="connsiteY38" fmla="*/ 3225800 h 4864100"/>
                  <a:gd name="connsiteX39" fmla="*/ 1600321 w 5448421"/>
                  <a:gd name="connsiteY39" fmla="*/ 2895600 h 4864100"/>
                  <a:gd name="connsiteX40" fmla="*/ 1587621 w 5448421"/>
                  <a:gd name="connsiteY40" fmla="*/ 2654300 h 4864100"/>
                  <a:gd name="connsiteX41" fmla="*/ 1562221 w 5448421"/>
                  <a:gd name="connsiteY41" fmla="*/ 2489200 h 4864100"/>
                  <a:gd name="connsiteX42" fmla="*/ 1511421 w 5448421"/>
                  <a:gd name="connsiteY42" fmla="*/ 2286000 h 4864100"/>
                  <a:gd name="connsiteX43" fmla="*/ 1574921 w 5448421"/>
                  <a:gd name="connsiteY43" fmla="*/ 2006600 h 4864100"/>
                  <a:gd name="connsiteX44" fmla="*/ 1638421 w 5448421"/>
                  <a:gd name="connsiteY44" fmla="*/ 1752600 h 4864100"/>
                  <a:gd name="connsiteX45" fmla="*/ 1587621 w 5448421"/>
                  <a:gd name="connsiteY45" fmla="*/ 1397000 h 4864100"/>
                  <a:gd name="connsiteX46" fmla="*/ 1473321 w 5448421"/>
                  <a:gd name="connsiteY46" fmla="*/ 1193800 h 4864100"/>
                  <a:gd name="connsiteX47" fmla="*/ 1257421 w 5448421"/>
                  <a:gd name="connsiteY47" fmla="*/ 838200 h 4864100"/>
                  <a:gd name="connsiteX48" fmla="*/ 1079621 w 5448421"/>
                  <a:gd name="connsiteY48" fmla="*/ 609600 h 4864100"/>
                  <a:gd name="connsiteX49" fmla="*/ 965321 w 5448421"/>
                  <a:gd name="connsiteY49" fmla="*/ 304800 h 4864100"/>
                  <a:gd name="connsiteX50" fmla="*/ 889121 w 5448421"/>
                  <a:gd name="connsiteY50" fmla="*/ 0 h 4864100"/>
                  <a:gd name="connsiteX51" fmla="*/ 12821 w 5448421"/>
                  <a:gd name="connsiteY51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63921 w 5448421"/>
                  <a:gd name="connsiteY13" fmla="*/ 3956050 h 4864100"/>
                  <a:gd name="connsiteX14" fmla="*/ 3010021 w 5448421"/>
                  <a:gd name="connsiteY14" fmla="*/ 3924300 h 4864100"/>
                  <a:gd name="connsiteX15" fmla="*/ 3302121 w 5448421"/>
                  <a:gd name="connsiteY15" fmla="*/ 4114800 h 4864100"/>
                  <a:gd name="connsiteX16" fmla="*/ 3581521 w 5448421"/>
                  <a:gd name="connsiteY16" fmla="*/ 4356100 h 4864100"/>
                  <a:gd name="connsiteX17" fmla="*/ 3797421 w 5448421"/>
                  <a:gd name="connsiteY17" fmla="*/ 4508500 h 4864100"/>
                  <a:gd name="connsiteX18" fmla="*/ 4038721 w 5448421"/>
                  <a:gd name="connsiteY18" fmla="*/ 4673600 h 4864100"/>
                  <a:gd name="connsiteX19" fmla="*/ 4356221 w 5448421"/>
                  <a:gd name="connsiteY19" fmla="*/ 4787900 h 4864100"/>
                  <a:gd name="connsiteX20" fmla="*/ 4788021 w 5448421"/>
                  <a:gd name="connsiteY20" fmla="*/ 4864100 h 4864100"/>
                  <a:gd name="connsiteX21" fmla="*/ 5448421 w 5448421"/>
                  <a:gd name="connsiteY21" fmla="*/ 4775200 h 4864100"/>
                  <a:gd name="connsiteX22" fmla="*/ 5410321 w 5448421"/>
                  <a:gd name="connsiteY22" fmla="*/ 4686300 h 4864100"/>
                  <a:gd name="connsiteX23" fmla="*/ 4800721 w 5448421"/>
                  <a:gd name="connsiteY23" fmla="*/ 4749800 h 4864100"/>
                  <a:gd name="connsiteX24" fmla="*/ 4483221 w 5448421"/>
                  <a:gd name="connsiteY24" fmla="*/ 4711700 h 4864100"/>
                  <a:gd name="connsiteX25" fmla="*/ 4153021 w 5448421"/>
                  <a:gd name="connsiteY25" fmla="*/ 4559300 h 4864100"/>
                  <a:gd name="connsiteX26" fmla="*/ 4013321 w 5448421"/>
                  <a:gd name="connsiteY26" fmla="*/ 4406900 h 4864100"/>
                  <a:gd name="connsiteX27" fmla="*/ 3835521 w 5448421"/>
                  <a:gd name="connsiteY27" fmla="*/ 4229100 h 4864100"/>
                  <a:gd name="connsiteX28" fmla="*/ 3479921 w 5448421"/>
                  <a:gd name="connsiteY28" fmla="*/ 4025900 h 4864100"/>
                  <a:gd name="connsiteX29" fmla="*/ 3200521 w 5448421"/>
                  <a:gd name="connsiteY29" fmla="*/ 3886200 h 4864100"/>
                  <a:gd name="connsiteX30" fmla="*/ 2933821 w 5448421"/>
                  <a:gd name="connsiteY30" fmla="*/ 3784600 h 4864100"/>
                  <a:gd name="connsiteX31" fmla="*/ 2565521 w 5448421"/>
                  <a:gd name="connsiteY31" fmla="*/ 3822700 h 4864100"/>
                  <a:gd name="connsiteX32" fmla="*/ 2336921 w 5448421"/>
                  <a:gd name="connsiteY32" fmla="*/ 3810000 h 4864100"/>
                  <a:gd name="connsiteX33" fmla="*/ 2121021 w 5448421"/>
                  <a:gd name="connsiteY33" fmla="*/ 3657600 h 4864100"/>
                  <a:gd name="connsiteX34" fmla="*/ 1955921 w 5448421"/>
                  <a:gd name="connsiteY34" fmla="*/ 3594100 h 4864100"/>
                  <a:gd name="connsiteX35" fmla="*/ 1816221 w 5448421"/>
                  <a:gd name="connsiteY35" fmla="*/ 3530600 h 4864100"/>
                  <a:gd name="connsiteX36" fmla="*/ 1638421 w 5448421"/>
                  <a:gd name="connsiteY36" fmla="*/ 3467100 h 4864100"/>
                  <a:gd name="connsiteX37" fmla="*/ 1587621 w 5448421"/>
                  <a:gd name="connsiteY37" fmla="*/ 3390900 h 4864100"/>
                  <a:gd name="connsiteX38" fmla="*/ 1524121 w 5448421"/>
                  <a:gd name="connsiteY38" fmla="*/ 3225800 h 4864100"/>
                  <a:gd name="connsiteX39" fmla="*/ 1600321 w 5448421"/>
                  <a:gd name="connsiteY39" fmla="*/ 2895600 h 4864100"/>
                  <a:gd name="connsiteX40" fmla="*/ 1587621 w 5448421"/>
                  <a:gd name="connsiteY40" fmla="*/ 2654300 h 4864100"/>
                  <a:gd name="connsiteX41" fmla="*/ 1562221 w 5448421"/>
                  <a:gd name="connsiteY41" fmla="*/ 2489200 h 4864100"/>
                  <a:gd name="connsiteX42" fmla="*/ 1511421 w 5448421"/>
                  <a:gd name="connsiteY42" fmla="*/ 2286000 h 4864100"/>
                  <a:gd name="connsiteX43" fmla="*/ 1574921 w 5448421"/>
                  <a:gd name="connsiteY43" fmla="*/ 2006600 h 4864100"/>
                  <a:gd name="connsiteX44" fmla="*/ 1638421 w 5448421"/>
                  <a:gd name="connsiteY44" fmla="*/ 1752600 h 4864100"/>
                  <a:gd name="connsiteX45" fmla="*/ 1587621 w 5448421"/>
                  <a:gd name="connsiteY45" fmla="*/ 1397000 h 4864100"/>
                  <a:gd name="connsiteX46" fmla="*/ 1473321 w 5448421"/>
                  <a:gd name="connsiteY46" fmla="*/ 1193800 h 4864100"/>
                  <a:gd name="connsiteX47" fmla="*/ 1257421 w 5448421"/>
                  <a:gd name="connsiteY47" fmla="*/ 838200 h 4864100"/>
                  <a:gd name="connsiteX48" fmla="*/ 1079621 w 5448421"/>
                  <a:gd name="connsiteY48" fmla="*/ 609600 h 4864100"/>
                  <a:gd name="connsiteX49" fmla="*/ 965321 w 5448421"/>
                  <a:gd name="connsiteY49" fmla="*/ 304800 h 4864100"/>
                  <a:gd name="connsiteX50" fmla="*/ 889121 w 5448421"/>
                  <a:gd name="connsiteY50" fmla="*/ 0 h 4864100"/>
                  <a:gd name="connsiteX51" fmla="*/ 12821 w 5448421"/>
                  <a:gd name="connsiteY51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3010021 w 5448421"/>
                  <a:gd name="connsiteY14" fmla="*/ 3924300 h 4864100"/>
                  <a:gd name="connsiteX15" fmla="*/ 3302121 w 5448421"/>
                  <a:gd name="connsiteY15" fmla="*/ 4114800 h 4864100"/>
                  <a:gd name="connsiteX16" fmla="*/ 3581521 w 5448421"/>
                  <a:gd name="connsiteY16" fmla="*/ 4356100 h 4864100"/>
                  <a:gd name="connsiteX17" fmla="*/ 3797421 w 5448421"/>
                  <a:gd name="connsiteY17" fmla="*/ 4508500 h 4864100"/>
                  <a:gd name="connsiteX18" fmla="*/ 4038721 w 5448421"/>
                  <a:gd name="connsiteY18" fmla="*/ 4673600 h 4864100"/>
                  <a:gd name="connsiteX19" fmla="*/ 4356221 w 5448421"/>
                  <a:gd name="connsiteY19" fmla="*/ 4787900 h 4864100"/>
                  <a:gd name="connsiteX20" fmla="*/ 4788021 w 5448421"/>
                  <a:gd name="connsiteY20" fmla="*/ 4864100 h 4864100"/>
                  <a:gd name="connsiteX21" fmla="*/ 5448421 w 5448421"/>
                  <a:gd name="connsiteY21" fmla="*/ 4775200 h 4864100"/>
                  <a:gd name="connsiteX22" fmla="*/ 5410321 w 5448421"/>
                  <a:gd name="connsiteY22" fmla="*/ 4686300 h 4864100"/>
                  <a:gd name="connsiteX23" fmla="*/ 4800721 w 5448421"/>
                  <a:gd name="connsiteY23" fmla="*/ 4749800 h 4864100"/>
                  <a:gd name="connsiteX24" fmla="*/ 4483221 w 5448421"/>
                  <a:gd name="connsiteY24" fmla="*/ 4711700 h 4864100"/>
                  <a:gd name="connsiteX25" fmla="*/ 4153021 w 5448421"/>
                  <a:gd name="connsiteY25" fmla="*/ 4559300 h 4864100"/>
                  <a:gd name="connsiteX26" fmla="*/ 4013321 w 5448421"/>
                  <a:gd name="connsiteY26" fmla="*/ 4406900 h 4864100"/>
                  <a:gd name="connsiteX27" fmla="*/ 3835521 w 5448421"/>
                  <a:gd name="connsiteY27" fmla="*/ 4229100 h 4864100"/>
                  <a:gd name="connsiteX28" fmla="*/ 3479921 w 5448421"/>
                  <a:gd name="connsiteY28" fmla="*/ 4025900 h 4864100"/>
                  <a:gd name="connsiteX29" fmla="*/ 3200521 w 5448421"/>
                  <a:gd name="connsiteY29" fmla="*/ 3886200 h 4864100"/>
                  <a:gd name="connsiteX30" fmla="*/ 2933821 w 5448421"/>
                  <a:gd name="connsiteY30" fmla="*/ 3784600 h 4864100"/>
                  <a:gd name="connsiteX31" fmla="*/ 2565521 w 5448421"/>
                  <a:gd name="connsiteY31" fmla="*/ 3822700 h 4864100"/>
                  <a:gd name="connsiteX32" fmla="*/ 2336921 w 5448421"/>
                  <a:gd name="connsiteY32" fmla="*/ 3810000 h 4864100"/>
                  <a:gd name="connsiteX33" fmla="*/ 2121021 w 5448421"/>
                  <a:gd name="connsiteY33" fmla="*/ 3657600 h 4864100"/>
                  <a:gd name="connsiteX34" fmla="*/ 1955921 w 5448421"/>
                  <a:gd name="connsiteY34" fmla="*/ 3594100 h 4864100"/>
                  <a:gd name="connsiteX35" fmla="*/ 1816221 w 5448421"/>
                  <a:gd name="connsiteY35" fmla="*/ 3530600 h 4864100"/>
                  <a:gd name="connsiteX36" fmla="*/ 1638421 w 5448421"/>
                  <a:gd name="connsiteY36" fmla="*/ 3467100 h 4864100"/>
                  <a:gd name="connsiteX37" fmla="*/ 1587621 w 5448421"/>
                  <a:gd name="connsiteY37" fmla="*/ 3390900 h 4864100"/>
                  <a:gd name="connsiteX38" fmla="*/ 1524121 w 5448421"/>
                  <a:gd name="connsiteY38" fmla="*/ 3225800 h 4864100"/>
                  <a:gd name="connsiteX39" fmla="*/ 1600321 w 5448421"/>
                  <a:gd name="connsiteY39" fmla="*/ 2895600 h 4864100"/>
                  <a:gd name="connsiteX40" fmla="*/ 1587621 w 5448421"/>
                  <a:gd name="connsiteY40" fmla="*/ 2654300 h 4864100"/>
                  <a:gd name="connsiteX41" fmla="*/ 1562221 w 5448421"/>
                  <a:gd name="connsiteY41" fmla="*/ 2489200 h 4864100"/>
                  <a:gd name="connsiteX42" fmla="*/ 1511421 w 5448421"/>
                  <a:gd name="connsiteY42" fmla="*/ 2286000 h 4864100"/>
                  <a:gd name="connsiteX43" fmla="*/ 1574921 w 5448421"/>
                  <a:gd name="connsiteY43" fmla="*/ 2006600 h 4864100"/>
                  <a:gd name="connsiteX44" fmla="*/ 1638421 w 5448421"/>
                  <a:gd name="connsiteY44" fmla="*/ 1752600 h 4864100"/>
                  <a:gd name="connsiteX45" fmla="*/ 1587621 w 5448421"/>
                  <a:gd name="connsiteY45" fmla="*/ 1397000 h 4864100"/>
                  <a:gd name="connsiteX46" fmla="*/ 1473321 w 5448421"/>
                  <a:gd name="connsiteY46" fmla="*/ 1193800 h 4864100"/>
                  <a:gd name="connsiteX47" fmla="*/ 1257421 w 5448421"/>
                  <a:gd name="connsiteY47" fmla="*/ 838200 h 4864100"/>
                  <a:gd name="connsiteX48" fmla="*/ 1079621 w 5448421"/>
                  <a:gd name="connsiteY48" fmla="*/ 609600 h 4864100"/>
                  <a:gd name="connsiteX49" fmla="*/ 965321 w 5448421"/>
                  <a:gd name="connsiteY49" fmla="*/ 304800 h 4864100"/>
                  <a:gd name="connsiteX50" fmla="*/ 889121 w 5448421"/>
                  <a:gd name="connsiteY50" fmla="*/ 0 h 4864100"/>
                  <a:gd name="connsiteX51" fmla="*/ 12821 w 5448421"/>
                  <a:gd name="connsiteY51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3581521 w 5448421"/>
                  <a:gd name="connsiteY16" fmla="*/ 4356100 h 4864100"/>
                  <a:gd name="connsiteX17" fmla="*/ 3797421 w 5448421"/>
                  <a:gd name="connsiteY17" fmla="*/ 4508500 h 4864100"/>
                  <a:gd name="connsiteX18" fmla="*/ 4038721 w 5448421"/>
                  <a:gd name="connsiteY18" fmla="*/ 4673600 h 4864100"/>
                  <a:gd name="connsiteX19" fmla="*/ 4356221 w 5448421"/>
                  <a:gd name="connsiteY19" fmla="*/ 4787900 h 4864100"/>
                  <a:gd name="connsiteX20" fmla="*/ 4788021 w 5448421"/>
                  <a:gd name="connsiteY20" fmla="*/ 4864100 h 4864100"/>
                  <a:gd name="connsiteX21" fmla="*/ 5448421 w 5448421"/>
                  <a:gd name="connsiteY21" fmla="*/ 4775200 h 4864100"/>
                  <a:gd name="connsiteX22" fmla="*/ 5410321 w 5448421"/>
                  <a:gd name="connsiteY22" fmla="*/ 4686300 h 4864100"/>
                  <a:gd name="connsiteX23" fmla="*/ 4800721 w 5448421"/>
                  <a:gd name="connsiteY23" fmla="*/ 4749800 h 4864100"/>
                  <a:gd name="connsiteX24" fmla="*/ 4483221 w 5448421"/>
                  <a:gd name="connsiteY24" fmla="*/ 4711700 h 4864100"/>
                  <a:gd name="connsiteX25" fmla="*/ 4153021 w 5448421"/>
                  <a:gd name="connsiteY25" fmla="*/ 4559300 h 4864100"/>
                  <a:gd name="connsiteX26" fmla="*/ 4013321 w 5448421"/>
                  <a:gd name="connsiteY26" fmla="*/ 4406900 h 4864100"/>
                  <a:gd name="connsiteX27" fmla="*/ 3835521 w 5448421"/>
                  <a:gd name="connsiteY27" fmla="*/ 4229100 h 4864100"/>
                  <a:gd name="connsiteX28" fmla="*/ 3479921 w 5448421"/>
                  <a:gd name="connsiteY28" fmla="*/ 4025900 h 4864100"/>
                  <a:gd name="connsiteX29" fmla="*/ 3200521 w 5448421"/>
                  <a:gd name="connsiteY29" fmla="*/ 3886200 h 4864100"/>
                  <a:gd name="connsiteX30" fmla="*/ 2933821 w 5448421"/>
                  <a:gd name="connsiteY30" fmla="*/ 3784600 h 4864100"/>
                  <a:gd name="connsiteX31" fmla="*/ 2565521 w 5448421"/>
                  <a:gd name="connsiteY31" fmla="*/ 3822700 h 4864100"/>
                  <a:gd name="connsiteX32" fmla="*/ 2336921 w 5448421"/>
                  <a:gd name="connsiteY32" fmla="*/ 3810000 h 4864100"/>
                  <a:gd name="connsiteX33" fmla="*/ 2121021 w 5448421"/>
                  <a:gd name="connsiteY33" fmla="*/ 3657600 h 4864100"/>
                  <a:gd name="connsiteX34" fmla="*/ 1955921 w 5448421"/>
                  <a:gd name="connsiteY34" fmla="*/ 3594100 h 4864100"/>
                  <a:gd name="connsiteX35" fmla="*/ 1816221 w 5448421"/>
                  <a:gd name="connsiteY35" fmla="*/ 3530600 h 4864100"/>
                  <a:gd name="connsiteX36" fmla="*/ 1638421 w 5448421"/>
                  <a:gd name="connsiteY36" fmla="*/ 3467100 h 4864100"/>
                  <a:gd name="connsiteX37" fmla="*/ 1587621 w 5448421"/>
                  <a:gd name="connsiteY37" fmla="*/ 3390900 h 4864100"/>
                  <a:gd name="connsiteX38" fmla="*/ 1524121 w 5448421"/>
                  <a:gd name="connsiteY38" fmla="*/ 3225800 h 4864100"/>
                  <a:gd name="connsiteX39" fmla="*/ 1600321 w 5448421"/>
                  <a:gd name="connsiteY39" fmla="*/ 2895600 h 4864100"/>
                  <a:gd name="connsiteX40" fmla="*/ 1587621 w 5448421"/>
                  <a:gd name="connsiteY40" fmla="*/ 2654300 h 4864100"/>
                  <a:gd name="connsiteX41" fmla="*/ 1562221 w 5448421"/>
                  <a:gd name="connsiteY41" fmla="*/ 2489200 h 4864100"/>
                  <a:gd name="connsiteX42" fmla="*/ 1511421 w 5448421"/>
                  <a:gd name="connsiteY42" fmla="*/ 2286000 h 4864100"/>
                  <a:gd name="connsiteX43" fmla="*/ 1574921 w 5448421"/>
                  <a:gd name="connsiteY43" fmla="*/ 2006600 h 4864100"/>
                  <a:gd name="connsiteX44" fmla="*/ 1638421 w 5448421"/>
                  <a:gd name="connsiteY44" fmla="*/ 1752600 h 4864100"/>
                  <a:gd name="connsiteX45" fmla="*/ 1587621 w 5448421"/>
                  <a:gd name="connsiteY45" fmla="*/ 1397000 h 4864100"/>
                  <a:gd name="connsiteX46" fmla="*/ 1473321 w 5448421"/>
                  <a:gd name="connsiteY46" fmla="*/ 1193800 h 4864100"/>
                  <a:gd name="connsiteX47" fmla="*/ 1257421 w 5448421"/>
                  <a:gd name="connsiteY47" fmla="*/ 838200 h 4864100"/>
                  <a:gd name="connsiteX48" fmla="*/ 1079621 w 5448421"/>
                  <a:gd name="connsiteY48" fmla="*/ 609600 h 4864100"/>
                  <a:gd name="connsiteX49" fmla="*/ 965321 w 5448421"/>
                  <a:gd name="connsiteY49" fmla="*/ 304800 h 4864100"/>
                  <a:gd name="connsiteX50" fmla="*/ 889121 w 5448421"/>
                  <a:gd name="connsiteY50" fmla="*/ 0 h 4864100"/>
                  <a:gd name="connsiteX51" fmla="*/ 12821 w 5448421"/>
                  <a:gd name="connsiteY51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3581521 w 5448421"/>
                  <a:gd name="connsiteY16" fmla="*/ 4356100 h 4864100"/>
                  <a:gd name="connsiteX17" fmla="*/ 3797421 w 5448421"/>
                  <a:gd name="connsiteY17" fmla="*/ 4508500 h 4864100"/>
                  <a:gd name="connsiteX18" fmla="*/ 4038721 w 5448421"/>
                  <a:gd name="connsiteY18" fmla="*/ 4673600 h 4864100"/>
                  <a:gd name="connsiteX19" fmla="*/ 4356221 w 5448421"/>
                  <a:gd name="connsiteY19" fmla="*/ 4787900 h 4864100"/>
                  <a:gd name="connsiteX20" fmla="*/ 4788021 w 5448421"/>
                  <a:gd name="connsiteY20" fmla="*/ 4864100 h 4864100"/>
                  <a:gd name="connsiteX21" fmla="*/ 5448421 w 5448421"/>
                  <a:gd name="connsiteY21" fmla="*/ 4775200 h 4864100"/>
                  <a:gd name="connsiteX22" fmla="*/ 5410321 w 5448421"/>
                  <a:gd name="connsiteY22" fmla="*/ 4686300 h 4864100"/>
                  <a:gd name="connsiteX23" fmla="*/ 4800721 w 5448421"/>
                  <a:gd name="connsiteY23" fmla="*/ 4749800 h 4864100"/>
                  <a:gd name="connsiteX24" fmla="*/ 4483221 w 5448421"/>
                  <a:gd name="connsiteY24" fmla="*/ 4711700 h 4864100"/>
                  <a:gd name="connsiteX25" fmla="*/ 4153021 w 5448421"/>
                  <a:gd name="connsiteY25" fmla="*/ 4559300 h 4864100"/>
                  <a:gd name="connsiteX26" fmla="*/ 4013321 w 5448421"/>
                  <a:gd name="connsiteY26" fmla="*/ 4406900 h 4864100"/>
                  <a:gd name="connsiteX27" fmla="*/ 3835521 w 5448421"/>
                  <a:gd name="connsiteY27" fmla="*/ 4229100 h 4864100"/>
                  <a:gd name="connsiteX28" fmla="*/ 3479921 w 5448421"/>
                  <a:gd name="connsiteY28" fmla="*/ 4025900 h 4864100"/>
                  <a:gd name="connsiteX29" fmla="*/ 3200521 w 5448421"/>
                  <a:gd name="connsiteY29" fmla="*/ 3886200 h 4864100"/>
                  <a:gd name="connsiteX30" fmla="*/ 2933821 w 5448421"/>
                  <a:gd name="connsiteY30" fmla="*/ 3784600 h 4864100"/>
                  <a:gd name="connsiteX31" fmla="*/ 2565521 w 5448421"/>
                  <a:gd name="connsiteY31" fmla="*/ 3822700 h 4864100"/>
                  <a:gd name="connsiteX32" fmla="*/ 2336921 w 5448421"/>
                  <a:gd name="connsiteY32" fmla="*/ 3810000 h 4864100"/>
                  <a:gd name="connsiteX33" fmla="*/ 2121021 w 5448421"/>
                  <a:gd name="connsiteY33" fmla="*/ 3657600 h 4864100"/>
                  <a:gd name="connsiteX34" fmla="*/ 1955921 w 5448421"/>
                  <a:gd name="connsiteY34" fmla="*/ 3594100 h 4864100"/>
                  <a:gd name="connsiteX35" fmla="*/ 1816221 w 5448421"/>
                  <a:gd name="connsiteY35" fmla="*/ 3530600 h 4864100"/>
                  <a:gd name="connsiteX36" fmla="*/ 1638421 w 5448421"/>
                  <a:gd name="connsiteY36" fmla="*/ 3467100 h 4864100"/>
                  <a:gd name="connsiteX37" fmla="*/ 1587621 w 5448421"/>
                  <a:gd name="connsiteY37" fmla="*/ 3390900 h 4864100"/>
                  <a:gd name="connsiteX38" fmla="*/ 1524121 w 5448421"/>
                  <a:gd name="connsiteY38" fmla="*/ 3225800 h 4864100"/>
                  <a:gd name="connsiteX39" fmla="*/ 1600321 w 5448421"/>
                  <a:gd name="connsiteY39" fmla="*/ 2895600 h 4864100"/>
                  <a:gd name="connsiteX40" fmla="*/ 1587621 w 5448421"/>
                  <a:gd name="connsiteY40" fmla="*/ 2654300 h 4864100"/>
                  <a:gd name="connsiteX41" fmla="*/ 1562221 w 5448421"/>
                  <a:gd name="connsiteY41" fmla="*/ 2489200 h 4864100"/>
                  <a:gd name="connsiteX42" fmla="*/ 1511421 w 5448421"/>
                  <a:gd name="connsiteY42" fmla="*/ 2286000 h 4864100"/>
                  <a:gd name="connsiteX43" fmla="*/ 1574921 w 5448421"/>
                  <a:gd name="connsiteY43" fmla="*/ 2006600 h 4864100"/>
                  <a:gd name="connsiteX44" fmla="*/ 1638421 w 5448421"/>
                  <a:gd name="connsiteY44" fmla="*/ 1752600 h 4864100"/>
                  <a:gd name="connsiteX45" fmla="*/ 1587621 w 5448421"/>
                  <a:gd name="connsiteY45" fmla="*/ 1397000 h 4864100"/>
                  <a:gd name="connsiteX46" fmla="*/ 1473321 w 5448421"/>
                  <a:gd name="connsiteY46" fmla="*/ 1193800 h 4864100"/>
                  <a:gd name="connsiteX47" fmla="*/ 1257421 w 5448421"/>
                  <a:gd name="connsiteY47" fmla="*/ 838200 h 4864100"/>
                  <a:gd name="connsiteX48" fmla="*/ 1079621 w 5448421"/>
                  <a:gd name="connsiteY48" fmla="*/ 609600 h 4864100"/>
                  <a:gd name="connsiteX49" fmla="*/ 965321 w 5448421"/>
                  <a:gd name="connsiteY49" fmla="*/ 304800 h 4864100"/>
                  <a:gd name="connsiteX50" fmla="*/ 889121 w 5448421"/>
                  <a:gd name="connsiteY50" fmla="*/ 0 h 4864100"/>
                  <a:gd name="connsiteX51" fmla="*/ 12821 w 5448421"/>
                  <a:gd name="connsiteY51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3581521 w 5448421"/>
                  <a:gd name="connsiteY16" fmla="*/ 4356100 h 4864100"/>
                  <a:gd name="connsiteX17" fmla="*/ 3797421 w 5448421"/>
                  <a:gd name="connsiteY17" fmla="*/ 4508500 h 4864100"/>
                  <a:gd name="connsiteX18" fmla="*/ 4038721 w 5448421"/>
                  <a:gd name="connsiteY18" fmla="*/ 4673600 h 4864100"/>
                  <a:gd name="connsiteX19" fmla="*/ 4356221 w 5448421"/>
                  <a:gd name="connsiteY19" fmla="*/ 4787900 h 4864100"/>
                  <a:gd name="connsiteX20" fmla="*/ 4788021 w 5448421"/>
                  <a:gd name="connsiteY20" fmla="*/ 4864100 h 4864100"/>
                  <a:gd name="connsiteX21" fmla="*/ 5448421 w 5448421"/>
                  <a:gd name="connsiteY21" fmla="*/ 4775200 h 4864100"/>
                  <a:gd name="connsiteX22" fmla="*/ 5410321 w 5448421"/>
                  <a:gd name="connsiteY22" fmla="*/ 4686300 h 4864100"/>
                  <a:gd name="connsiteX23" fmla="*/ 4800721 w 5448421"/>
                  <a:gd name="connsiteY23" fmla="*/ 4749800 h 4864100"/>
                  <a:gd name="connsiteX24" fmla="*/ 4483221 w 5448421"/>
                  <a:gd name="connsiteY24" fmla="*/ 4711700 h 4864100"/>
                  <a:gd name="connsiteX25" fmla="*/ 4153021 w 5448421"/>
                  <a:gd name="connsiteY25" fmla="*/ 4559300 h 4864100"/>
                  <a:gd name="connsiteX26" fmla="*/ 4013321 w 5448421"/>
                  <a:gd name="connsiteY26" fmla="*/ 4406900 h 4864100"/>
                  <a:gd name="connsiteX27" fmla="*/ 3835521 w 5448421"/>
                  <a:gd name="connsiteY27" fmla="*/ 4229100 h 4864100"/>
                  <a:gd name="connsiteX28" fmla="*/ 3479921 w 5448421"/>
                  <a:gd name="connsiteY28" fmla="*/ 4025900 h 4864100"/>
                  <a:gd name="connsiteX29" fmla="*/ 3200521 w 5448421"/>
                  <a:gd name="connsiteY29" fmla="*/ 3886200 h 4864100"/>
                  <a:gd name="connsiteX30" fmla="*/ 2933821 w 5448421"/>
                  <a:gd name="connsiteY30" fmla="*/ 3784600 h 4864100"/>
                  <a:gd name="connsiteX31" fmla="*/ 2565521 w 5448421"/>
                  <a:gd name="connsiteY31" fmla="*/ 3822700 h 4864100"/>
                  <a:gd name="connsiteX32" fmla="*/ 2336921 w 5448421"/>
                  <a:gd name="connsiteY32" fmla="*/ 3810000 h 4864100"/>
                  <a:gd name="connsiteX33" fmla="*/ 2121021 w 5448421"/>
                  <a:gd name="connsiteY33" fmla="*/ 3657600 h 4864100"/>
                  <a:gd name="connsiteX34" fmla="*/ 1955921 w 5448421"/>
                  <a:gd name="connsiteY34" fmla="*/ 3594100 h 4864100"/>
                  <a:gd name="connsiteX35" fmla="*/ 1816221 w 5448421"/>
                  <a:gd name="connsiteY35" fmla="*/ 3530600 h 4864100"/>
                  <a:gd name="connsiteX36" fmla="*/ 1638421 w 5448421"/>
                  <a:gd name="connsiteY36" fmla="*/ 3467100 h 4864100"/>
                  <a:gd name="connsiteX37" fmla="*/ 1587621 w 5448421"/>
                  <a:gd name="connsiteY37" fmla="*/ 3390900 h 4864100"/>
                  <a:gd name="connsiteX38" fmla="*/ 1524121 w 5448421"/>
                  <a:gd name="connsiteY38" fmla="*/ 3225800 h 4864100"/>
                  <a:gd name="connsiteX39" fmla="*/ 1600321 w 5448421"/>
                  <a:gd name="connsiteY39" fmla="*/ 2895600 h 4864100"/>
                  <a:gd name="connsiteX40" fmla="*/ 1587621 w 5448421"/>
                  <a:gd name="connsiteY40" fmla="*/ 2654300 h 4864100"/>
                  <a:gd name="connsiteX41" fmla="*/ 1562221 w 5448421"/>
                  <a:gd name="connsiteY41" fmla="*/ 2489200 h 4864100"/>
                  <a:gd name="connsiteX42" fmla="*/ 1511421 w 5448421"/>
                  <a:gd name="connsiteY42" fmla="*/ 2286000 h 4864100"/>
                  <a:gd name="connsiteX43" fmla="*/ 1574921 w 5448421"/>
                  <a:gd name="connsiteY43" fmla="*/ 2006600 h 4864100"/>
                  <a:gd name="connsiteX44" fmla="*/ 1638421 w 5448421"/>
                  <a:gd name="connsiteY44" fmla="*/ 1752600 h 4864100"/>
                  <a:gd name="connsiteX45" fmla="*/ 1587621 w 5448421"/>
                  <a:gd name="connsiteY45" fmla="*/ 1397000 h 4864100"/>
                  <a:gd name="connsiteX46" fmla="*/ 1473321 w 5448421"/>
                  <a:gd name="connsiteY46" fmla="*/ 1193800 h 4864100"/>
                  <a:gd name="connsiteX47" fmla="*/ 1257421 w 5448421"/>
                  <a:gd name="connsiteY47" fmla="*/ 838200 h 4864100"/>
                  <a:gd name="connsiteX48" fmla="*/ 1079621 w 5448421"/>
                  <a:gd name="connsiteY48" fmla="*/ 609600 h 4864100"/>
                  <a:gd name="connsiteX49" fmla="*/ 965321 w 5448421"/>
                  <a:gd name="connsiteY49" fmla="*/ 304800 h 4864100"/>
                  <a:gd name="connsiteX50" fmla="*/ 889121 w 5448421"/>
                  <a:gd name="connsiteY50" fmla="*/ 0 h 4864100"/>
                  <a:gd name="connsiteX51" fmla="*/ 12821 w 5448421"/>
                  <a:gd name="connsiteY51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3797421 w 5448421"/>
                  <a:gd name="connsiteY16" fmla="*/ 4508500 h 4864100"/>
                  <a:gd name="connsiteX17" fmla="*/ 4038721 w 5448421"/>
                  <a:gd name="connsiteY17" fmla="*/ 4673600 h 4864100"/>
                  <a:gd name="connsiteX18" fmla="*/ 4356221 w 5448421"/>
                  <a:gd name="connsiteY18" fmla="*/ 4787900 h 4864100"/>
                  <a:gd name="connsiteX19" fmla="*/ 4788021 w 5448421"/>
                  <a:gd name="connsiteY19" fmla="*/ 4864100 h 4864100"/>
                  <a:gd name="connsiteX20" fmla="*/ 5448421 w 5448421"/>
                  <a:gd name="connsiteY20" fmla="*/ 4775200 h 4864100"/>
                  <a:gd name="connsiteX21" fmla="*/ 5410321 w 5448421"/>
                  <a:gd name="connsiteY21" fmla="*/ 4686300 h 4864100"/>
                  <a:gd name="connsiteX22" fmla="*/ 4800721 w 5448421"/>
                  <a:gd name="connsiteY22" fmla="*/ 4749800 h 4864100"/>
                  <a:gd name="connsiteX23" fmla="*/ 4483221 w 5448421"/>
                  <a:gd name="connsiteY23" fmla="*/ 4711700 h 4864100"/>
                  <a:gd name="connsiteX24" fmla="*/ 4153021 w 5448421"/>
                  <a:gd name="connsiteY24" fmla="*/ 4559300 h 4864100"/>
                  <a:gd name="connsiteX25" fmla="*/ 4013321 w 5448421"/>
                  <a:gd name="connsiteY25" fmla="*/ 4406900 h 4864100"/>
                  <a:gd name="connsiteX26" fmla="*/ 3835521 w 5448421"/>
                  <a:gd name="connsiteY26" fmla="*/ 4229100 h 4864100"/>
                  <a:gd name="connsiteX27" fmla="*/ 3479921 w 5448421"/>
                  <a:gd name="connsiteY27" fmla="*/ 4025900 h 4864100"/>
                  <a:gd name="connsiteX28" fmla="*/ 3200521 w 5448421"/>
                  <a:gd name="connsiteY28" fmla="*/ 3886200 h 4864100"/>
                  <a:gd name="connsiteX29" fmla="*/ 2933821 w 5448421"/>
                  <a:gd name="connsiteY29" fmla="*/ 3784600 h 4864100"/>
                  <a:gd name="connsiteX30" fmla="*/ 2565521 w 5448421"/>
                  <a:gd name="connsiteY30" fmla="*/ 3822700 h 4864100"/>
                  <a:gd name="connsiteX31" fmla="*/ 2336921 w 5448421"/>
                  <a:gd name="connsiteY31" fmla="*/ 3810000 h 4864100"/>
                  <a:gd name="connsiteX32" fmla="*/ 2121021 w 5448421"/>
                  <a:gd name="connsiteY32" fmla="*/ 3657600 h 4864100"/>
                  <a:gd name="connsiteX33" fmla="*/ 1955921 w 5448421"/>
                  <a:gd name="connsiteY33" fmla="*/ 3594100 h 4864100"/>
                  <a:gd name="connsiteX34" fmla="*/ 1816221 w 5448421"/>
                  <a:gd name="connsiteY34" fmla="*/ 3530600 h 4864100"/>
                  <a:gd name="connsiteX35" fmla="*/ 1638421 w 5448421"/>
                  <a:gd name="connsiteY35" fmla="*/ 3467100 h 4864100"/>
                  <a:gd name="connsiteX36" fmla="*/ 1587621 w 5448421"/>
                  <a:gd name="connsiteY36" fmla="*/ 3390900 h 4864100"/>
                  <a:gd name="connsiteX37" fmla="*/ 1524121 w 5448421"/>
                  <a:gd name="connsiteY37" fmla="*/ 3225800 h 4864100"/>
                  <a:gd name="connsiteX38" fmla="*/ 1600321 w 5448421"/>
                  <a:gd name="connsiteY38" fmla="*/ 2895600 h 4864100"/>
                  <a:gd name="connsiteX39" fmla="*/ 1587621 w 5448421"/>
                  <a:gd name="connsiteY39" fmla="*/ 2654300 h 4864100"/>
                  <a:gd name="connsiteX40" fmla="*/ 1562221 w 5448421"/>
                  <a:gd name="connsiteY40" fmla="*/ 2489200 h 4864100"/>
                  <a:gd name="connsiteX41" fmla="*/ 1511421 w 5448421"/>
                  <a:gd name="connsiteY41" fmla="*/ 2286000 h 4864100"/>
                  <a:gd name="connsiteX42" fmla="*/ 1574921 w 5448421"/>
                  <a:gd name="connsiteY42" fmla="*/ 2006600 h 4864100"/>
                  <a:gd name="connsiteX43" fmla="*/ 1638421 w 5448421"/>
                  <a:gd name="connsiteY43" fmla="*/ 1752600 h 4864100"/>
                  <a:gd name="connsiteX44" fmla="*/ 1587621 w 5448421"/>
                  <a:gd name="connsiteY44" fmla="*/ 1397000 h 4864100"/>
                  <a:gd name="connsiteX45" fmla="*/ 1473321 w 5448421"/>
                  <a:gd name="connsiteY45" fmla="*/ 1193800 h 4864100"/>
                  <a:gd name="connsiteX46" fmla="*/ 1257421 w 5448421"/>
                  <a:gd name="connsiteY46" fmla="*/ 838200 h 4864100"/>
                  <a:gd name="connsiteX47" fmla="*/ 1079621 w 5448421"/>
                  <a:gd name="connsiteY47" fmla="*/ 609600 h 4864100"/>
                  <a:gd name="connsiteX48" fmla="*/ 965321 w 5448421"/>
                  <a:gd name="connsiteY48" fmla="*/ 304800 h 4864100"/>
                  <a:gd name="connsiteX49" fmla="*/ 889121 w 5448421"/>
                  <a:gd name="connsiteY49" fmla="*/ 0 h 4864100"/>
                  <a:gd name="connsiteX50" fmla="*/ 12821 w 5448421"/>
                  <a:gd name="connsiteY50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3797421 w 5448421"/>
                  <a:gd name="connsiteY16" fmla="*/ 4508500 h 4864100"/>
                  <a:gd name="connsiteX17" fmla="*/ 4038721 w 5448421"/>
                  <a:gd name="connsiteY17" fmla="*/ 4673600 h 4864100"/>
                  <a:gd name="connsiteX18" fmla="*/ 4356221 w 5448421"/>
                  <a:gd name="connsiteY18" fmla="*/ 4787900 h 4864100"/>
                  <a:gd name="connsiteX19" fmla="*/ 4788021 w 5448421"/>
                  <a:gd name="connsiteY19" fmla="*/ 4864100 h 4864100"/>
                  <a:gd name="connsiteX20" fmla="*/ 5448421 w 5448421"/>
                  <a:gd name="connsiteY20" fmla="*/ 4775200 h 4864100"/>
                  <a:gd name="connsiteX21" fmla="*/ 5410321 w 5448421"/>
                  <a:gd name="connsiteY21" fmla="*/ 4686300 h 4864100"/>
                  <a:gd name="connsiteX22" fmla="*/ 4800721 w 5448421"/>
                  <a:gd name="connsiteY22" fmla="*/ 4749800 h 4864100"/>
                  <a:gd name="connsiteX23" fmla="*/ 4483221 w 5448421"/>
                  <a:gd name="connsiteY23" fmla="*/ 4711700 h 4864100"/>
                  <a:gd name="connsiteX24" fmla="*/ 4153021 w 5448421"/>
                  <a:gd name="connsiteY24" fmla="*/ 4559300 h 4864100"/>
                  <a:gd name="connsiteX25" fmla="*/ 4013321 w 5448421"/>
                  <a:gd name="connsiteY25" fmla="*/ 4406900 h 4864100"/>
                  <a:gd name="connsiteX26" fmla="*/ 3835521 w 5448421"/>
                  <a:gd name="connsiteY26" fmla="*/ 4229100 h 4864100"/>
                  <a:gd name="connsiteX27" fmla="*/ 3479921 w 5448421"/>
                  <a:gd name="connsiteY27" fmla="*/ 4025900 h 4864100"/>
                  <a:gd name="connsiteX28" fmla="*/ 3200521 w 5448421"/>
                  <a:gd name="connsiteY28" fmla="*/ 3886200 h 4864100"/>
                  <a:gd name="connsiteX29" fmla="*/ 2933821 w 5448421"/>
                  <a:gd name="connsiteY29" fmla="*/ 3784600 h 4864100"/>
                  <a:gd name="connsiteX30" fmla="*/ 2565521 w 5448421"/>
                  <a:gd name="connsiteY30" fmla="*/ 3822700 h 4864100"/>
                  <a:gd name="connsiteX31" fmla="*/ 2336921 w 5448421"/>
                  <a:gd name="connsiteY31" fmla="*/ 3810000 h 4864100"/>
                  <a:gd name="connsiteX32" fmla="*/ 2121021 w 5448421"/>
                  <a:gd name="connsiteY32" fmla="*/ 3657600 h 4864100"/>
                  <a:gd name="connsiteX33" fmla="*/ 1955921 w 5448421"/>
                  <a:gd name="connsiteY33" fmla="*/ 3594100 h 4864100"/>
                  <a:gd name="connsiteX34" fmla="*/ 1816221 w 5448421"/>
                  <a:gd name="connsiteY34" fmla="*/ 3530600 h 4864100"/>
                  <a:gd name="connsiteX35" fmla="*/ 1638421 w 5448421"/>
                  <a:gd name="connsiteY35" fmla="*/ 3467100 h 4864100"/>
                  <a:gd name="connsiteX36" fmla="*/ 1587621 w 5448421"/>
                  <a:gd name="connsiteY36" fmla="*/ 3390900 h 4864100"/>
                  <a:gd name="connsiteX37" fmla="*/ 1524121 w 5448421"/>
                  <a:gd name="connsiteY37" fmla="*/ 3225800 h 4864100"/>
                  <a:gd name="connsiteX38" fmla="*/ 1600321 w 5448421"/>
                  <a:gd name="connsiteY38" fmla="*/ 2895600 h 4864100"/>
                  <a:gd name="connsiteX39" fmla="*/ 1587621 w 5448421"/>
                  <a:gd name="connsiteY39" fmla="*/ 2654300 h 4864100"/>
                  <a:gd name="connsiteX40" fmla="*/ 1562221 w 5448421"/>
                  <a:gd name="connsiteY40" fmla="*/ 2489200 h 4864100"/>
                  <a:gd name="connsiteX41" fmla="*/ 1511421 w 5448421"/>
                  <a:gd name="connsiteY41" fmla="*/ 2286000 h 4864100"/>
                  <a:gd name="connsiteX42" fmla="*/ 1574921 w 5448421"/>
                  <a:gd name="connsiteY42" fmla="*/ 2006600 h 4864100"/>
                  <a:gd name="connsiteX43" fmla="*/ 1638421 w 5448421"/>
                  <a:gd name="connsiteY43" fmla="*/ 1752600 h 4864100"/>
                  <a:gd name="connsiteX44" fmla="*/ 1587621 w 5448421"/>
                  <a:gd name="connsiteY44" fmla="*/ 1397000 h 4864100"/>
                  <a:gd name="connsiteX45" fmla="*/ 1473321 w 5448421"/>
                  <a:gd name="connsiteY45" fmla="*/ 1193800 h 4864100"/>
                  <a:gd name="connsiteX46" fmla="*/ 1257421 w 5448421"/>
                  <a:gd name="connsiteY46" fmla="*/ 838200 h 4864100"/>
                  <a:gd name="connsiteX47" fmla="*/ 1079621 w 5448421"/>
                  <a:gd name="connsiteY47" fmla="*/ 609600 h 4864100"/>
                  <a:gd name="connsiteX48" fmla="*/ 965321 w 5448421"/>
                  <a:gd name="connsiteY48" fmla="*/ 304800 h 4864100"/>
                  <a:gd name="connsiteX49" fmla="*/ 889121 w 5448421"/>
                  <a:gd name="connsiteY49" fmla="*/ 0 h 4864100"/>
                  <a:gd name="connsiteX50" fmla="*/ 12821 w 5448421"/>
                  <a:gd name="connsiteY50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3797421 w 5448421"/>
                  <a:gd name="connsiteY16" fmla="*/ 4508500 h 4864100"/>
                  <a:gd name="connsiteX17" fmla="*/ 4086346 w 5448421"/>
                  <a:gd name="connsiteY17" fmla="*/ 4752975 h 4864100"/>
                  <a:gd name="connsiteX18" fmla="*/ 4356221 w 5448421"/>
                  <a:gd name="connsiteY18" fmla="*/ 4787900 h 4864100"/>
                  <a:gd name="connsiteX19" fmla="*/ 4788021 w 5448421"/>
                  <a:gd name="connsiteY19" fmla="*/ 4864100 h 4864100"/>
                  <a:gd name="connsiteX20" fmla="*/ 5448421 w 5448421"/>
                  <a:gd name="connsiteY20" fmla="*/ 4775200 h 4864100"/>
                  <a:gd name="connsiteX21" fmla="*/ 5410321 w 5448421"/>
                  <a:gd name="connsiteY21" fmla="*/ 4686300 h 4864100"/>
                  <a:gd name="connsiteX22" fmla="*/ 4800721 w 5448421"/>
                  <a:gd name="connsiteY22" fmla="*/ 4749800 h 4864100"/>
                  <a:gd name="connsiteX23" fmla="*/ 4483221 w 5448421"/>
                  <a:gd name="connsiteY23" fmla="*/ 4711700 h 4864100"/>
                  <a:gd name="connsiteX24" fmla="*/ 4153021 w 5448421"/>
                  <a:gd name="connsiteY24" fmla="*/ 4559300 h 4864100"/>
                  <a:gd name="connsiteX25" fmla="*/ 4013321 w 5448421"/>
                  <a:gd name="connsiteY25" fmla="*/ 4406900 h 4864100"/>
                  <a:gd name="connsiteX26" fmla="*/ 3835521 w 5448421"/>
                  <a:gd name="connsiteY26" fmla="*/ 4229100 h 4864100"/>
                  <a:gd name="connsiteX27" fmla="*/ 3479921 w 5448421"/>
                  <a:gd name="connsiteY27" fmla="*/ 4025900 h 4864100"/>
                  <a:gd name="connsiteX28" fmla="*/ 3200521 w 5448421"/>
                  <a:gd name="connsiteY28" fmla="*/ 3886200 h 4864100"/>
                  <a:gd name="connsiteX29" fmla="*/ 2933821 w 5448421"/>
                  <a:gd name="connsiteY29" fmla="*/ 3784600 h 4864100"/>
                  <a:gd name="connsiteX30" fmla="*/ 2565521 w 5448421"/>
                  <a:gd name="connsiteY30" fmla="*/ 3822700 h 4864100"/>
                  <a:gd name="connsiteX31" fmla="*/ 2336921 w 5448421"/>
                  <a:gd name="connsiteY31" fmla="*/ 3810000 h 4864100"/>
                  <a:gd name="connsiteX32" fmla="*/ 2121021 w 5448421"/>
                  <a:gd name="connsiteY32" fmla="*/ 3657600 h 4864100"/>
                  <a:gd name="connsiteX33" fmla="*/ 1955921 w 5448421"/>
                  <a:gd name="connsiteY33" fmla="*/ 3594100 h 4864100"/>
                  <a:gd name="connsiteX34" fmla="*/ 1816221 w 5448421"/>
                  <a:gd name="connsiteY34" fmla="*/ 3530600 h 4864100"/>
                  <a:gd name="connsiteX35" fmla="*/ 1638421 w 5448421"/>
                  <a:gd name="connsiteY35" fmla="*/ 3467100 h 4864100"/>
                  <a:gd name="connsiteX36" fmla="*/ 1587621 w 5448421"/>
                  <a:gd name="connsiteY36" fmla="*/ 3390900 h 4864100"/>
                  <a:gd name="connsiteX37" fmla="*/ 1524121 w 5448421"/>
                  <a:gd name="connsiteY37" fmla="*/ 3225800 h 4864100"/>
                  <a:gd name="connsiteX38" fmla="*/ 1600321 w 5448421"/>
                  <a:gd name="connsiteY38" fmla="*/ 2895600 h 4864100"/>
                  <a:gd name="connsiteX39" fmla="*/ 1587621 w 5448421"/>
                  <a:gd name="connsiteY39" fmla="*/ 2654300 h 4864100"/>
                  <a:gd name="connsiteX40" fmla="*/ 1562221 w 5448421"/>
                  <a:gd name="connsiteY40" fmla="*/ 2489200 h 4864100"/>
                  <a:gd name="connsiteX41" fmla="*/ 1511421 w 5448421"/>
                  <a:gd name="connsiteY41" fmla="*/ 2286000 h 4864100"/>
                  <a:gd name="connsiteX42" fmla="*/ 1574921 w 5448421"/>
                  <a:gd name="connsiteY42" fmla="*/ 2006600 h 4864100"/>
                  <a:gd name="connsiteX43" fmla="*/ 1638421 w 5448421"/>
                  <a:gd name="connsiteY43" fmla="*/ 1752600 h 4864100"/>
                  <a:gd name="connsiteX44" fmla="*/ 1587621 w 5448421"/>
                  <a:gd name="connsiteY44" fmla="*/ 1397000 h 4864100"/>
                  <a:gd name="connsiteX45" fmla="*/ 1473321 w 5448421"/>
                  <a:gd name="connsiteY45" fmla="*/ 1193800 h 4864100"/>
                  <a:gd name="connsiteX46" fmla="*/ 1257421 w 5448421"/>
                  <a:gd name="connsiteY46" fmla="*/ 838200 h 4864100"/>
                  <a:gd name="connsiteX47" fmla="*/ 1079621 w 5448421"/>
                  <a:gd name="connsiteY47" fmla="*/ 609600 h 4864100"/>
                  <a:gd name="connsiteX48" fmla="*/ 965321 w 5448421"/>
                  <a:gd name="connsiteY48" fmla="*/ 304800 h 4864100"/>
                  <a:gd name="connsiteX49" fmla="*/ 889121 w 5448421"/>
                  <a:gd name="connsiteY49" fmla="*/ 0 h 4864100"/>
                  <a:gd name="connsiteX50" fmla="*/ 12821 w 5448421"/>
                  <a:gd name="connsiteY50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3797421 w 5448421"/>
                  <a:gd name="connsiteY16" fmla="*/ 4508500 h 4864100"/>
                  <a:gd name="connsiteX17" fmla="*/ 4086346 w 5448421"/>
                  <a:gd name="connsiteY17" fmla="*/ 4752975 h 4864100"/>
                  <a:gd name="connsiteX18" fmla="*/ 4356221 w 5448421"/>
                  <a:gd name="connsiteY18" fmla="*/ 4787900 h 4864100"/>
                  <a:gd name="connsiteX19" fmla="*/ 4788021 w 5448421"/>
                  <a:gd name="connsiteY19" fmla="*/ 4864100 h 4864100"/>
                  <a:gd name="connsiteX20" fmla="*/ 5448421 w 5448421"/>
                  <a:gd name="connsiteY20" fmla="*/ 4775200 h 4864100"/>
                  <a:gd name="connsiteX21" fmla="*/ 5410321 w 5448421"/>
                  <a:gd name="connsiteY21" fmla="*/ 4686300 h 4864100"/>
                  <a:gd name="connsiteX22" fmla="*/ 4800721 w 5448421"/>
                  <a:gd name="connsiteY22" fmla="*/ 4749800 h 4864100"/>
                  <a:gd name="connsiteX23" fmla="*/ 4483221 w 5448421"/>
                  <a:gd name="connsiteY23" fmla="*/ 4711700 h 4864100"/>
                  <a:gd name="connsiteX24" fmla="*/ 4153021 w 5448421"/>
                  <a:gd name="connsiteY24" fmla="*/ 4559300 h 4864100"/>
                  <a:gd name="connsiteX25" fmla="*/ 4013321 w 5448421"/>
                  <a:gd name="connsiteY25" fmla="*/ 4406900 h 4864100"/>
                  <a:gd name="connsiteX26" fmla="*/ 3835521 w 5448421"/>
                  <a:gd name="connsiteY26" fmla="*/ 4229100 h 4864100"/>
                  <a:gd name="connsiteX27" fmla="*/ 3479921 w 5448421"/>
                  <a:gd name="connsiteY27" fmla="*/ 4025900 h 4864100"/>
                  <a:gd name="connsiteX28" fmla="*/ 3200521 w 5448421"/>
                  <a:gd name="connsiteY28" fmla="*/ 3886200 h 4864100"/>
                  <a:gd name="connsiteX29" fmla="*/ 2933821 w 5448421"/>
                  <a:gd name="connsiteY29" fmla="*/ 3784600 h 4864100"/>
                  <a:gd name="connsiteX30" fmla="*/ 2565521 w 5448421"/>
                  <a:gd name="connsiteY30" fmla="*/ 3822700 h 4864100"/>
                  <a:gd name="connsiteX31" fmla="*/ 2336921 w 5448421"/>
                  <a:gd name="connsiteY31" fmla="*/ 3810000 h 4864100"/>
                  <a:gd name="connsiteX32" fmla="*/ 2121021 w 5448421"/>
                  <a:gd name="connsiteY32" fmla="*/ 3657600 h 4864100"/>
                  <a:gd name="connsiteX33" fmla="*/ 1955921 w 5448421"/>
                  <a:gd name="connsiteY33" fmla="*/ 3594100 h 4864100"/>
                  <a:gd name="connsiteX34" fmla="*/ 1816221 w 5448421"/>
                  <a:gd name="connsiteY34" fmla="*/ 3530600 h 4864100"/>
                  <a:gd name="connsiteX35" fmla="*/ 1638421 w 5448421"/>
                  <a:gd name="connsiteY35" fmla="*/ 3467100 h 4864100"/>
                  <a:gd name="connsiteX36" fmla="*/ 1587621 w 5448421"/>
                  <a:gd name="connsiteY36" fmla="*/ 3390900 h 4864100"/>
                  <a:gd name="connsiteX37" fmla="*/ 1524121 w 5448421"/>
                  <a:gd name="connsiteY37" fmla="*/ 3225800 h 4864100"/>
                  <a:gd name="connsiteX38" fmla="*/ 1600321 w 5448421"/>
                  <a:gd name="connsiteY38" fmla="*/ 2895600 h 4864100"/>
                  <a:gd name="connsiteX39" fmla="*/ 1587621 w 5448421"/>
                  <a:gd name="connsiteY39" fmla="*/ 2654300 h 4864100"/>
                  <a:gd name="connsiteX40" fmla="*/ 1562221 w 5448421"/>
                  <a:gd name="connsiteY40" fmla="*/ 2489200 h 4864100"/>
                  <a:gd name="connsiteX41" fmla="*/ 1511421 w 5448421"/>
                  <a:gd name="connsiteY41" fmla="*/ 2286000 h 4864100"/>
                  <a:gd name="connsiteX42" fmla="*/ 1574921 w 5448421"/>
                  <a:gd name="connsiteY42" fmla="*/ 2006600 h 4864100"/>
                  <a:gd name="connsiteX43" fmla="*/ 1638421 w 5448421"/>
                  <a:gd name="connsiteY43" fmla="*/ 1752600 h 4864100"/>
                  <a:gd name="connsiteX44" fmla="*/ 1587621 w 5448421"/>
                  <a:gd name="connsiteY44" fmla="*/ 1397000 h 4864100"/>
                  <a:gd name="connsiteX45" fmla="*/ 1473321 w 5448421"/>
                  <a:gd name="connsiteY45" fmla="*/ 1193800 h 4864100"/>
                  <a:gd name="connsiteX46" fmla="*/ 1257421 w 5448421"/>
                  <a:gd name="connsiteY46" fmla="*/ 838200 h 4864100"/>
                  <a:gd name="connsiteX47" fmla="*/ 1079621 w 5448421"/>
                  <a:gd name="connsiteY47" fmla="*/ 609600 h 4864100"/>
                  <a:gd name="connsiteX48" fmla="*/ 965321 w 5448421"/>
                  <a:gd name="connsiteY48" fmla="*/ 304800 h 4864100"/>
                  <a:gd name="connsiteX49" fmla="*/ 889121 w 5448421"/>
                  <a:gd name="connsiteY49" fmla="*/ 0 h 4864100"/>
                  <a:gd name="connsiteX50" fmla="*/ 12821 w 5448421"/>
                  <a:gd name="connsiteY50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3679946 w 5448421"/>
                  <a:gd name="connsiteY16" fmla="*/ 4403725 h 4864100"/>
                  <a:gd name="connsiteX17" fmla="*/ 4086346 w 5448421"/>
                  <a:gd name="connsiteY17" fmla="*/ 4752975 h 4864100"/>
                  <a:gd name="connsiteX18" fmla="*/ 4356221 w 5448421"/>
                  <a:gd name="connsiteY18" fmla="*/ 4787900 h 4864100"/>
                  <a:gd name="connsiteX19" fmla="*/ 4788021 w 5448421"/>
                  <a:gd name="connsiteY19" fmla="*/ 4864100 h 4864100"/>
                  <a:gd name="connsiteX20" fmla="*/ 5448421 w 5448421"/>
                  <a:gd name="connsiteY20" fmla="*/ 4775200 h 4864100"/>
                  <a:gd name="connsiteX21" fmla="*/ 5410321 w 5448421"/>
                  <a:gd name="connsiteY21" fmla="*/ 4686300 h 4864100"/>
                  <a:gd name="connsiteX22" fmla="*/ 4800721 w 5448421"/>
                  <a:gd name="connsiteY22" fmla="*/ 4749800 h 4864100"/>
                  <a:gd name="connsiteX23" fmla="*/ 4483221 w 5448421"/>
                  <a:gd name="connsiteY23" fmla="*/ 4711700 h 4864100"/>
                  <a:gd name="connsiteX24" fmla="*/ 4153021 w 5448421"/>
                  <a:gd name="connsiteY24" fmla="*/ 4559300 h 4864100"/>
                  <a:gd name="connsiteX25" fmla="*/ 4013321 w 5448421"/>
                  <a:gd name="connsiteY25" fmla="*/ 4406900 h 4864100"/>
                  <a:gd name="connsiteX26" fmla="*/ 3835521 w 5448421"/>
                  <a:gd name="connsiteY26" fmla="*/ 4229100 h 4864100"/>
                  <a:gd name="connsiteX27" fmla="*/ 3479921 w 5448421"/>
                  <a:gd name="connsiteY27" fmla="*/ 4025900 h 4864100"/>
                  <a:gd name="connsiteX28" fmla="*/ 3200521 w 5448421"/>
                  <a:gd name="connsiteY28" fmla="*/ 3886200 h 4864100"/>
                  <a:gd name="connsiteX29" fmla="*/ 2933821 w 5448421"/>
                  <a:gd name="connsiteY29" fmla="*/ 3784600 h 4864100"/>
                  <a:gd name="connsiteX30" fmla="*/ 2565521 w 5448421"/>
                  <a:gd name="connsiteY30" fmla="*/ 3822700 h 4864100"/>
                  <a:gd name="connsiteX31" fmla="*/ 2336921 w 5448421"/>
                  <a:gd name="connsiteY31" fmla="*/ 3810000 h 4864100"/>
                  <a:gd name="connsiteX32" fmla="*/ 2121021 w 5448421"/>
                  <a:gd name="connsiteY32" fmla="*/ 3657600 h 4864100"/>
                  <a:gd name="connsiteX33" fmla="*/ 1955921 w 5448421"/>
                  <a:gd name="connsiteY33" fmla="*/ 3594100 h 4864100"/>
                  <a:gd name="connsiteX34" fmla="*/ 1816221 w 5448421"/>
                  <a:gd name="connsiteY34" fmla="*/ 3530600 h 4864100"/>
                  <a:gd name="connsiteX35" fmla="*/ 1638421 w 5448421"/>
                  <a:gd name="connsiteY35" fmla="*/ 3467100 h 4864100"/>
                  <a:gd name="connsiteX36" fmla="*/ 1587621 w 5448421"/>
                  <a:gd name="connsiteY36" fmla="*/ 3390900 h 4864100"/>
                  <a:gd name="connsiteX37" fmla="*/ 1524121 w 5448421"/>
                  <a:gd name="connsiteY37" fmla="*/ 3225800 h 4864100"/>
                  <a:gd name="connsiteX38" fmla="*/ 1600321 w 5448421"/>
                  <a:gd name="connsiteY38" fmla="*/ 2895600 h 4864100"/>
                  <a:gd name="connsiteX39" fmla="*/ 1587621 w 5448421"/>
                  <a:gd name="connsiteY39" fmla="*/ 2654300 h 4864100"/>
                  <a:gd name="connsiteX40" fmla="*/ 1562221 w 5448421"/>
                  <a:gd name="connsiteY40" fmla="*/ 2489200 h 4864100"/>
                  <a:gd name="connsiteX41" fmla="*/ 1511421 w 5448421"/>
                  <a:gd name="connsiteY41" fmla="*/ 2286000 h 4864100"/>
                  <a:gd name="connsiteX42" fmla="*/ 1574921 w 5448421"/>
                  <a:gd name="connsiteY42" fmla="*/ 2006600 h 4864100"/>
                  <a:gd name="connsiteX43" fmla="*/ 1638421 w 5448421"/>
                  <a:gd name="connsiteY43" fmla="*/ 1752600 h 4864100"/>
                  <a:gd name="connsiteX44" fmla="*/ 1587621 w 5448421"/>
                  <a:gd name="connsiteY44" fmla="*/ 1397000 h 4864100"/>
                  <a:gd name="connsiteX45" fmla="*/ 1473321 w 5448421"/>
                  <a:gd name="connsiteY45" fmla="*/ 1193800 h 4864100"/>
                  <a:gd name="connsiteX46" fmla="*/ 1257421 w 5448421"/>
                  <a:gd name="connsiteY46" fmla="*/ 838200 h 4864100"/>
                  <a:gd name="connsiteX47" fmla="*/ 1079621 w 5448421"/>
                  <a:gd name="connsiteY47" fmla="*/ 609600 h 4864100"/>
                  <a:gd name="connsiteX48" fmla="*/ 965321 w 5448421"/>
                  <a:gd name="connsiteY48" fmla="*/ 304800 h 4864100"/>
                  <a:gd name="connsiteX49" fmla="*/ 889121 w 5448421"/>
                  <a:gd name="connsiteY49" fmla="*/ 0 h 4864100"/>
                  <a:gd name="connsiteX50" fmla="*/ 12821 w 5448421"/>
                  <a:gd name="connsiteY50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4086346 w 5448421"/>
                  <a:gd name="connsiteY16" fmla="*/ 4752975 h 4864100"/>
                  <a:gd name="connsiteX17" fmla="*/ 4356221 w 5448421"/>
                  <a:gd name="connsiteY17" fmla="*/ 4787900 h 4864100"/>
                  <a:gd name="connsiteX18" fmla="*/ 4788021 w 5448421"/>
                  <a:gd name="connsiteY18" fmla="*/ 4864100 h 4864100"/>
                  <a:gd name="connsiteX19" fmla="*/ 5448421 w 5448421"/>
                  <a:gd name="connsiteY19" fmla="*/ 4775200 h 4864100"/>
                  <a:gd name="connsiteX20" fmla="*/ 5410321 w 5448421"/>
                  <a:gd name="connsiteY20" fmla="*/ 4686300 h 4864100"/>
                  <a:gd name="connsiteX21" fmla="*/ 4800721 w 5448421"/>
                  <a:gd name="connsiteY21" fmla="*/ 4749800 h 4864100"/>
                  <a:gd name="connsiteX22" fmla="*/ 4483221 w 5448421"/>
                  <a:gd name="connsiteY22" fmla="*/ 4711700 h 4864100"/>
                  <a:gd name="connsiteX23" fmla="*/ 4153021 w 5448421"/>
                  <a:gd name="connsiteY23" fmla="*/ 4559300 h 4864100"/>
                  <a:gd name="connsiteX24" fmla="*/ 4013321 w 5448421"/>
                  <a:gd name="connsiteY24" fmla="*/ 4406900 h 4864100"/>
                  <a:gd name="connsiteX25" fmla="*/ 3835521 w 5448421"/>
                  <a:gd name="connsiteY25" fmla="*/ 4229100 h 4864100"/>
                  <a:gd name="connsiteX26" fmla="*/ 3479921 w 5448421"/>
                  <a:gd name="connsiteY26" fmla="*/ 4025900 h 4864100"/>
                  <a:gd name="connsiteX27" fmla="*/ 3200521 w 5448421"/>
                  <a:gd name="connsiteY27" fmla="*/ 3886200 h 4864100"/>
                  <a:gd name="connsiteX28" fmla="*/ 2933821 w 5448421"/>
                  <a:gd name="connsiteY28" fmla="*/ 3784600 h 4864100"/>
                  <a:gd name="connsiteX29" fmla="*/ 2565521 w 5448421"/>
                  <a:gd name="connsiteY29" fmla="*/ 3822700 h 4864100"/>
                  <a:gd name="connsiteX30" fmla="*/ 2336921 w 5448421"/>
                  <a:gd name="connsiteY30" fmla="*/ 3810000 h 4864100"/>
                  <a:gd name="connsiteX31" fmla="*/ 2121021 w 5448421"/>
                  <a:gd name="connsiteY31" fmla="*/ 3657600 h 4864100"/>
                  <a:gd name="connsiteX32" fmla="*/ 1955921 w 5448421"/>
                  <a:gd name="connsiteY32" fmla="*/ 3594100 h 4864100"/>
                  <a:gd name="connsiteX33" fmla="*/ 1816221 w 5448421"/>
                  <a:gd name="connsiteY33" fmla="*/ 3530600 h 4864100"/>
                  <a:gd name="connsiteX34" fmla="*/ 1638421 w 5448421"/>
                  <a:gd name="connsiteY34" fmla="*/ 3467100 h 4864100"/>
                  <a:gd name="connsiteX35" fmla="*/ 1587621 w 5448421"/>
                  <a:gd name="connsiteY35" fmla="*/ 3390900 h 4864100"/>
                  <a:gd name="connsiteX36" fmla="*/ 1524121 w 5448421"/>
                  <a:gd name="connsiteY36" fmla="*/ 3225800 h 4864100"/>
                  <a:gd name="connsiteX37" fmla="*/ 1600321 w 5448421"/>
                  <a:gd name="connsiteY37" fmla="*/ 2895600 h 4864100"/>
                  <a:gd name="connsiteX38" fmla="*/ 1587621 w 5448421"/>
                  <a:gd name="connsiteY38" fmla="*/ 2654300 h 4864100"/>
                  <a:gd name="connsiteX39" fmla="*/ 1562221 w 5448421"/>
                  <a:gd name="connsiteY39" fmla="*/ 2489200 h 4864100"/>
                  <a:gd name="connsiteX40" fmla="*/ 1511421 w 5448421"/>
                  <a:gd name="connsiteY40" fmla="*/ 2286000 h 4864100"/>
                  <a:gd name="connsiteX41" fmla="*/ 1574921 w 5448421"/>
                  <a:gd name="connsiteY41" fmla="*/ 2006600 h 4864100"/>
                  <a:gd name="connsiteX42" fmla="*/ 1638421 w 5448421"/>
                  <a:gd name="connsiteY42" fmla="*/ 1752600 h 4864100"/>
                  <a:gd name="connsiteX43" fmla="*/ 1587621 w 5448421"/>
                  <a:gd name="connsiteY43" fmla="*/ 1397000 h 4864100"/>
                  <a:gd name="connsiteX44" fmla="*/ 1473321 w 5448421"/>
                  <a:gd name="connsiteY44" fmla="*/ 1193800 h 4864100"/>
                  <a:gd name="connsiteX45" fmla="*/ 1257421 w 5448421"/>
                  <a:gd name="connsiteY45" fmla="*/ 838200 h 4864100"/>
                  <a:gd name="connsiteX46" fmla="*/ 1079621 w 5448421"/>
                  <a:gd name="connsiteY46" fmla="*/ 609600 h 4864100"/>
                  <a:gd name="connsiteX47" fmla="*/ 965321 w 5448421"/>
                  <a:gd name="connsiteY47" fmla="*/ 304800 h 4864100"/>
                  <a:gd name="connsiteX48" fmla="*/ 889121 w 5448421"/>
                  <a:gd name="connsiteY48" fmla="*/ 0 h 4864100"/>
                  <a:gd name="connsiteX49" fmla="*/ 12821 w 5448421"/>
                  <a:gd name="connsiteY49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4086346 w 5448421"/>
                  <a:gd name="connsiteY16" fmla="*/ 4752975 h 4864100"/>
                  <a:gd name="connsiteX17" fmla="*/ 4788021 w 5448421"/>
                  <a:gd name="connsiteY17" fmla="*/ 4864100 h 4864100"/>
                  <a:gd name="connsiteX18" fmla="*/ 5448421 w 5448421"/>
                  <a:gd name="connsiteY18" fmla="*/ 4775200 h 4864100"/>
                  <a:gd name="connsiteX19" fmla="*/ 5410321 w 5448421"/>
                  <a:gd name="connsiteY19" fmla="*/ 4686300 h 4864100"/>
                  <a:gd name="connsiteX20" fmla="*/ 4800721 w 5448421"/>
                  <a:gd name="connsiteY20" fmla="*/ 4749800 h 4864100"/>
                  <a:gd name="connsiteX21" fmla="*/ 4483221 w 5448421"/>
                  <a:gd name="connsiteY21" fmla="*/ 4711700 h 4864100"/>
                  <a:gd name="connsiteX22" fmla="*/ 4153021 w 5448421"/>
                  <a:gd name="connsiteY22" fmla="*/ 4559300 h 4864100"/>
                  <a:gd name="connsiteX23" fmla="*/ 4013321 w 5448421"/>
                  <a:gd name="connsiteY23" fmla="*/ 4406900 h 4864100"/>
                  <a:gd name="connsiteX24" fmla="*/ 3835521 w 5448421"/>
                  <a:gd name="connsiteY24" fmla="*/ 4229100 h 4864100"/>
                  <a:gd name="connsiteX25" fmla="*/ 3479921 w 5448421"/>
                  <a:gd name="connsiteY25" fmla="*/ 4025900 h 4864100"/>
                  <a:gd name="connsiteX26" fmla="*/ 3200521 w 5448421"/>
                  <a:gd name="connsiteY26" fmla="*/ 3886200 h 4864100"/>
                  <a:gd name="connsiteX27" fmla="*/ 2933821 w 5448421"/>
                  <a:gd name="connsiteY27" fmla="*/ 3784600 h 4864100"/>
                  <a:gd name="connsiteX28" fmla="*/ 2565521 w 5448421"/>
                  <a:gd name="connsiteY28" fmla="*/ 3822700 h 4864100"/>
                  <a:gd name="connsiteX29" fmla="*/ 2336921 w 5448421"/>
                  <a:gd name="connsiteY29" fmla="*/ 3810000 h 4864100"/>
                  <a:gd name="connsiteX30" fmla="*/ 2121021 w 5448421"/>
                  <a:gd name="connsiteY30" fmla="*/ 3657600 h 4864100"/>
                  <a:gd name="connsiteX31" fmla="*/ 1955921 w 5448421"/>
                  <a:gd name="connsiteY31" fmla="*/ 3594100 h 4864100"/>
                  <a:gd name="connsiteX32" fmla="*/ 1816221 w 5448421"/>
                  <a:gd name="connsiteY32" fmla="*/ 3530600 h 4864100"/>
                  <a:gd name="connsiteX33" fmla="*/ 1638421 w 5448421"/>
                  <a:gd name="connsiteY33" fmla="*/ 3467100 h 4864100"/>
                  <a:gd name="connsiteX34" fmla="*/ 1587621 w 5448421"/>
                  <a:gd name="connsiteY34" fmla="*/ 3390900 h 4864100"/>
                  <a:gd name="connsiteX35" fmla="*/ 1524121 w 5448421"/>
                  <a:gd name="connsiteY35" fmla="*/ 3225800 h 4864100"/>
                  <a:gd name="connsiteX36" fmla="*/ 1600321 w 5448421"/>
                  <a:gd name="connsiteY36" fmla="*/ 2895600 h 4864100"/>
                  <a:gd name="connsiteX37" fmla="*/ 1587621 w 5448421"/>
                  <a:gd name="connsiteY37" fmla="*/ 2654300 h 4864100"/>
                  <a:gd name="connsiteX38" fmla="*/ 1562221 w 5448421"/>
                  <a:gd name="connsiteY38" fmla="*/ 2489200 h 4864100"/>
                  <a:gd name="connsiteX39" fmla="*/ 1511421 w 5448421"/>
                  <a:gd name="connsiteY39" fmla="*/ 2286000 h 4864100"/>
                  <a:gd name="connsiteX40" fmla="*/ 1574921 w 5448421"/>
                  <a:gd name="connsiteY40" fmla="*/ 2006600 h 4864100"/>
                  <a:gd name="connsiteX41" fmla="*/ 1638421 w 5448421"/>
                  <a:gd name="connsiteY41" fmla="*/ 1752600 h 4864100"/>
                  <a:gd name="connsiteX42" fmla="*/ 1587621 w 5448421"/>
                  <a:gd name="connsiteY42" fmla="*/ 1397000 h 4864100"/>
                  <a:gd name="connsiteX43" fmla="*/ 1473321 w 5448421"/>
                  <a:gd name="connsiteY43" fmla="*/ 1193800 h 4864100"/>
                  <a:gd name="connsiteX44" fmla="*/ 1257421 w 5448421"/>
                  <a:gd name="connsiteY44" fmla="*/ 838200 h 4864100"/>
                  <a:gd name="connsiteX45" fmla="*/ 1079621 w 5448421"/>
                  <a:gd name="connsiteY45" fmla="*/ 609600 h 4864100"/>
                  <a:gd name="connsiteX46" fmla="*/ 965321 w 5448421"/>
                  <a:gd name="connsiteY46" fmla="*/ 304800 h 4864100"/>
                  <a:gd name="connsiteX47" fmla="*/ 889121 w 5448421"/>
                  <a:gd name="connsiteY47" fmla="*/ 0 h 4864100"/>
                  <a:gd name="connsiteX48" fmla="*/ 12821 w 5448421"/>
                  <a:gd name="connsiteY48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863721 w 5448421"/>
                  <a:gd name="connsiteY3" fmla="*/ 990600 h 4864100"/>
                  <a:gd name="connsiteX4" fmla="*/ 1171696 w 5448421"/>
                  <a:gd name="connsiteY4" fmla="*/ 1152525 h 4864100"/>
                  <a:gd name="connsiteX5" fmla="*/ 1359021 w 5448421"/>
                  <a:gd name="connsiteY5" fmla="*/ 1447800 h 4864100"/>
                  <a:gd name="connsiteX6" fmla="*/ 1359021 w 5448421"/>
                  <a:gd name="connsiteY6" fmla="*/ 1803400 h 4864100"/>
                  <a:gd name="connsiteX7" fmla="*/ 1308221 w 5448421"/>
                  <a:gd name="connsiteY7" fmla="*/ 2082800 h 4864100"/>
                  <a:gd name="connsiteX8" fmla="*/ 1282821 w 5448421"/>
                  <a:gd name="connsiteY8" fmla="*/ 2470150 h 4864100"/>
                  <a:gd name="connsiteX9" fmla="*/ 1371721 w 5448421"/>
                  <a:gd name="connsiteY9" fmla="*/ 2755900 h 4864100"/>
                  <a:gd name="connsiteX10" fmla="*/ 1314571 w 5448421"/>
                  <a:gd name="connsiteY10" fmla="*/ 3419475 h 4864100"/>
                  <a:gd name="connsiteX11" fmla="*/ 1682871 w 5448421"/>
                  <a:gd name="connsiteY11" fmla="*/ 3644900 h 4864100"/>
                  <a:gd name="connsiteX12" fmla="*/ 2006721 w 5448421"/>
                  <a:gd name="connsiteY12" fmla="*/ 3854450 h 4864100"/>
                  <a:gd name="connsiteX13" fmla="*/ 2432171 w 5448421"/>
                  <a:gd name="connsiteY13" fmla="*/ 3959225 h 4864100"/>
                  <a:gd name="connsiteX14" fmla="*/ 2946521 w 5448421"/>
                  <a:gd name="connsiteY14" fmla="*/ 3905250 h 4864100"/>
                  <a:gd name="connsiteX15" fmla="*/ 3302121 w 5448421"/>
                  <a:gd name="connsiteY15" fmla="*/ 4114800 h 4864100"/>
                  <a:gd name="connsiteX16" fmla="*/ 4086346 w 5448421"/>
                  <a:gd name="connsiteY16" fmla="*/ 4752975 h 4864100"/>
                  <a:gd name="connsiteX17" fmla="*/ 4788021 w 5448421"/>
                  <a:gd name="connsiteY17" fmla="*/ 4864100 h 4864100"/>
                  <a:gd name="connsiteX18" fmla="*/ 5448421 w 5448421"/>
                  <a:gd name="connsiteY18" fmla="*/ 4775200 h 4864100"/>
                  <a:gd name="connsiteX19" fmla="*/ 5410321 w 5448421"/>
                  <a:gd name="connsiteY19" fmla="*/ 4686300 h 4864100"/>
                  <a:gd name="connsiteX20" fmla="*/ 4800721 w 5448421"/>
                  <a:gd name="connsiteY20" fmla="*/ 4749800 h 4864100"/>
                  <a:gd name="connsiteX21" fmla="*/ 4483221 w 5448421"/>
                  <a:gd name="connsiteY21" fmla="*/ 4711700 h 4864100"/>
                  <a:gd name="connsiteX22" fmla="*/ 4153021 w 5448421"/>
                  <a:gd name="connsiteY22" fmla="*/ 4559300 h 4864100"/>
                  <a:gd name="connsiteX23" fmla="*/ 4013321 w 5448421"/>
                  <a:gd name="connsiteY23" fmla="*/ 4406900 h 4864100"/>
                  <a:gd name="connsiteX24" fmla="*/ 3835521 w 5448421"/>
                  <a:gd name="connsiteY24" fmla="*/ 4229100 h 4864100"/>
                  <a:gd name="connsiteX25" fmla="*/ 3479921 w 5448421"/>
                  <a:gd name="connsiteY25" fmla="*/ 4025900 h 4864100"/>
                  <a:gd name="connsiteX26" fmla="*/ 3200521 w 5448421"/>
                  <a:gd name="connsiteY26" fmla="*/ 3886200 h 4864100"/>
                  <a:gd name="connsiteX27" fmla="*/ 2933821 w 5448421"/>
                  <a:gd name="connsiteY27" fmla="*/ 3784600 h 4864100"/>
                  <a:gd name="connsiteX28" fmla="*/ 2565521 w 5448421"/>
                  <a:gd name="connsiteY28" fmla="*/ 3822700 h 4864100"/>
                  <a:gd name="connsiteX29" fmla="*/ 2336921 w 5448421"/>
                  <a:gd name="connsiteY29" fmla="*/ 3810000 h 4864100"/>
                  <a:gd name="connsiteX30" fmla="*/ 2121021 w 5448421"/>
                  <a:gd name="connsiteY30" fmla="*/ 3657600 h 4864100"/>
                  <a:gd name="connsiteX31" fmla="*/ 1955921 w 5448421"/>
                  <a:gd name="connsiteY31" fmla="*/ 3594100 h 4864100"/>
                  <a:gd name="connsiteX32" fmla="*/ 1816221 w 5448421"/>
                  <a:gd name="connsiteY32" fmla="*/ 3530600 h 4864100"/>
                  <a:gd name="connsiteX33" fmla="*/ 1638421 w 5448421"/>
                  <a:gd name="connsiteY33" fmla="*/ 3467100 h 4864100"/>
                  <a:gd name="connsiteX34" fmla="*/ 1587621 w 5448421"/>
                  <a:gd name="connsiteY34" fmla="*/ 3390900 h 4864100"/>
                  <a:gd name="connsiteX35" fmla="*/ 1524121 w 5448421"/>
                  <a:gd name="connsiteY35" fmla="*/ 3225800 h 4864100"/>
                  <a:gd name="connsiteX36" fmla="*/ 1600321 w 5448421"/>
                  <a:gd name="connsiteY36" fmla="*/ 2895600 h 4864100"/>
                  <a:gd name="connsiteX37" fmla="*/ 1587621 w 5448421"/>
                  <a:gd name="connsiteY37" fmla="*/ 2654300 h 4864100"/>
                  <a:gd name="connsiteX38" fmla="*/ 1562221 w 5448421"/>
                  <a:gd name="connsiteY38" fmla="*/ 2489200 h 4864100"/>
                  <a:gd name="connsiteX39" fmla="*/ 1511421 w 5448421"/>
                  <a:gd name="connsiteY39" fmla="*/ 2286000 h 4864100"/>
                  <a:gd name="connsiteX40" fmla="*/ 1574921 w 5448421"/>
                  <a:gd name="connsiteY40" fmla="*/ 2006600 h 4864100"/>
                  <a:gd name="connsiteX41" fmla="*/ 1638421 w 5448421"/>
                  <a:gd name="connsiteY41" fmla="*/ 1752600 h 4864100"/>
                  <a:gd name="connsiteX42" fmla="*/ 1587621 w 5448421"/>
                  <a:gd name="connsiteY42" fmla="*/ 1397000 h 4864100"/>
                  <a:gd name="connsiteX43" fmla="*/ 1473321 w 5448421"/>
                  <a:gd name="connsiteY43" fmla="*/ 1193800 h 4864100"/>
                  <a:gd name="connsiteX44" fmla="*/ 1257421 w 5448421"/>
                  <a:gd name="connsiteY44" fmla="*/ 838200 h 4864100"/>
                  <a:gd name="connsiteX45" fmla="*/ 1079621 w 5448421"/>
                  <a:gd name="connsiteY45" fmla="*/ 609600 h 4864100"/>
                  <a:gd name="connsiteX46" fmla="*/ 889121 w 5448421"/>
                  <a:gd name="connsiteY46" fmla="*/ 0 h 4864100"/>
                  <a:gd name="connsiteX47" fmla="*/ 12821 w 5448421"/>
                  <a:gd name="connsiteY47" fmla="*/ 25400 h 4864100"/>
                  <a:gd name="connsiteX0" fmla="*/ 12821 w 5448421"/>
                  <a:gd name="connsiteY0" fmla="*/ 25400 h 4864100"/>
                  <a:gd name="connsiteX1" fmla="*/ 308096 w 5448421"/>
                  <a:gd name="connsiteY1" fmla="*/ 403225 h 4864100"/>
                  <a:gd name="connsiteX2" fmla="*/ 533521 w 5448421"/>
                  <a:gd name="connsiteY2" fmla="*/ 762000 h 4864100"/>
                  <a:gd name="connsiteX3" fmla="*/ 1171696 w 5448421"/>
                  <a:gd name="connsiteY3" fmla="*/ 1152525 h 4864100"/>
                  <a:gd name="connsiteX4" fmla="*/ 1359021 w 5448421"/>
                  <a:gd name="connsiteY4" fmla="*/ 1447800 h 4864100"/>
                  <a:gd name="connsiteX5" fmla="*/ 1359021 w 5448421"/>
                  <a:gd name="connsiteY5" fmla="*/ 1803400 h 4864100"/>
                  <a:gd name="connsiteX6" fmla="*/ 1308221 w 5448421"/>
                  <a:gd name="connsiteY6" fmla="*/ 2082800 h 4864100"/>
                  <a:gd name="connsiteX7" fmla="*/ 1282821 w 5448421"/>
                  <a:gd name="connsiteY7" fmla="*/ 2470150 h 4864100"/>
                  <a:gd name="connsiteX8" fmla="*/ 1371721 w 5448421"/>
                  <a:gd name="connsiteY8" fmla="*/ 2755900 h 4864100"/>
                  <a:gd name="connsiteX9" fmla="*/ 1314571 w 5448421"/>
                  <a:gd name="connsiteY9" fmla="*/ 3419475 h 4864100"/>
                  <a:gd name="connsiteX10" fmla="*/ 1682871 w 5448421"/>
                  <a:gd name="connsiteY10" fmla="*/ 3644900 h 4864100"/>
                  <a:gd name="connsiteX11" fmla="*/ 2006721 w 5448421"/>
                  <a:gd name="connsiteY11" fmla="*/ 3854450 h 4864100"/>
                  <a:gd name="connsiteX12" fmla="*/ 2432171 w 5448421"/>
                  <a:gd name="connsiteY12" fmla="*/ 3959225 h 4864100"/>
                  <a:gd name="connsiteX13" fmla="*/ 2946521 w 5448421"/>
                  <a:gd name="connsiteY13" fmla="*/ 3905250 h 4864100"/>
                  <a:gd name="connsiteX14" fmla="*/ 3302121 w 5448421"/>
                  <a:gd name="connsiteY14" fmla="*/ 4114800 h 4864100"/>
                  <a:gd name="connsiteX15" fmla="*/ 4086346 w 5448421"/>
                  <a:gd name="connsiteY15" fmla="*/ 4752975 h 4864100"/>
                  <a:gd name="connsiteX16" fmla="*/ 4788021 w 5448421"/>
                  <a:gd name="connsiteY16" fmla="*/ 4864100 h 4864100"/>
                  <a:gd name="connsiteX17" fmla="*/ 5448421 w 5448421"/>
                  <a:gd name="connsiteY17" fmla="*/ 4775200 h 4864100"/>
                  <a:gd name="connsiteX18" fmla="*/ 5410321 w 5448421"/>
                  <a:gd name="connsiteY18" fmla="*/ 4686300 h 4864100"/>
                  <a:gd name="connsiteX19" fmla="*/ 4800721 w 5448421"/>
                  <a:gd name="connsiteY19" fmla="*/ 4749800 h 4864100"/>
                  <a:gd name="connsiteX20" fmla="*/ 4483221 w 5448421"/>
                  <a:gd name="connsiteY20" fmla="*/ 4711700 h 4864100"/>
                  <a:gd name="connsiteX21" fmla="*/ 4153021 w 5448421"/>
                  <a:gd name="connsiteY21" fmla="*/ 4559300 h 4864100"/>
                  <a:gd name="connsiteX22" fmla="*/ 4013321 w 5448421"/>
                  <a:gd name="connsiteY22" fmla="*/ 4406900 h 4864100"/>
                  <a:gd name="connsiteX23" fmla="*/ 3835521 w 5448421"/>
                  <a:gd name="connsiteY23" fmla="*/ 4229100 h 4864100"/>
                  <a:gd name="connsiteX24" fmla="*/ 3479921 w 5448421"/>
                  <a:gd name="connsiteY24" fmla="*/ 4025900 h 4864100"/>
                  <a:gd name="connsiteX25" fmla="*/ 3200521 w 5448421"/>
                  <a:gd name="connsiteY25" fmla="*/ 3886200 h 4864100"/>
                  <a:gd name="connsiteX26" fmla="*/ 2933821 w 5448421"/>
                  <a:gd name="connsiteY26" fmla="*/ 3784600 h 4864100"/>
                  <a:gd name="connsiteX27" fmla="*/ 2565521 w 5448421"/>
                  <a:gd name="connsiteY27" fmla="*/ 3822700 h 4864100"/>
                  <a:gd name="connsiteX28" fmla="*/ 2336921 w 5448421"/>
                  <a:gd name="connsiteY28" fmla="*/ 3810000 h 4864100"/>
                  <a:gd name="connsiteX29" fmla="*/ 2121021 w 5448421"/>
                  <a:gd name="connsiteY29" fmla="*/ 3657600 h 4864100"/>
                  <a:gd name="connsiteX30" fmla="*/ 1955921 w 5448421"/>
                  <a:gd name="connsiteY30" fmla="*/ 3594100 h 4864100"/>
                  <a:gd name="connsiteX31" fmla="*/ 1816221 w 5448421"/>
                  <a:gd name="connsiteY31" fmla="*/ 3530600 h 4864100"/>
                  <a:gd name="connsiteX32" fmla="*/ 1638421 w 5448421"/>
                  <a:gd name="connsiteY32" fmla="*/ 3467100 h 4864100"/>
                  <a:gd name="connsiteX33" fmla="*/ 1587621 w 5448421"/>
                  <a:gd name="connsiteY33" fmla="*/ 3390900 h 4864100"/>
                  <a:gd name="connsiteX34" fmla="*/ 1524121 w 5448421"/>
                  <a:gd name="connsiteY34" fmla="*/ 3225800 h 4864100"/>
                  <a:gd name="connsiteX35" fmla="*/ 1600321 w 5448421"/>
                  <a:gd name="connsiteY35" fmla="*/ 2895600 h 4864100"/>
                  <a:gd name="connsiteX36" fmla="*/ 1587621 w 5448421"/>
                  <a:gd name="connsiteY36" fmla="*/ 2654300 h 4864100"/>
                  <a:gd name="connsiteX37" fmla="*/ 1562221 w 5448421"/>
                  <a:gd name="connsiteY37" fmla="*/ 2489200 h 4864100"/>
                  <a:gd name="connsiteX38" fmla="*/ 1511421 w 5448421"/>
                  <a:gd name="connsiteY38" fmla="*/ 2286000 h 4864100"/>
                  <a:gd name="connsiteX39" fmla="*/ 1574921 w 5448421"/>
                  <a:gd name="connsiteY39" fmla="*/ 2006600 h 4864100"/>
                  <a:gd name="connsiteX40" fmla="*/ 1638421 w 5448421"/>
                  <a:gd name="connsiteY40" fmla="*/ 1752600 h 4864100"/>
                  <a:gd name="connsiteX41" fmla="*/ 1587621 w 5448421"/>
                  <a:gd name="connsiteY41" fmla="*/ 1397000 h 4864100"/>
                  <a:gd name="connsiteX42" fmla="*/ 1473321 w 5448421"/>
                  <a:gd name="connsiteY42" fmla="*/ 1193800 h 4864100"/>
                  <a:gd name="connsiteX43" fmla="*/ 1257421 w 5448421"/>
                  <a:gd name="connsiteY43" fmla="*/ 838200 h 4864100"/>
                  <a:gd name="connsiteX44" fmla="*/ 1079621 w 5448421"/>
                  <a:gd name="connsiteY44" fmla="*/ 609600 h 4864100"/>
                  <a:gd name="connsiteX45" fmla="*/ 889121 w 5448421"/>
                  <a:gd name="connsiteY45" fmla="*/ 0 h 4864100"/>
                  <a:gd name="connsiteX46" fmla="*/ 12821 w 5448421"/>
                  <a:gd name="connsiteY46" fmla="*/ 25400 h 4864100"/>
                  <a:gd name="connsiteX0" fmla="*/ 25141 w 5460741"/>
                  <a:gd name="connsiteY0" fmla="*/ 25400 h 4864100"/>
                  <a:gd name="connsiteX1" fmla="*/ 148966 w 5460741"/>
                  <a:gd name="connsiteY1" fmla="*/ 219075 h 4864100"/>
                  <a:gd name="connsiteX2" fmla="*/ 545841 w 5460741"/>
                  <a:gd name="connsiteY2" fmla="*/ 762000 h 4864100"/>
                  <a:gd name="connsiteX3" fmla="*/ 1184016 w 5460741"/>
                  <a:gd name="connsiteY3" fmla="*/ 1152525 h 4864100"/>
                  <a:gd name="connsiteX4" fmla="*/ 1371341 w 5460741"/>
                  <a:gd name="connsiteY4" fmla="*/ 1447800 h 4864100"/>
                  <a:gd name="connsiteX5" fmla="*/ 1371341 w 5460741"/>
                  <a:gd name="connsiteY5" fmla="*/ 1803400 h 4864100"/>
                  <a:gd name="connsiteX6" fmla="*/ 1320541 w 5460741"/>
                  <a:gd name="connsiteY6" fmla="*/ 2082800 h 4864100"/>
                  <a:gd name="connsiteX7" fmla="*/ 1295141 w 5460741"/>
                  <a:gd name="connsiteY7" fmla="*/ 2470150 h 4864100"/>
                  <a:gd name="connsiteX8" fmla="*/ 1384041 w 5460741"/>
                  <a:gd name="connsiteY8" fmla="*/ 2755900 h 4864100"/>
                  <a:gd name="connsiteX9" fmla="*/ 1326891 w 5460741"/>
                  <a:gd name="connsiteY9" fmla="*/ 3419475 h 4864100"/>
                  <a:gd name="connsiteX10" fmla="*/ 1695191 w 5460741"/>
                  <a:gd name="connsiteY10" fmla="*/ 3644900 h 4864100"/>
                  <a:gd name="connsiteX11" fmla="*/ 2019041 w 5460741"/>
                  <a:gd name="connsiteY11" fmla="*/ 3854450 h 4864100"/>
                  <a:gd name="connsiteX12" fmla="*/ 2444491 w 5460741"/>
                  <a:gd name="connsiteY12" fmla="*/ 3959225 h 4864100"/>
                  <a:gd name="connsiteX13" fmla="*/ 2958841 w 5460741"/>
                  <a:gd name="connsiteY13" fmla="*/ 3905250 h 4864100"/>
                  <a:gd name="connsiteX14" fmla="*/ 3314441 w 5460741"/>
                  <a:gd name="connsiteY14" fmla="*/ 4114800 h 4864100"/>
                  <a:gd name="connsiteX15" fmla="*/ 4098666 w 5460741"/>
                  <a:gd name="connsiteY15" fmla="*/ 4752975 h 4864100"/>
                  <a:gd name="connsiteX16" fmla="*/ 4800341 w 5460741"/>
                  <a:gd name="connsiteY16" fmla="*/ 4864100 h 4864100"/>
                  <a:gd name="connsiteX17" fmla="*/ 5460741 w 5460741"/>
                  <a:gd name="connsiteY17" fmla="*/ 4775200 h 4864100"/>
                  <a:gd name="connsiteX18" fmla="*/ 5422641 w 5460741"/>
                  <a:gd name="connsiteY18" fmla="*/ 4686300 h 4864100"/>
                  <a:gd name="connsiteX19" fmla="*/ 4813041 w 5460741"/>
                  <a:gd name="connsiteY19" fmla="*/ 4749800 h 4864100"/>
                  <a:gd name="connsiteX20" fmla="*/ 4495541 w 5460741"/>
                  <a:gd name="connsiteY20" fmla="*/ 4711700 h 4864100"/>
                  <a:gd name="connsiteX21" fmla="*/ 4165341 w 5460741"/>
                  <a:gd name="connsiteY21" fmla="*/ 4559300 h 4864100"/>
                  <a:gd name="connsiteX22" fmla="*/ 4025641 w 5460741"/>
                  <a:gd name="connsiteY22" fmla="*/ 4406900 h 4864100"/>
                  <a:gd name="connsiteX23" fmla="*/ 3847841 w 5460741"/>
                  <a:gd name="connsiteY23" fmla="*/ 4229100 h 4864100"/>
                  <a:gd name="connsiteX24" fmla="*/ 3492241 w 5460741"/>
                  <a:gd name="connsiteY24" fmla="*/ 4025900 h 4864100"/>
                  <a:gd name="connsiteX25" fmla="*/ 3212841 w 5460741"/>
                  <a:gd name="connsiteY25" fmla="*/ 3886200 h 4864100"/>
                  <a:gd name="connsiteX26" fmla="*/ 2946141 w 5460741"/>
                  <a:gd name="connsiteY26" fmla="*/ 3784600 h 4864100"/>
                  <a:gd name="connsiteX27" fmla="*/ 2577841 w 5460741"/>
                  <a:gd name="connsiteY27" fmla="*/ 3822700 h 4864100"/>
                  <a:gd name="connsiteX28" fmla="*/ 2349241 w 5460741"/>
                  <a:gd name="connsiteY28" fmla="*/ 3810000 h 4864100"/>
                  <a:gd name="connsiteX29" fmla="*/ 2133341 w 5460741"/>
                  <a:gd name="connsiteY29" fmla="*/ 3657600 h 4864100"/>
                  <a:gd name="connsiteX30" fmla="*/ 1968241 w 5460741"/>
                  <a:gd name="connsiteY30" fmla="*/ 3594100 h 4864100"/>
                  <a:gd name="connsiteX31" fmla="*/ 1828541 w 5460741"/>
                  <a:gd name="connsiteY31" fmla="*/ 3530600 h 4864100"/>
                  <a:gd name="connsiteX32" fmla="*/ 1650741 w 5460741"/>
                  <a:gd name="connsiteY32" fmla="*/ 3467100 h 4864100"/>
                  <a:gd name="connsiteX33" fmla="*/ 1599941 w 5460741"/>
                  <a:gd name="connsiteY33" fmla="*/ 3390900 h 4864100"/>
                  <a:gd name="connsiteX34" fmla="*/ 1536441 w 5460741"/>
                  <a:gd name="connsiteY34" fmla="*/ 3225800 h 4864100"/>
                  <a:gd name="connsiteX35" fmla="*/ 1612641 w 5460741"/>
                  <a:gd name="connsiteY35" fmla="*/ 2895600 h 4864100"/>
                  <a:gd name="connsiteX36" fmla="*/ 1599941 w 5460741"/>
                  <a:gd name="connsiteY36" fmla="*/ 2654300 h 4864100"/>
                  <a:gd name="connsiteX37" fmla="*/ 1574541 w 5460741"/>
                  <a:gd name="connsiteY37" fmla="*/ 2489200 h 4864100"/>
                  <a:gd name="connsiteX38" fmla="*/ 1523741 w 5460741"/>
                  <a:gd name="connsiteY38" fmla="*/ 2286000 h 4864100"/>
                  <a:gd name="connsiteX39" fmla="*/ 1587241 w 5460741"/>
                  <a:gd name="connsiteY39" fmla="*/ 2006600 h 4864100"/>
                  <a:gd name="connsiteX40" fmla="*/ 1650741 w 5460741"/>
                  <a:gd name="connsiteY40" fmla="*/ 1752600 h 4864100"/>
                  <a:gd name="connsiteX41" fmla="*/ 1599941 w 5460741"/>
                  <a:gd name="connsiteY41" fmla="*/ 1397000 h 4864100"/>
                  <a:gd name="connsiteX42" fmla="*/ 1485641 w 5460741"/>
                  <a:gd name="connsiteY42" fmla="*/ 1193800 h 4864100"/>
                  <a:gd name="connsiteX43" fmla="*/ 1269741 w 5460741"/>
                  <a:gd name="connsiteY43" fmla="*/ 838200 h 4864100"/>
                  <a:gd name="connsiteX44" fmla="*/ 1091941 w 5460741"/>
                  <a:gd name="connsiteY44" fmla="*/ 609600 h 4864100"/>
                  <a:gd name="connsiteX45" fmla="*/ 901441 w 5460741"/>
                  <a:gd name="connsiteY45" fmla="*/ 0 h 4864100"/>
                  <a:gd name="connsiteX46" fmla="*/ 25141 w 5460741"/>
                  <a:gd name="connsiteY46" fmla="*/ 25400 h 4864100"/>
                  <a:gd name="connsiteX0" fmla="*/ 18140 w 5453740"/>
                  <a:gd name="connsiteY0" fmla="*/ 25400 h 4864100"/>
                  <a:gd name="connsiteX1" fmla="*/ 211815 w 5453740"/>
                  <a:gd name="connsiteY1" fmla="*/ 238125 h 4864100"/>
                  <a:gd name="connsiteX2" fmla="*/ 538840 w 5453740"/>
                  <a:gd name="connsiteY2" fmla="*/ 762000 h 4864100"/>
                  <a:gd name="connsiteX3" fmla="*/ 1177015 w 5453740"/>
                  <a:gd name="connsiteY3" fmla="*/ 1152525 h 4864100"/>
                  <a:gd name="connsiteX4" fmla="*/ 1364340 w 5453740"/>
                  <a:gd name="connsiteY4" fmla="*/ 1447800 h 4864100"/>
                  <a:gd name="connsiteX5" fmla="*/ 1364340 w 5453740"/>
                  <a:gd name="connsiteY5" fmla="*/ 1803400 h 4864100"/>
                  <a:gd name="connsiteX6" fmla="*/ 1313540 w 5453740"/>
                  <a:gd name="connsiteY6" fmla="*/ 2082800 h 4864100"/>
                  <a:gd name="connsiteX7" fmla="*/ 1288140 w 5453740"/>
                  <a:gd name="connsiteY7" fmla="*/ 2470150 h 4864100"/>
                  <a:gd name="connsiteX8" fmla="*/ 1377040 w 5453740"/>
                  <a:gd name="connsiteY8" fmla="*/ 2755900 h 4864100"/>
                  <a:gd name="connsiteX9" fmla="*/ 1319890 w 5453740"/>
                  <a:gd name="connsiteY9" fmla="*/ 3419475 h 4864100"/>
                  <a:gd name="connsiteX10" fmla="*/ 1688190 w 5453740"/>
                  <a:gd name="connsiteY10" fmla="*/ 3644900 h 4864100"/>
                  <a:gd name="connsiteX11" fmla="*/ 2012040 w 5453740"/>
                  <a:gd name="connsiteY11" fmla="*/ 3854450 h 4864100"/>
                  <a:gd name="connsiteX12" fmla="*/ 2437490 w 5453740"/>
                  <a:gd name="connsiteY12" fmla="*/ 3959225 h 4864100"/>
                  <a:gd name="connsiteX13" fmla="*/ 2951840 w 5453740"/>
                  <a:gd name="connsiteY13" fmla="*/ 3905250 h 4864100"/>
                  <a:gd name="connsiteX14" fmla="*/ 3307440 w 5453740"/>
                  <a:gd name="connsiteY14" fmla="*/ 4114800 h 4864100"/>
                  <a:gd name="connsiteX15" fmla="*/ 4091665 w 5453740"/>
                  <a:gd name="connsiteY15" fmla="*/ 4752975 h 4864100"/>
                  <a:gd name="connsiteX16" fmla="*/ 4793340 w 5453740"/>
                  <a:gd name="connsiteY16" fmla="*/ 4864100 h 4864100"/>
                  <a:gd name="connsiteX17" fmla="*/ 5453740 w 5453740"/>
                  <a:gd name="connsiteY17" fmla="*/ 4775200 h 4864100"/>
                  <a:gd name="connsiteX18" fmla="*/ 5415640 w 5453740"/>
                  <a:gd name="connsiteY18" fmla="*/ 4686300 h 4864100"/>
                  <a:gd name="connsiteX19" fmla="*/ 4806040 w 5453740"/>
                  <a:gd name="connsiteY19" fmla="*/ 4749800 h 4864100"/>
                  <a:gd name="connsiteX20" fmla="*/ 4488540 w 5453740"/>
                  <a:gd name="connsiteY20" fmla="*/ 4711700 h 4864100"/>
                  <a:gd name="connsiteX21" fmla="*/ 4158340 w 5453740"/>
                  <a:gd name="connsiteY21" fmla="*/ 4559300 h 4864100"/>
                  <a:gd name="connsiteX22" fmla="*/ 4018640 w 5453740"/>
                  <a:gd name="connsiteY22" fmla="*/ 4406900 h 4864100"/>
                  <a:gd name="connsiteX23" fmla="*/ 3840840 w 5453740"/>
                  <a:gd name="connsiteY23" fmla="*/ 4229100 h 4864100"/>
                  <a:gd name="connsiteX24" fmla="*/ 3485240 w 5453740"/>
                  <a:gd name="connsiteY24" fmla="*/ 4025900 h 4864100"/>
                  <a:gd name="connsiteX25" fmla="*/ 3205840 w 5453740"/>
                  <a:gd name="connsiteY25" fmla="*/ 3886200 h 4864100"/>
                  <a:gd name="connsiteX26" fmla="*/ 2939140 w 5453740"/>
                  <a:gd name="connsiteY26" fmla="*/ 3784600 h 4864100"/>
                  <a:gd name="connsiteX27" fmla="*/ 2570840 w 5453740"/>
                  <a:gd name="connsiteY27" fmla="*/ 3822700 h 4864100"/>
                  <a:gd name="connsiteX28" fmla="*/ 2342240 w 5453740"/>
                  <a:gd name="connsiteY28" fmla="*/ 3810000 h 4864100"/>
                  <a:gd name="connsiteX29" fmla="*/ 2126340 w 5453740"/>
                  <a:gd name="connsiteY29" fmla="*/ 3657600 h 4864100"/>
                  <a:gd name="connsiteX30" fmla="*/ 1961240 w 5453740"/>
                  <a:gd name="connsiteY30" fmla="*/ 3594100 h 4864100"/>
                  <a:gd name="connsiteX31" fmla="*/ 1821540 w 5453740"/>
                  <a:gd name="connsiteY31" fmla="*/ 3530600 h 4864100"/>
                  <a:gd name="connsiteX32" fmla="*/ 1643740 w 5453740"/>
                  <a:gd name="connsiteY32" fmla="*/ 3467100 h 4864100"/>
                  <a:gd name="connsiteX33" fmla="*/ 1592940 w 5453740"/>
                  <a:gd name="connsiteY33" fmla="*/ 3390900 h 4864100"/>
                  <a:gd name="connsiteX34" fmla="*/ 1529440 w 5453740"/>
                  <a:gd name="connsiteY34" fmla="*/ 3225800 h 4864100"/>
                  <a:gd name="connsiteX35" fmla="*/ 1605640 w 5453740"/>
                  <a:gd name="connsiteY35" fmla="*/ 2895600 h 4864100"/>
                  <a:gd name="connsiteX36" fmla="*/ 1592940 w 5453740"/>
                  <a:gd name="connsiteY36" fmla="*/ 2654300 h 4864100"/>
                  <a:gd name="connsiteX37" fmla="*/ 1567540 w 5453740"/>
                  <a:gd name="connsiteY37" fmla="*/ 2489200 h 4864100"/>
                  <a:gd name="connsiteX38" fmla="*/ 1516740 w 5453740"/>
                  <a:gd name="connsiteY38" fmla="*/ 2286000 h 4864100"/>
                  <a:gd name="connsiteX39" fmla="*/ 1580240 w 5453740"/>
                  <a:gd name="connsiteY39" fmla="*/ 2006600 h 4864100"/>
                  <a:gd name="connsiteX40" fmla="*/ 1643740 w 5453740"/>
                  <a:gd name="connsiteY40" fmla="*/ 1752600 h 4864100"/>
                  <a:gd name="connsiteX41" fmla="*/ 1592940 w 5453740"/>
                  <a:gd name="connsiteY41" fmla="*/ 1397000 h 4864100"/>
                  <a:gd name="connsiteX42" fmla="*/ 1478640 w 5453740"/>
                  <a:gd name="connsiteY42" fmla="*/ 1193800 h 4864100"/>
                  <a:gd name="connsiteX43" fmla="*/ 1262740 w 5453740"/>
                  <a:gd name="connsiteY43" fmla="*/ 838200 h 4864100"/>
                  <a:gd name="connsiteX44" fmla="*/ 1084940 w 5453740"/>
                  <a:gd name="connsiteY44" fmla="*/ 609600 h 4864100"/>
                  <a:gd name="connsiteX45" fmla="*/ 894440 w 5453740"/>
                  <a:gd name="connsiteY45" fmla="*/ 0 h 4864100"/>
                  <a:gd name="connsiteX46" fmla="*/ 18140 w 5453740"/>
                  <a:gd name="connsiteY46" fmla="*/ 25400 h 48641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249459 w 5526184"/>
                  <a:gd name="connsiteY3" fmla="*/ 12033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52684 w 5526184"/>
                  <a:gd name="connsiteY39" fmla="*/ 2057400 h 4914900"/>
                  <a:gd name="connsiteX40" fmla="*/ 1716184 w 5526184"/>
                  <a:gd name="connsiteY40" fmla="*/ 1803400 h 4914900"/>
                  <a:gd name="connsiteX41" fmla="*/ 1665384 w 5526184"/>
                  <a:gd name="connsiteY41" fmla="*/ 1447800 h 4914900"/>
                  <a:gd name="connsiteX42" fmla="*/ 1551084 w 5526184"/>
                  <a:gd name="connsiteY42" fmla="*/ 1244600 h 4914900"/>
                  <a:gd name="connsiteX43" fmla="*/ 1335184 w 5526184"/>
                  <a:gd name="connsiteY43" fmla="*/ 889000 h 4914900"/>
                  <a:gd name="connsiteX44" fmla="*/ 1157384 w 5526184"/>
                  <a:gd name="connsiteY44" fmla="*/ 660400 h 4914900"/>
                  <a:gd name="connsiteX45" fmla="*/ 966884 w 5526184"/>
                  <a:gd name="connsiteY45" fmla="*/ 50800 h 4914900"/>
                  <a:gd name="connsiteX46" fmla="*/ 14384 w 5526184"/>
                  <a:gd name="connsiteY46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52684 w 5526184"/>
                  <a:gd name="connsiteY39" fmla="*/ 2057400 h 4914900"/>
                  <a:gd name="connsiteX40" fmla="*/ 1716184 w 5526184"/>
                  <a:gd name="connsiteY40" fmla="*/ 1803400 h 4914900"/>
                  <a:gd name="connsiteX41" fmla="*/ 1665384 w 5526184"/>
                  <a:gd name="connsiteY41" fmla="*/ 1447800 h 4914900"/>
                  <a:gd name="connsiteX42" fmla="*/ 1551084 w 5526184"/>
                  <a:gd name="connsiteY42" fmla="*/ 1244600 h 4914900"/>
                  <a:gd name="connsiteX43" fmla="*/ 1335184 w 5526184"/>
                  <a:gd name="connsiteY43" fmla="*/ 889000 h 4914900"/>
                  <a:gd name="connsiteX44" fmla="*/ 1157384 w 5526184"/>
                  <a:gd name="connsiteY44" fmla="*/ 660400 h 4914900"/>
                  <a:gd name="connsiteX45" fmla="*/ 966884 w 5526184"/>
                  <a:gd name="connsiteY45" fmla="*/ 50800 h 4914900"/>
                  <a:gd name="connsiteX46" fmla="*/ 14384 w 5526184"/>
                  <a:gd name="connsiteY46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52684 w 5526184"/>
                  <a:gd name="connsiteY39" fmla="*/ 2057400 h 4914900"/>
                  <a:gd name="connsiteX40" fmla="*/ 1716184 w 5526184"/>
                  <a:gd name="connsiteY40" fmla="*/ 1803400 h 4914900"/>
                  <a:gd name="connsiteX41" fmla="*/ 1665384 w 5526184"/>
                  <a:gd name="connsiteY41" fmla="*/ 1447800 h 4914900"/>
                  <a:gd name="connsiteX42" fmla="*/ 1551084 w 5526184"/>
                  <a:gd name="connsiteY42" fmla="*/ 1244600 h 4914900"/>
                  <a:gd name="connsiteX43" fmla="*/ 1335184 w 5526184"/>
                  <a:gd name="connsiteY43" fmla="*/ 889000 h 4914900"/>
                  <a:gd name="connsiteX44" fmla="*/ 1157384 w 5526184"/>
                  <a:gd name="connsiteY44" fmla="*/ 660400 h 4914900"/>
                  <a:gd name="connsiteX45" fmla="*/ 966884 w 5526184"/>
                  <a:gd name="connsiteY45" fmla="*/ 266700 h 4914900"/>
                  <a:gd name="connsiteX46" fmla="*/ 966884 w 5526184"/>
                  <a:gd name="connsiteY46" fmla="*/ 50800 h 4914900"/>
                  <a:gd name="connsiteX47" fmla="*/ 14384 w 5526184"/>
                  <a:gd name="connsiteY47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52684 w 5526184"/>
                  <a:gd name="connsiteY39" fmla="*/ 2057400 h 4914900"/>
                  <a:gd name="connsiteX40" fmla="*/ 1716184 w 5526184"/>
                  <a:gd name="connsiteY40" fmla="*/ 1803400 h 4914900"/>
                  <a:gd name="connsiteX41" fmla="*/ 1665384 w 5526184"/>
                  <a:gd name="connsiteY41" fmla="*/ 1447800 h 4914900"/>
                  <a:gd name="connsiteX42" fmla="*/ 1551084 w 5526184"/>
                  <a:gd name="connsiteY42" fmla="*/ 1244600 h 4914900"/>
                  <a:gd name="connsiteX43" fmla="*/ 1335184 w 5526184"/>
                  <a:gd name="connsiteY43" fmla="*/ 889000 h 4914900"/>
                  <a:gd name="connsiteX44" fmla="*/ 1157384 w 5526184"/>
                  <a:gd name="connsiteY44" fmla="*/ 660400 h 4914900"/>
                  <a:gd name="connsiteX45" fmla="*/ 966884 w 5526184"/>
                  <a:gd name="connsiteY45" fmla="*/ 266700 h 4914900"/>
                  <a:gd name="connsiteX46" fmla="*/ 966884 w 5526184"/>
                  <a:gd name="connsiteY46" fmla="*/ 50800 h 4914900"/>
                  <a:gd name="connsiteX47" fmla="*/ 14384 w 5526184"/>
                  <a:gd name="connsiteY47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52684 w 5526184"/>
                  <a:gd name="connsiteY39" fmla="*/ 2057400 h 4914900"/>
                  <a:gd name="connsiteX40" fmla="*/ 1716184 w 5526184"/>
                  <a:gd name="connsiteY40" fmla="*/ 1803400 h 4914900"/>
                  <a:gd name="connsiteX41" fmla="*/ 1665384 w 5526184"/>
                  <a:gd name="connsiteY41" fmla="*/ 1447800 h 4914900"/>
                  <a:gd name="connsiteX42" fmla="*/ 1551084 w 5526184"/>
                  <a:gd name="connsiteY42" fmla="*/ 1244600 h 4914900"/>
                  <a:gd name="connsiteX43" fmla="*/ 1335184 w 5526184"/>
                  <a:gd name="connsiteY43" fmla="*/ 889000 h 4914900"/>
                  <a:gd name="connsiteX44" fmla="*/ 1157384 w 5526184"/>
                  <a:gd name="connsiteY44" fmla="*/ 660400 h 4914900"/>
                  <a:gd name="connsiteX45" fmla="*/ 966884 w 5526184"/>
                  <a:gd name="connsiteY45" fmla="*/ 266700 h 4914900"/>
                  <a:gd name="connsiteX46" fmla="*/ 966884 w 5526184"/>
                  <a:gd name="connsiteY46" fmla="*/ 50800 h 4914900"/>
                  <a:gd name="connsiteX47" fmla="*/ 14384 w 5526184"/>
                  <a:gd name="connsiteY47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52684 w 5526184"/>
                  <a:gd name="connsiteY39" fmla="*/ 2057400 h 4914900"/>
                  <a:gd name="connsiteX40" fmla="*/ 1716184 w 5526184"/>
                  <a:gd name="connsiteY40" fmla="*/ 1803400 h 4914900"/>
                  <a:gd name="connsiteX41" fmla="*/ 1665384 w 5526184"/>
                  <a:gd name="connsiteY41" fmla="*/ 1447800 h 4914900"/>
                  <a:gd name="connsiteX42" fmla="*/ 1335184 w 5526184"/>
                  <a:gd name="connsiteY42" fmla="*/ 889000 h 4914900"/>
                  <a:gd name="connsiteX43" fmla="*/ 1157384 w 5526184"/>
                  <a:gd name="connsiteY43" fmla="*/ 660400 h 4914900"/>
                  <a:gd name="connsiteX44" fmla="*/ 966884 w 5526184"/>
                  <a:gd name="connsiteY44" fmla="*/ 266700 h 4914900"/>
                  <a:gd name="connsiteX45" fmla="*/ 966884 w 5526184"/>
                  <a:gd name="connsiteY45" fmla="*/ 50800 h 4914900"/>
                  <a:gd name="connsiteX46" fmla="*/ 14384 w 5526184"/>
                  <a:gd name="connsiteY46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52684 w 5526184"/>
                  <a:gd name="connsiteY39" fmla="*/ 2057400 h 4914900"/>
                  <a:gd name="connsiteX40" fmla="*/ 1716184 w 5526184"/>
                  <a:gd name="connsiteY40" fmla="*/ 1803400 h 4914900"/>
                  <a:gd name="connsiteX41" fmla="*/ 1665384 w 5526184"/>
                  <a:gd name="connsiteY41" fmla="*/ 1447800 h 4914900"/>
                  <a:gd name="connsiteX42" fmla="*/ 1335184 w 5526184"/>
                  <a:gd name="connsiteY42" fmla="*/ 889000 h 4914900"/>
                  <a:gd name="connsiteX43" fmla="*/ 1157384 w 5526184"/>
                  <a:gd name="connsiteY43" fmla="*/ 660400 h 4914900"/>
                  <a:gd name="connsiteX44" fmla="*/ 966884 w 5526184"/>
                  <a:gd name="connsiteY44" fmla="*/ 266700 h 4914900"/>
                  <a:gd name="connsiteX45" fmla="*/ 966884 w 5526184"/>
                  <a:gd name="connsiteY45" fmla="*/ 50800 h 4914900"/>
                  <a:gd name="connsiteX46" fmla="*/ 14384 w 5526184"/>
                  <a:gd name="connsiteY46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52684 w 5526184"/>
                  <a:gd name="connsiteY39" fmla="*/ 2057400 h 4914900"/>
                  <a:gd name="connsiteX40" fmla="*/ 1633634 w 5526184"/>
                  <a:gd name="connsiteY40" fmla="*/ 1854200 h 4914900"/>
                  <a:gd name="connsiteX41" fmla="*/ 1665384 w 5526184"/>
                  <a:gd name="connsiteY41" fmla="*/ 1447800 h 4914900"/>
                  <a:gd name="connsiteX42" fmla="*/ 1335184 w 5526184"/>
                  <a:gd name="connsiteY42" fmla="*/ 889000 h 4914900"/>
                  <a:gd name="connsiteX43" fmla="*/ 1157384 w 5526184"/>
                  <a:gd name="connsiteY43" fmla="*/ 660400 h 4914900"/>
                  <a:gd name="connsiteX44" fmla="*/ 966884 w 5526184"/>
                  <a:gd name="connsiteY44" fmla="*/ 266700 h 4914900"/>
                  <a:gd name="connsiteX45" fmla="*/ 966884 w 5526184"/>
                  <a:gd name="connsiteY45" fmla="*/ 50800 h 4914900"/>
                  <a:gd name="connsiteX46" fmla="*/ 14384 w 5526184"/>
                  <a:gd name="connsiteY46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52684 w 5526184"/>
                  <a:gd name="connsiteY39" fmla="*/ 2057400 h 4914900"/>
                  <a:gd name="connsiteX40" fmla="*/ 1633634 w 5526184"/>
                  <a:gd name="connsiteY40" fmla="*/ 1854200 h 4914900"/>
                  <a:gd name="connsiteX41" fmla="*/ 1614584 w 5526184"/>
                  <a:gd name="connsiteY41" fmla="*/ 1377950 h 4914900"/>
                  <a:gd name="connsiteX42" fmla="*/ 1335184 w 5526184"/>
                  <a:gd name="connsiteY42" fmla="*/ 889000 h 4914900"/>
                  <a:gd name="connsiteX43" fmla="*/ 1157384 w 5526184"/>
                  <a:gd name="connsiteY43" fmla="*/ 660400 h 4914900"/>
                  <a:gd name="connsiteX44" fmla="*/ 966884 w 5526184"/>
                  <a:gd name="connsiteY44" fmla="*/ 266700 h 4914900"/>
                  <a:gd name="connsiteX45" fmla="*/ 966884 w 5526184"/>
                  <a:gd name="connsiteY45" fmla="*/ 50800 h 4914900"/>
                  <a:gd name="connsiteX46" fmla="*/ 14384 w 5526184"/>
                  <a:gd name="connsiteY46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89184 w 5526184"/>
                  <a:gd name="connsiteY38" fmla="*/ 2336800 h 4914900"/>
                  <a:gd name="connsiteX39" fmla="*/ 1633634 w 5526184"/>
                  <a:gd name="connsiteY39" fmla="*/ 1854200 h 4914900"/>
                  <a:gd name="connsiteX40" fmla="*/ 1614584 w 5526184"/>
                  <a:gd name="connsiteY40" fmla="*/ 1377950 h 4914900"/>
                  <a:gd name="connsiteX41" fmla="*/ 1335184 w 5526184"/>
                  <a:gd name="connsiteY41" fmla="*/ 889000 h 4914900"/>
                  <a:gd name="connsiteX42" fmla="*/ 1157384 w 5526184"/>
                  <a:gd name="connsiteY42" fmla="*/ 660400 h 4914900"/>
                  <a:gd name="connsiteX43" fmla="*/ 966884 w 5526184"/>
                  <a:gd name="connsiteY43" fmla="*/ 266700 h 4914900"/>
                  <a:gd name="connsiteX44" fmla="*/ 966884 w 5526184"/>
                  <a:gd name="connsiteY44" fmla="*/ 50800 h 4914900"/>
                  <a:gd name="connsiteX45" fmla="*/ 14384 w 5526184"/>
                  <a:gd name="connsiteY45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25684 w 5526184"/>
                  <a:gd name="connsiteY38" fmla="*/ 2381250 h 4914900"/>
                  <a:gd name="connsiteX39" fmla="*/ 1633634 w 5526184"/>
                  <a:gd name="connsiteY39" fmla="*/ 1854200 h 4914900"/>
                  <a:gd name="connsiteX40" fmla="*/ 1614584 w 5526184"/>
                  <a:gd name="connsiteY40" fmla="*/ 1377950 h 4914900"/>
                  <a:gd name="connsiteX41" fmla="*/ 1335184 w 5526184"/>
                  <a:gd name="connsiteY41" fmla="*/ 889000 h 4914900"/>
                  <a:gd name="connsiteX42" fmla="*/ 1157384 w 5526184"/>
                  <a:gd name="connsiteY42" fmla="*/ 660400 h 4914900"/>
                  <a:gd name="connsiteX43" fmla="*/ 966884 w 5526184"/>
                  <a:gd name="connsiteY43" fmla="*/ 266700 h 4914900"/>
                  <a:gd name="connsiteX44" fmla="*/ 966884 w 5526184"/>
                  <a:gd name="connsiteY44" fmla="*/ 50800 h 4914900"/>
                  <a:gd name="connsiteX45" fmla="*/ 14384 w 5526184"/>
                  <a:gd name="connsiteY45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639984 w 5526184"/>
                  <a:gd name="connsiteY37" fmla="*/ 2540000 h 4914900"/>
                  <a:gd name="connsiteX38" fmla="*/ 1525684 w 5526184"/>
                  <a:gd name="connsiteY38" fmla="*/ 2381250 h 4914900"/>
                  <a:gd name="connsiteX39" fmla="*/ 1633634 w 5526184"/>
                  <a:gd name="connsiteY39" fmla="*/ 1854200 h 4914900"/>
                  <a:gd name="connsiteX40" fmla="*/ 1614584 w 5526184"/>
                  <a:gd name="connsiteY40" fmla="*/ 1377950 h 4914900"/>
                  <a:gd name="connsiteX41" fmla="*/ 1335184 w 5526184"/>
                  <a:gd name="connsiteY41" fmla="*/ 889000 h 4914900"/>
                  <a:gd name="connsiteX42" fmla="*/ 1157384 w 5526184"/>
                  <a:gd name="connsiteY42" fmla="*/ 660400 h 4914900"/>
                  <a:gd name="connsiteX43" fmla="*/ 966884 w 5526184"/>
                  <a:gd name="connsiteY43" fmla="*/ 266700 h 4914900"/>
                  <a:gd name="connsiteX44" fmla="*/ 966884 w 5526184"/>
                  <a:gd name="connsiteY44" fmla="*/ 50800 h 4914900"/>
                  <a:gd name="connsiteX45" fmla="*/ 14384 w 5526184"/>
                  <a:gd name="connsiteY45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665384 w 5526184"/>
                  <a:gd name="connsiteY36" fmla="*/ 2705100 h 4914900"/>
                  <a:gd name="connsiteX37" fmla="*/ 1525684 w 5526184"/>
                  <a:gd name="connsiteY37" fmla="*/ 2381250 h 4914900"/>
                  <a:gd name="connsiteX38" fmla="*/ 1633634 w 5526184"/>
                  <a:gd name="connsiteY38" fmla="*/ 1854200 h 4914900"/>
                  <a:gd name="connsiteX39" fmla="*/ 1614584 w 5526184"/>
                  <a:gd name="connsiteY39" fmla="*/ 1377950 h 4914900"/>
                  <a:gd name="connsiteX40" fmla="*/ 1335184 w 5526184"/>
                  <a:gd name="connsiteY40" fmla="*/ 889000 h 4914900"/>
                  <a:gd name="connsiteX41" fmla="*/ 1157384 w 5526184"/>
                  <a:gd name="connsiteY41" fmla="*/ 660400 h 4914900"/>
                  <a:gd name="connsiteX42" fmla="*/ 966884 w 5526184"/>
                  <a:gd name="connsiteY42" fmla="*/ 266700 h 4914900"/>
                  <a:gd name="connsiteX43" fmla="*/ 966884 w 5526184"/>
                  <a:gd name="connsiteY43" fmla="*/ 50800 h 4914900"/>
                  <a:gd name="connsiteX44" fmla="*/ 14384 w 5526184"/>
                  <a:gd name="connsiteY44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78084 w 5526184"/>
                  <a:gd name="connsiteY35" fmla="*/ 2946400 h 4914900"/>
                  <a:gd name="connsiteX36" fmla="*/ 1525684 w 5526184"/>
                  <a:gd name="connsiteY36" fmla="*/ 2381250 h 4914900"/>
                  <a:gd name="connsiteX37" fmla="*/ 1633634 w 5526184"/>
                  <a:gd name="connsiteY37" fmla="*/ 1854200 h 4914900"/>
                  <a:gd name="connsiteX38" fmla="*/ 1614584 w 5526184"/>
                  <a:gd name="connsiteY38" fmla="*/ 1377950 h 4914900"/>
                  <a:gd name="connsiteX39" fmla="*/ 1335184 w 5526184"/>
                  <a:gd name="connsiteY39" fmla="*/ 889000 h 4914900"/>
                  <a:gd name="connsiteX40" fmla="*/ 1157384 w 5526184"/>
                  <a:gd name="connsiteY40" fmla="*/ 660400 h 4914900"/>
                  <a:gd name="connsiteX41" fmla="*/ 966884 w 5526184"/>
                  <a:gd name="connsiteY41" fmla="*/ 266700 h 4914900"/>
                  <a:gd name="connsiteX42" fmla="*/ 966884 w 5526184"/>
                  <a:gd name="connsiteY42" fmla="*/ 50800 h 4914900"/>
                  <a:gd name="connsiteX43" fmla="*/ 14384 w 5526184"/>
                  <a:gd name="connsiteY43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14584 w 5526184"/>
                  <a:gd name="connsiteY35" fmla="*/ 2946400 h 4914900"/>
                  <a:gd name="connsiteX36" fmla="*/ 1525684 w 5526184"/>
                  <a:gd name="connsiteY36" fmla="*/ 2381250 h 4914900"/>
                  <a:gd name="connsiteX37" fmla="*/ 1633634 w 5526184"/>
                  <a:gd name="connsiteY37" fmla="*/ 1854200 h 4914900"/>
                  <a:gd name="connsiteX38" fmla="*/ 1614584 w 5526184"/>
                  <a:gd name="connsiteY38" fmla="*/ 1377950 h 4914900"/>
                  <a:gd name="connsiteX39" fmla="*/ 1335184 w 5526184"/>
                  <a:gd name="connsiteY39" fmla="*/ 889000 h 4914900"/>
                  <a:gd name="connsiteX40" fmla="*/ 1157384 w 5526184"/>
                  <a:gd name="connsiteY40" fmla="*/ 660400 h 4914900"/>
                  <a:gd name="connsiteX41" fmla="*/ 966884 w 5526184"/>
                  <a:gd name="connsiteY41" fmla="*/ 266700 h 4914900"/>
                  <a:gd name="connsiteX42" fmla="*/ 966884 w 5526184"/>
                  <a:gd name="connsiteY42" fmla="*/ 50800 h 4914900"/>
                  <a:gd name="connsiteX43" fmla="*/ 14384 w 5526184"/>
                  <a:gd name="connsiteY43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9484 w 5526184"/>
                  <a:gd name="connsiteY8" fmla="*/ 280670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14584 w 5526184"/>
                  <a:gd name="connsiteY35" fmla="*/ 2946400 h 4914900"/>
                  <a:gd name="connsiteX36" fmla="*/ 1525684 w 5526184"/>
                  <a:gd name="connsiteY36" fmla="*/ 2381250 h 4914900"/>
                  <a:gd name="connsiteX37" fmla="*/ 1633634 w 5526184"/>
                  <a:gd name="connsiteY37" fmla="*/ 1854200 h 4914900"/>
                  <a:gd name="connsiteX38" fmla="*/ 1614584 w 5526184"/>
                  <a:gd name="connsiteY38" fmla="*/ 1377950 h 4914900"/>
                  <a:gd name="connsiteX39" fmla="*/ 1335184 w 5526184"/>
                  <a:gd name="connsiteY39" fmla="*/ 889000 h 4914900"/>
                  <a:gd name="connsiteX40" fmla="*/ 1157384 w 5526184"/>
                  <a:gd name="connsiteY40" fmla="*/ 660400 h 4914900"/>
                  <a:gd name="connsiteX41" fmla="*/ 966884 w 5526184"/>
                  <a:gd name="connsiteY41" fmla="*/ 266700 h 4914900"/>
                  <a:gd name="connsiteX42" fmla="*/ 966884 w 5526184"/>
                  <a:gd name="connsiteY42" fmla="*/ 50800 h 4914900"/>
                  <a:gd name="connsiteX43" fmla="*/ 14384 w 5526184"/>
                  <a:gd name="connsiteY43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93934 w 5526184"/>
                  <a:gd name="connsiteY8" fmla="*/ 30162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14584 w 5526184"/>
                  <a:gd name="connsiteY35" fmla="*/ 2946400 h 4914900"/>
                  <a:gd name="connsiteX36" fmla="*/ 1525684 w 5526184"/>
                  <a:gd name="connsiteY36" fmla="*/ 2381250 h 4914900"/>
                  <a:gd name="connsiteX37" fmla="*/ 1633634 w 5526184"/>
                  <a:gd name="connsiteY37" fmla="*/ 1854200 h 4914900"/>
                  <a:gd name="connsiteX38" fmla="*/ 1614584 w 5526184"/>
                  <a:gd name="connsiteY38" fmla="*/ 1377950 h 4914900"/>
                  <a:gd name="connsiteX39" fmla="*/ 1335184 w 5526184"/>
                  <a:gd name="connsiteY39" fmla="*/ 889000 h 4914900"/>
                  <a:gd name="connsiteX40" fmla="*/ 1157384 w 5526184"/>
                  <a:gd name="connsiteY40" fmla="*/ 660400 h 4914900"/>
                  <a:gd name="connsiteX41" fmla="*/ 966884 w 5526184"/>
                  <a:gd name="connsiteY41" fmla="*/ 266700 h 4914900"/>
                  <a:gd name="connsiteX42" fmla="*/ 966884 w 5526184"/>
                  <a:gd name="connsiteY42" fmla="*/ 50800 h 4914900"/>
                  <a:gd name="connsiteX43" fmla="*/ 14384 w 5526184"/>
                  <a:gd name="connsiteY43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93934 w 5526184"/>
                  <a:gd name="connsiteY8" fmla="*/ 30162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65384 w 5526184"/>
                  <a:gd name="connsiteY33" fmla="*/ 3441700 h 4914900"/>
                  <a:gd name="connsiteX34" fmla="*/ 1601884 w 5526184"/>
                  <a:gd name="connsiteY34" fmla="*/ 3276600 h 4914900"/>
                  <a:gd name="connsiteX35" fmla="*/ 1614584 w 5526184"/>
                  <a:gd name="connsiteY35" fmla="*/ 2946400 h 4914900"/>
                  <a:gd name="connsiteX36" fmla="*/ 1525684 w 5526184"/>
                  <a:gd name="connsiteY36" fmla="*/ 2381250 h 4914900"/>
                  <a:gd name="connsiteX37" fmla="*/ 1633634 w 5526184"/>
                  <a:gd name="connsiteY37" fmla="*/ 1854200 h 4914900"/>
                  <a:gd name="connsiteX38" fmla="*/ 1614584 w 5526184"/>
                  <a:gd name="connsiteY38" fmla="*/ 1377950 h 4914900"/>
                  <a:gd name="connsiteX39" fmla="*/ 1335184 w 5526184"/>
                  <a:gd name="connsiteY39" fmla="*/ 889000 h 4914900"/>
                  <a:gd name="connsiteX40" fmla="*/ 1157384 w 5526184"/>
                  <a:gd name="connsiteY40" fmla="*/ 660400 h 4914900"/>
                  <a:gd name="connsiteX41" fmla="*/ 966884 w 5526184"/>
                  <a:gd name="connsiteY41" fmla="*/ 266700 h 4914900"/>
                  <a:gd name="connsiteX42" fmla="*/ 966884 w 5526184"/>
                  <a:gd name="connsiteY42" fmla="*/ 50800 h 4914900"/>
                  <a:gd name="connsiteX43" fmla="*/ 14384 w 5526184"/>
                  <a:gd name="connsiteY43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93934 w 5526184"/>
                  <a:gd name="connsiteY8" fmla="*/ 30162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601884 w 5526184"/>
                  <a:gd name="connsiteY33" fmla="*/ 3276600 h 4914900"/>
                  <a:gd name="connsiteX34" fmla="*/ 1614584 w 5526184"/>
                  <a:gd name="connsiteY34" fmla="*/ 2946400 h 4914900"/>
                  <a:gd name="connsiteX35" fmla="*/ 1525684 w 5526184"/>
                  <a:gd name="connsiteY35" fmla="*/ 2381250 h 4914900"/>
                  <a:gd name="connsiteX36" fmla="*/ 1633634 w 5526184"/>
                  <a:gd name="connsiteY36" fmla="*/ 1854200 h 4914900"/>
                  <a:gd name="connsiteX37" fmla="*/ 1614584 w 5526184"/>
                  <a:gd name="connsiteY37" fmla="*/ 1377950 h 4914900"/>
                  <a:gd name="connsiteX38" fmla="*/ 1335184 w 5526184"/>
                  <a:gd name="connsiteY38" fmla="*/ 889000 h 4914900"/>
                  <a:gd name="connsiteX39" fmla="*/ 1157384 w 5526184"/>
                  <a:gd name="connsiteY39" fmla="*/ 660400 h 4914900"/>
                  <a:gd name="connsiteX40" fmla="*/ 966884 w 5526184"/>
                  <a:gd name="connsiteY40" fmla="*/ 266700 h 4914900"/>
                  <a:gd name="connsiteX41" fmla="*/ 966884 w 5526184"/>
                  <a:gd name="connsiteY41" fmla="*/ 50800 h 4914900"/>
                  <a:gd name="connsiteX42" fmla="*/ 14384 w 5526184"/>
                  <a:gd name="connsiteY42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93934 w 5526184"/>
                  <a:gd name="connsiteY8" fmla="*/ 30162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595534 w 5526184"/>
                  <a:gd name="connsiteY33" fmla="*/ 3409950 h 4914900"/>
                  <a:gd name="connsiteX34" fmla="*/ 1614584 w 5526184"/>
                  <a:gd name="connsiteY34" fmla="*/ 2946400 h 4914900"/>
                  <a:gd name="connsiteX35" fmla="*/ 1525684 w 5526184"/>
                  <a:gd name="connsiteY35" fmla="*/ 2381250 h 4914900"/>
                  <a:gd name="connsiteX36" fmla="*/ 1633634 w 5526184"/>
                  <a:gd name="connsiteY36" fmla="*/ 1854200 h 4914900"/>
                  <a:gd name="connsiteX37" fmla="*/ 1614584 w 5526184"/>
                  <a:gd name="connsiteY37" fmla="*/ 1377950 h 4914900"/>
                  <a:gd name="connsiteX38" fmla="*/ 1335184 w 5526184"/>
                  <a:gd name="connsiteY38" fmla="*/ 889000 h 4914900"/>
                  <a:gd name="connsiteX39" fmla="*/ 1157384 w 5526184"/>
                  <a:gd name="connsiteY39" fmla="*/ 660400 h 4914900"/>
                  <a:gd name="connsiteX40" fmla="*/ 966884 w 5526184"/>
                  <a:gd name="connsiteY40" fmla="*/ 266700 h 4914900"/>
                  <a:gd name="connsiteX41" fmla="*/ 966884 w 5526184"/>
                  <a:gd name="connsiteY41" fmla="*/ 50800 h 4914900"/>
                  <a:gd name="connsiteX42" fmla="*/ 14384 w 5526184"/>
                  <a:gd name="connsiteY42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93934 w 5526184"/>
                  <a:gd name="connsiteY8" fmla="*/ 30162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595534 w 5526184"/>
                  <a:gd name="connsiteY33" fmla="*/ 3409950 h 4914900"/>
                  <a:gd name="connsiteX34" fmla="*/ 1639984 w 5526184"/>
                  <a:gd name="connsiteY34" fmla="*/ 2959100 h 4914900"/>
                  <a:gd name="connsiteX35" fmla="*/ 1614584 w 5526184"/>
                  <a:gd name="connsiteY35" fmla="*/ 2946400 h 4914900"/>
                  <a:gd name="connsiteX36" fmla="*/ 1525684 w 5526184"/>
                  <a:gd name="connsiteY36" fmla="*/ 2381250 h 4914900"/>
                  <a:gd name="connsiteX37" fmla="*/ 1633634 w 5526184"/>
                  <a:gd name="connsiteY37" fmla="*/ 1854200 h 4914900"/>
                  <a:gd name="connsiteX38" fmla="*/ 1614584 w 5526184"/>
                  <a:gd name="connsiteY38" fmla="*/ 1377950 h 4914900"/>
                  <a:gd name="connsiteX39" fmla="*/ 1335184 w 5526184"/>
                  <a:gd name="connsiteY39" fmla="*/ 889000 h 4914900"/>
                  <a:gd name="connsiteX40" fmla="*/ 1157384 w 5526184"/>
                  <a:gd name="connsiteY40" fmla="*/ 660400 h 4914900"/>
                  <a:gd name="connsiteX41" fmla="*/ 966884 w 5526184"/>
                  <a:gd name="connsiteY41" fmla="*/ 266700 h 4914900"/>
                  <a:gd name="connsiteX42" fmla="*/ 966884 w 5526184"/>
                  <a:gd name="connsiteY42" fmla="*/ 50800 h 4914900"/>
                  <a:gd name="connsiteX43" fmla="*/ 14384 w 5526184"/>
                  <a:gd name="connsiteY43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595534 w 5526184"/>
                  <a:gd name="connsiteY33" fmla="*/ 3409950 h 4914900"/>
                  <a:gd name="connsiteX34" fmla="*/ 1639984 w 5526184"/>
                  <a:gd name="connsiteY34" fmla="*/ 2959100 h 4914900"/>
                  <a:gd name="connsiteX35" fmla="*/ 1614584 w 5526184"/>
                  <a:gd name="connsiteY35" fmla="*/ 2946400 h 4914900"/>
                  <a:gd name="connsiteX36" fmla="*/ 1525684 w 5526184"/>
                  <a:gd name="connsiteY36" fmla="*/ 2381250 h 4914900"/>
                  <a:gd name="connsiteX37" fmla="*/ 1633634 w 5526184"/>
                  <a:gd name="connsiteY37" fmla="*/ 1854200 h 4914900"/>
                  <a:gd name="connsiteX38" fmla="*/ 1614584 w 5526184"/>
                  <a:gd name="connsiteY38" fmla="*/ 1377950 h 4914900"/>
                  <a:gd name="connsiteX39" fmla="*/ 1335184 w 5526184"/>
                  <a:gd name="connsiteY39" fmla="*/ 889000 h 4914900"/>
                  <a:gd name="connsiteX40" fmla="*/ 1157384 w 5526184"/>
                  <a:gd name="connsiteY40" fmla="*/ 660400 h 4914900"/>
                  <a:gd name="connsiteX41" fmla="*/ 966884 w 5526184"/>
                  <a:gd name="connsiteY41" fmla="*/ 266700 h 4914900"/>
                  <a:gd name="connsiteX42" fmla="*/ 966884 w 5526184"/>
                  <a:gd name="connsiteY42" fmla="*/ 50800 h 4914900"/>
                  <a:gd name="connsiteX43" fmla="*/ 14384 w 5526184"/>
                  <a:gd name="connsiteY43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595534 w 5526184"/>
                  <a:gd name="connsiteY33" fmla="*/ 3409950 h 4914900"/>
                  <a:gd name="connsiteX34" fmla="*/ 1639984 w 5526184"/>
                  <a:gd name="connsiteY34" fmla="*/ 2959100 h 4914900"/>
                  <a:gd name="connsiteX35" fmla="*/ 1614584 w 5526184"/>
                  <a:gd name="connsiteY35" fmla="*/ 2946400 h 4914900"/>
                  <a:gd name="connsiteX36" fmla="*/ 1563784 w 5526184"/>
                  <a:gd name="connsiteY36" fmla="*/ 2419350 h 4914900"/>
                  <a:gd name="connsiteX37" fmla="*/ 1633634 w 5526184"/>
                  <a:gd name="connsiteY37" fmla="*/ 1854200 h 4914900"/>
                  <a:gd name="connsiteX38" fmla="*/ 1614584 w 5526184"/>
                  <a:gd name="connsiteY38" fmla="*/ 1377950 h 4914900"/>
                  <a:gd name="connsiteX39" fmla="*/ 1335184 w 5526184"/>
                  <a:gd name="connsiteY39" fmla="*/ 889000 h 4914900"/>
                  <a:gd name="connsiteX40" fmla="*/ 1157384 w 5526184"/>
                  <a:gd name="connsiteY40" fmla="*/ 660400 h 4914900"/>
                  <a:gd name="connsiteX41" fmla="*/ 966884 w 5526184"/>
                  <a:gd name="connsiteY41" fmla="*/ 266700 h 4914900"/>
                  <a:gd name="connsiteX42" fmla="*/ 966884 w 5526184"/>
                  <a:gd name="connsiteY42" fmla="*/ 50800 h 4914900"/>
                  <a:gd name="connsiteX43" fmla="*/ 14384 w 5526184"/>
                  <a:gd name="connsiteY43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595534 w 5526184"/>
                  <a:gd name="connsiteY33" fmla="*/ 3409950 h 4914900"/>
                  <a:gd name="connsiteX34" fmla="*/ 1614584 w 5526184"/>
                  <a:gd name="connsiteY34" fmla="*/ 2946400 h 4914900"/>
                  <a:gd name="connsiteX35" fmla="*/ 1563784 w 5526184"/>
                  <a:gd name="connsiteY35" fmla="*/ 2419350 h 4914900"/>
                  <a:gd name="connsiteX36" fmla="*/ 1633634 w 5526184"/>
                  <a:gd name="connsiteY36" fmla="*/ 1854200 h 4914900"/>
                  <a:gd name="connsiteX37" fmla="*/ 1614584 w 5526184"/>
                  <a:gd name="connsiteY37" fmla="*/ 1377950 h 4914900"/>
                  <a:gd name="connsiteX38" fmla="*/ 1335184 w 5526184"/>
                  <a:gd name="connsiteY38" fmla="*/ 889000 h 4914900"/>
                  <a:gd name="connsiteX39" fmla="*/ 1157384 w 5526184"/>
                  <a:gd name="connsiteY39" fmla="*/ 660400 h 4914900"/>
                  <a:gd name="connsiteX40" fmla="*/ 966884 w 5526184"/>
                  <a:gd name="connsiteY40" fmla="*/ 266700 h 4914900"/>
                  <a:gd name="connsiteX41" fmla="*/ 966884 w 5526184"/>
                  <a:gd name="connsiteY41" fmla="*/ 50800 h 4914900"/>
                  <a:gd name="connsiteX42" fmla="*/ 14384 w 5526184"/>
                  <a:gd name="connsiteY42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716184 w 5526184"/>
                  <a:gd name="connsiteY32" fmla="*/ 3517900 h 4914900"/>
                  <a:gd name="connsiteX33" fmla="*/ 1576484 w 5526184"/>
                  <a:gd name="connsiteY33" fmla="*/ 3409950 h 4914900"/>
                  <a:gd name="connsiteX34" fmla="*/ 1614584 w 5526184"/>
                  <a:gd name="connsiteY34" fmla="*/ 2946400 h 4914900"/>
                  <a:gd name="connsiteX35" fmla="*/ 1563784 w 5526184"/>
                  <a:gd name="connsiteY35" fmla="*/ 2419350 h 4914900"/>
                  <a:gd name="connsiteX36" fmla="*/ 1633634 w 5526184"/>
                  <a:gd name="connsiteY36" fmla="*/ 1854200 h 4914900"/>
                  <a:gd name="connsiteX37" fmla="*/ 1614584 w 5526184"/>
                  <a:gd name="connsiteY37" fmla="*/ 1377950 h 4914900"/>
                  <a:gd name="connsiteX38" fmla="*/ 1335184 w 5526184"/>
                  <a:gd name="connsiteY38" fmla="*/ 889000 h 4914900"/>
                  <a:gd name="connsiteX39" fmla="*/ 1157384 w 5526184"/>
                  <a:gd name="connsiteY39" fmla="*/ 660400 h 4914900"/>
                  <a:gd name="connsiteX40" fmla="*/ 966884 w 5526184"/>
                  <a:gd name="connsiteY40" fmla="*/ 266700 h 4914900"/>
                  <a:gd name="connsiteX41" fmla="*/ 966884 w 5526184"/>
                  <a:gd name="connsiteY41" fmla="*/ 50800 h 4914900"/>
                  <a:gd name="connsiteX42" fmla="*/ 14384 w 5526184"/>
                  <a:gd name="connsiteY42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576484 w 5526184"/>
                  <a:gd name="connsiteY32" fmla="*/ 3409950 h 4914900"/>
                  <a:gd name="connsiteX33" fmla="*/ 1614584 w 5526184"/>
                  <a:gd name="connsiteY33" fmla="*/ 2946400 h 4914900"/>
                  <a:gd name="connsiteX34" fmla="*/ 1563784 w 5526184"/>
                  <a:gd name="connsiteY34" fmla="*/ 2419350 h 4914900"/>
                  <a:gd name="connsiteX35" fmla="*/ 1633634 w 5526184"/>
                  <a:gd name="connsiteY35" fmla="*/ 1854200 h 4914900"/>
                  <a:gd name="connsiteX36" fmla="*/ 1614584 w 5526184"/>
                  <a:gd name="connsiteY36" fmla="*/ 1377950 h 4914900"/>
                  <a:gd name="connsiteX37" fmla="*/ 1335184 w 5526184"/>
                  <a:gd name="connsiteY37" fmla="*/ 889000 h 4914900"/>
                  <a:gd name="connsiteX38" fmla="*/ 1157384 w 5526184"/>
                  <a:gd name="connsiteY38" fmla="*/ 660400 h 4914900"/>
                  <a:gd name="connsiteX39" fmla="*/ 966884 w 5526184"/>
                  <a:gd name="connsiteY39" fmla="*/ 266700 h 4914900"/>
                  <a:gd name="connsiteX40" fmla="*/ 966884 w 5526184"/>
                  <a:gd name="connsiteY40" fmla="*/ 50800 h 4914900"/>
                  <a:gd name="connsiteX41" fmla="*/ 14384 w 5526184"/>
                  <a:gd name="connsiteY41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2033684 w 5526184"/>
                  <a:gd name="connsiteY30" fmla="*/ 3644900 h 4914900"/>
                  <a:gd name="connsiteX31" fmla="*/ 1893984 w 5526184"/>
                  <a:gd name="connsiteY31" fmla="*/ 3581400 h 4914900"/>
                  <a:gd name="connsiteX32" fmla="*/ 1576484 w 5526184"/>
                  <a:gd name="connsiteY32" fmla="*/ 3409950 h 4914900"/>
                  <a:gd name="connsiteX33" fmla="*/ 1614584 w 5526184"/>
                  <a:gd name="connsiteY33" fmla="*/ 2946400 h 4914900"/>
                  <a:gd name="connsiteX34" fmla="*/ 1563784 w 5526184"/>
                  <a:gd name="connsiteY34" fmla="*/ 2419350 h 4914900"/>
                  <a:gd name="connsiteX35" fmla="*/ 1633634 w 5526184"/>
                  <a:gd name="connsiteY35" fmla="*/ 1854200 h 4914900"/>
                  <a:gd name="connsiteX36" fmla="*/ 1614584 w 5526184"/>
                  <a:gd name="connsiteY36" fmla="*/ 1377950 h 4914900"/>
                  <a:gd name="connsiteX37" fmla="*/ 1335184 w 5526184"/>
                  <a:gd name="connsiteY37" fmla="*/ 889000 h 4914900"/>
                  <a:gd name="connsiteX38" fmla="*/ 1157384 w 5526184"/>
                  <a:gd name="connsiteY38" fmla="*/ 660400 h 4914900"/>
                  <a:gd name="connsiteX39" fmla="*/ 966884 w 5526184"/>
                  <a:gd name="connsiteY39" fmla="*/ 266700 h 4914900"/>
                  <a:gd name="connsiteX40" fmla="*/ 966884 w 5526184"/>
                  <a:gd name="connsiteY40" fmla="*/ 50800 h 4914900"/>
                  <a:gd name="connsiteX41" fmla="*/ 14384 w 5526184"/>
                  <a:gd name="connsiteY41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1893984 w 5526184"/>
                  <a:gd name="connsiteY30" fmla="*/ 3581400 h 4914900"/>
                  <a:gd name="connsiteX31" fmla="*/ 1576484 w 5526184"/>
                  <a:gd name="connsiteY31" fmla="*/ 3409950 h 4914900"/>
                  <a:gd name="connsiteX32" fmla="*/ 1614584 w 5526184"/>
                  <a:gd name="connsiteY32" fmla="*/ 2946400 h 4914900"/>
                  <a:gd name="connsiteX33" fmla="*/ 1563784 w 5526184"/>
                  <a:gd name="connsiteY33" fmla="*/ 2419350 h 4914900"/>
                  <a:gd name="connsiteX34" fmla="*/ 1633634 w 5526184"/>
                  <a:gd name="connsiteY34" fmla="*/ 1854200 h 4914900"/>
                  <a:gd name="connsiteX35" fmla="*/ 1614584 w 5526184"/>
                  <a:gd name="connsiteY35" fmla="*/ 1377950 h 4914900"/>
                  <a:gd name="connsiteX36" fmla="*/ 1335184 w 5526184"/>
                  <a:gd name="connsiteY36" fmla="*/ 889000 h 4914900"/>
                  <a:gd name="connsiteX37" fmla="*/ 1157384 w 5526184"/>
                  <a:gd name="connsiteY37" fmla="*/ 660400 h 4914900"/>
                  <a:gd name="connsiteX38" fmla="*/ 966884 w 5526184"/>
                  <a:gd name="connsiteY38" fmla="*/ 266700 h 4914900"/>
                  <a:gd name="connsiteX39" fmla="*/ 966884 w 5526184"/>
                  <a:gd name="connsiteY39" fmla="*/ 50800 h 4914900"/>
                  <a:gd name="connsiteX40" fmla="*/ 14384 w 5526184"/>
                  <a:gd name="connsiteY40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8784 w 5526184"/>
                  <a:gd name="connsiteY29" fmla="*/ 3708400 h 4914900"/>
                  <a:gd name="connsiteX30" fmla="*/ 1893984 w 5526184"/>
                  <a:gd name="connsiteY30" fmla="*/ 3581400 h 4914900"/>
                  <a:gd name="connsiteX31" fmla="*/ 1576484 w 5526184"/>
                  <a:gd name="connsiteY31" fmla="*/ 3409950 h 4914900"/>
                  <a:gd name="connsiteX32" fmla="*/ 1614584 w 5526184"/>
                  <a:gd name="connsiteY32" fmla="*/ 2946400 h 4914900"/>
                  <a:gd name="connsiteX33" fmla="*/ 1563784 w 5526184"/>
                  <a:gd name="connsiteY33" fmla="*/ 2419350 h 4914900"/>
                  <a:gd name="connsiteX34" fmla="*/ 1633634 w 5526184"/>
                  <a:gd name="connsiteY34" fmla="*/ 1854200 h 4914900"/>
                  <a:gd name="connsiteX35" fmla="*/ 1614584 w 5526184"/>
                  <a:gd name="connsiteY35" fmla="*/ 1377950 h 4914900"/>
                  <a:gd name="connsiteX36" fmla="*/ 1335184 w 5526184"/>
                  <a:gd name="connsiteY36" fmla="*/ 889000 h 4914900"/>
                  <a:gd name="connsiteX37" fmla="*/ 1157384 w 5526184"/>
                  <a:gd name="connsiteY37" fmla="*/ 660400 h 4914900"/>
                  <a:gd name="connsiteX38" fmla="*/ 966884 w 5526184"/>
                  <a:gd name="connsiteY38" fmla="*/ 266700 h 4914900"/>
                  <a:gd name="connsiteX39" fmla="*/ 966884 w 5526184"/>
                  <a:gd name="connsiteY39" fmla="*/ 50800 h 4914900"/>
                  <a:gd name="connsiteX40" fmla="*/ 14384 w 5526184"/>
                  <a:gd name="connsiteY40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2434 w 5526184"/>
                  <a:gd name="connsiteY29" fmla="*/ 3765550 h 4914900"/>
                  <a:gd name="connsiteX30" fmla="*/ 1893984 w 5526184"/>
                  <a:gd name="connsiteY30" fmla="*/ 3581400 h 4914900"/>
                  <a:gd name="connsiteX31" fmla="*/ 1576484 w 5526184"/>
                  <a:gd name="connsiteY31" fmla="*/ 3409950 h 4914900"/>
                  <a:gd name="connsiteX32" fmla="*/ 1614584 w 5526184"/>
                  <a:gd name="connsiteY32" fmla="*/ 2946400 h 4914900"/>
                  <a:gd name="connsiteX33" fmla="*/ 1563784 w 5526184"/>
                  <a:gd name="connsiteY33" fmla="*/ 2419350 h 4914900"/>
                  <a:gd name="connsiteX34" fmla="*/ 1633634 w 5526184"/>
                  <a:gd name="connsiteY34" fmla="*/ 1854200 h 4914900"/>
                  <a:gd name="connsiteX35" fmla="*/ 1614584 w 5526184"/>
                  <a:gd name="connsiteY35" fmla="*/ 1377950 h 4914900"/>
                  <a:gd name="connsiteX36" fmla="*/ 1335184 w 5526184"/>
                  <a:gd name="connsiteY36" fmla="*/ 889000 h 4914900"/>
                  <a:gd name="connsiteX37" fmla="*/ 1157384 w 5526184"/>
                  <a:gd name="connsiteY37" fmla="*/ 660400 h 4914900"/>
                  <a:gd name="connsiteX38" fmla="*/ 966884 w 5526184"/>
                  <a:gd name="connsiteY38" fmla="*/ 266700 h 4914900"/>
                  <a:gd name="connsiteX39" fmla="*/ 966884 w 5526184"/>
                  <a:gd name="connsiteY39" fmla="*/ 50800 h 4914900"/>
                  <a:gd name="connsiteX40" fmla="*/ 14384 w 5526184"/>
                  <a:gd name="connsiteY40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643284 w 5526184"/>
                  <a:gd name="connsiteY27" fmla="*/ 3873500 h 4914900"/>
                  <a:gd name="connsiteX28" fmla="*/ 2414684 w 5526184"/>
                  <a:gd name="connsiteY28" fmla="*/ 3860800 h 4914900"/>
                  <a:gd name="connsiteX29" fmla="*/ 2192434 w 5526184"/>
                  <a:gd name="connsiteY29" fmla="*/ 3765550 h 4914900"/>
                  <a:gd name="connsiteX30" fmla="*/ 1893984 w 5526184"/>
                  <a:gd name="connsiteY30" fmla="*/ 3581400 h 4914900"/>
                  <a:gd name="connsiteX31" fmla="*/ 1576484 w 5526184"/>
                  <a:gd name="connsiteY31" fmla="*/ 3409950 h 4914900"/>
                  <a:gd name="connsiteX32" fmla="*/ 1614584 w 5526184"/>
                  <a:gd name="connsiteY32" fmla="*/ 2946400 h 4914900"/>
                  <a:gd name="connsiteX33" fmla="*/ 1563784 w 5526184"/>
                  <a:gd name="connsiteY33" fmla="*/ 2419350 h 4914900"/>
                  <a:gd name="connsiteX34" fmla="*/ 1633634 w 5526184"/>
                  <a:gd name="connsiteY34" fmla="*/ 1854200 h 4914900"/>
                  <a:gd name="connsiteX35" fmla="*/ 1614584 w 5526184"/>
                  <a:gd name="connsiteY35" fmla="*/ 1377950 h 4914900"/>
                  <a:gd name="connsiteX36" fmla="*/ 1335184 w 5526184"/>
                  <a:gd name="connsiteY36" fmla="*/ 889000 h 4914900"/>
                  <a:gd name="connsiteX37" fmla="*/ 1157384 w 5526184"/>
                  <a:gd name="connsiteY37" fmla="*/ 660400 h 4914900"/>
                  <a:gd name="connsiteX38" fmla="*/ 966884 w 5526184"/>
                  <a:gd name="connsiteY38" fmla="*/ 266700 h 4914900"/>
                  <a:gd name="connsiteX39" fmla="*/ 966884 w 5526184"/>
                  <a:gd name="connsiteY39" fmla="*/ 50800 h 4914900"/>
                  <a:gd name="connsiteX40" fmla="*/ 14384 w 5526184"/>
                  <a:gd name="connsiteY40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414684 w 5526184"/>
                  <a:gd name="connsiteY27" fmla="*/ 3860800 h 4914900"/>
                  <a:gd name="connsiteX28" fmla="*/ 2192434 w 5526184"/>
                  <a:gd name="connsiteY28" fmla="*/ 3765550 h 4914900"/>
                  <a:gd name="connsiteX29" fmla="*/ 1893984 w 5526184"/>
                  <a:gd name="connsiteY29" fmla="*/ 3581400 h 4914900"/>
                  <a:gd name="connsiteX30" fmla="*/ 1576484 w 5526184"/>
                  <a:gd name="connsiteY30" fmla="*/ 3409950 h 4914900"/>
                  <a:gd name="connsiteX31" fmla="*/ 1614584 w 5526184"/>
                  <a:gd name="connsiteY31" fmla="*/ 2946400 h 4914900"/>
                  <a:gd name="connsiteX32" fmla="*/ 1563784 w 5526184"/>
                  <a:gd name="connsiteY32" fmla="*/ 2419350 h 4914900"/>
                  <a:gd name="connsiteX33" fmla="*/ 1633634 w 5526184"/>
                  <a:gd name="connsiteY33" fmla="*/ 1854200 h 4914900"/>
                  <a:gd name="connsiteX34" fmla="*/ 1614584 w 5526184"/>
                  <a:gd name="connsiteY34" fmla="*/ 1377950 h 4914900"/>
                  <a:gd name="connsiteX35" fmla="*/ 1335184 w 5526184"/>
                  <a:gd name="connsiteY35" fmla="*/ 889000 h 4914900"/>
                  <a:gd name="connsiteX36" fmla="*/ 1157384 w 5526184"/>
                  <a:gd name="connsiteY36" fmla="*/ 660400 h 4914900"/>
                  <a:gd name="connsiteX37" fmla="*/ 966884 w 5526184"/>
                  <a:gd name="connsiteY37" fmla="*/ 266700 h 4914900"/>
                  <a:gd name="connsiteX38" fmla="*/ 966884 w 5526184"/>
                  <a:gd name="connsiteY38" fmla="*/ 50800 h 4914900"/>
                  <a:gd name="connsiteX39" fmla="*/ 14384 w 5526184"/>
                  <a:gd name="connsiteY39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573434 w 5526184"/>
                  <a:gd name="connsiteY27" fmla="*/ 3879850 h 4914900"/>
                  <a:gd name="connsiteX28" fmla="*/ 2192434 w 5526184"/>
                  <a:gd name="connsiteY28" fmla="*/ 3765550 h 4914900"/>
                  <a:gd name="connsiteX29" fmla="*/ 1893984 w 5526184"/>
                  <a:gd name="connsiteY29" fmla="*/ 3581400 h 4914900"/>
                  <a:gd name="connsiteX30" fmla="*/ 1576484 w 5526184"/>
                  <a:gd name="connsiteY30" fmla="*/ 3409950 h 4914900"/>
                  <a:gd name="connsiteX31" fmla="*/ 1614584 w 5526184"/>
                  <a:gd name="connsiteY31" fmla="*/ 2946400 h 4914900"/>
                  <a:gd name="connsiteX32" fmla="*/ 1563784 w 5526184"/>
                  <a:gd name="connsiteY32" fmla="*/ 2419350 h 4914900"/>
                  <a:gd name="connsiteX33" fmla="*/ 1633634 w 5526184"/>
                  <a:gd name="connsiteY33" fmla="*/ 1854200 h 4914900"/>
                  <a:gd name="connsiteX34" fmla="*/ 1614584 w 5526184"/>
                  <a:gd name="connsiteY34" fmla="*/ 1377950 h 4914900"/>
                  <a:gd name="connsiteX35" fmla="*/ 1335184 w 5526184"/>
                  <a:gd name="connsiteY35" fmla="*/ 889000 h 4914900"/>
                  <a:gd name="connsiteX36" fmla="*/ 1157384 w 5526184"/>
                  <a:gd name="connsiteY36" fmla="*/ 660400 h 4914900"/>
                  <a:gd name="connsiteX37" fmla="*/ 966884 w 5526184"/>
                  <a:gd name="connsiteY37" fmla="*/ 266700 h 4914900"/>
                  <a:gd name="connsiteX38" fmla="*/ 966884 w 5526184"/>
                  <a:gd name="connsiteY38" fmla="*/ 50800 h 4914900"/>
                  <a:gd name="connsiteX39" fmla="*/ 14384 w 5526184"/>
                  <a:gd name="connsiteY39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557684 w 5526184"/>
                  <a:gd name="connsiteY24" fmla="*/ 4076700 h 4914900"/>
                  <a:gd name="connsiteX25" fmla="*/ 3278284 w 5526184"/>
                  <a:gd name="connsiteY25" fmla="*/ 3937000 h 4914900"/>
                  <a:gd name="connsiteX26" fmla="*/ 3011584 w 5526184"/>
                  <a:gd name="connsiteY26" fmla="*/ 3835400 h 4914900"/>
                  <a:gd name="connsiteX27" fmla="*/ 2573434 w 5526184"/>
                  <a:gd name="connsiteY27" fmla="*/ 3879850 h 4914900"/>
                  <a:gd name="connsiteX28" fmla="*/ 2192434 w 5526184"/>
                  <a:gd name="connsiteY28" fmla="*/ 3765550 h 4914900"/>
                  <a:gd name="connsiteX29" fmla="*/ 1893984 w 5526184"/>
                  <a:gd name="connsiteY29" fmla="*/ 3581400 h 4914900"/>
                  <a:gd name="connsiteX30" fmla="*/ 1576484 w 5526184"/>
                  <a:gd name="connsiteY30" fmla="*/ 3409950 h 4914900"/>
                  <a:gd name="connsiteX31" fmla="*/ 1614584 w 5526184"/>
                  <a:gd name="connsiteY31" fmla="*/ 2946400 h 4914900"/>
                  <a:gd name="connsiteX32" fmla="*/ 1563784 w 5526184"/>
                  <a:gd name="connsiteY32" fmla="*/ 2419350 h 4914900"/>
                  <a:gd name="connsiteX33" fmla="*/ 1633634 w 5526184"/>
                  <a:gd name="connsiteY33" fmla="*/ 1854200 h 4914900"/>
                  <a:gd name="connsiteX34" fmla="*/ 1614584 w 5526184"/>
                  <a:gd name="connsiteY34" fmla="*/ 1377950 h 4914900"/>
                  <a:gd name="connsiteX35" fmla="*/ 1335184 w 5526184"/>
                  <a:gd name="connsiteY35" fmla="*/ 889000 h 4914900"/>
                  <a:gd name="connsiteX36" fmla="*/ 1157384 w 5526184"/>
                  <a:gd name="connsiteY36" fmla="*/ 660400 h 4914900"/>
                  <a:gd name="connsiteX37" fmla="*/ 966884 w 5526184"/>
                  <a:gd name="connsiteY37" fmla="*/ 266700 h 4914900"/>
                  <a:gd name="connsiteX38" fmla="*/ 966884 w 5526184"/>
                  <a:gd name="connsiteY38" fmla="*/ 50800 h 4914900"/>
                  <a:gd name="connsiteX39" fmla="*/ 14384 w 5526184"/>
                  <a:gd name="connsiteY39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278284 w 5526184"/>
                  <a:gd name="connsiteY24" fmla="*/ 3937000 h 4914900"/>
                  <a:gd name="connsiteX25" fmla="*/ 3011584 w 5526184"/>
                  <a:gd name="connsiteY25" fmla="*/ 3835400 h 4914900"/>
                  <a:gd name="connsiteX26" fmla="*/ 2573434 w 5526184"/>
                  <a:gd name="connsiteY26" fmla="*/ 3879850 h 4914900"/>
                  <a:gd name="connsiteX27" fmla="*/ 2192434 w 5526184"/>
                  <a:gd name="connsiteY27" fmla="*/ 3765550 h 4914900"/>
                  <a:gd name="connsiteX28" fmla="*/ 1893984 w 5526184"/>
                  <a:gd name="connsiteY28" fmla="*/ 3581400 h 4914900"/>
                  <a:gd name="connsiteX29" fmla="*/ 1576484 w 5526184"/>
                  <a:gd name="connsiteY29" fmla="*/ 3409950 h 4914900"/>
                  <a:gd name="connsiteX30" fmla="*/ 1614584 w 5526184"/>
                  <a:gd name="connsiteY30" fmla="*/ 2946400 h 4914900"/>
                  <a:gd name="connsiteX31" fmla="*/ 1563784 w 5526184"/>
                  <a:gd name="connsiteY31" fmla="*/ 2419350 h 4914900"/>
                  <a:gd name="connsiteX32" fmla="*/ 1633634 w 5526184"/>
                  <a:gd name="connsiteY32" fmla="*/ 1854200 h 4914900"/>
                  <a:gd name="connsiteX33" fmla="*/ 1614584 w 5526184"/>
                  <a:gd name="connsiteY33" fmla="*/ 1377950 h 4914900"/>
                  <a:gd name="connsiteX34" fmla="*/ 1335184 w 5526184"/>
                  <a:gd name="connsiteY34" fmla="*/ 889000 h 4914900"/>
                  <a:gd name="connsiteX35" fmla="*/ 1157384 w 5526184"/>
                  <a:gd name="connsiteY35" fmla="*/ 660400 h 4914900"/>
                  <a:gd name="connsiteX36" fmla="*/ 966884 w 5526184"/>
                  <a:gd name="connsiteY36" fmla="*/ 266700 h 4914900"/>
                  <a:gd name="connsiteX37" fmla="*/ 966884 w 5526184"/>
                  <a:gd name="connsiteY37" fmla="*/ 50800 h 4914900"/>
                  <a:gd name="connsiteX38" fmla="*/ 14384 w 5526184"/>
                  <a:gd name="connsiteY38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4091084 w 5526184"/>
                  <a:gd name="connsiteY22" fmla="*/ 4457700 h 4914900"/>
                  <a:gd name="connsiteX23" fmla="*/ 3913284 w 5526184"/>
                  <a:gd name="connsiteY23" fmla="*/ 4279900 h 4914900"/>
                  <a:gd name="connsiteX24" fmla="*/ 3278284 w 5526184"/>
                  <a:gd name="connsiteY24" fmla="*/ 3937000 h 4914900"/>
                  <a:gd name="connsiteX25" fmla="*/ 3011584 w 5526184"/>
                  <a:gd name="connsiteY25" fmla="*/ 3835400 h 4914900"/>
                  <a:gd name="connsiteX26" fmla="*/ 2573434 w 5526184"/>
                  <a:gd name="connsiteY26" fmla="*/ 3879850 h 4914900"/>
                  <a:gd name="connsiteX27" fmla="*/ 2192434 w 5526184"/>
                  <a:gd name="connsiteY27" fmla="*/ 3765550 h 4914900"/>
                  <a:gd name="connsiteX28" fmla="*/ 1893984 w 5526184"/>
                  <a:gd name="connsiteY28" fmla="*/ 3581400 h 4914900"/>
                  <a:gd name="connsiteX29" fmla="*/ 1576484 w 5526184"/>
                  <a:gd name="connsiteY29" fmla="*/ 3409950 h 4914900"/>
                  <a:gd name="connsiteX30" fmla="*/ 1614584 w 5526184"/>
                  <a:gd name="connsiteY30" fmla="*/ 2946400 h 4914900"/>
                  <a:gd name="connsiteX31" fmla="*/ 1563784 w 5526184"/>
                  <a:gd name="connsiteY31" fmla="*/ 2419350 h 4914900"/>
                  <a:gd name="connsiteX32" fmla="*/ 1633634 w 5526184"/>
                  <a:gd name="connsiteY32" fmla="*/ 1854200 h 4914900"/>
                  <a:gd name="connsiteX33" fmla="*/ 1614584 w 5526184"/>
                  <a:gd name="connsiteY33" fmla="*/ 1377950 h 4914900"/>
                  <a:gd name="connsiteX34" fmla="*/ 1335184 w 5526184"/>
                  <a:gd name="connsiteY34" fmla="*/ 889000 h 4914900"/>
                  <a:gd name="connsiteX35" fmla="*/ 1157384 w 5526184"/>
                  <a:gd name="connsiteY35" fmla="*/ 660400 h 4914900"/>
                  <a:gd name="connsiteX36" fmla="*/ 966884 w 5526184"/>
                  <a:gd name="connsiteY36" fmla="*/ 266700 h 4914900"/>
                  <a:gd name="connsiteX37" fmla="*/ 966884 w 5526184"/>
                  <a:gd name="connsiteY37" fmla="*/ 50800 h 4914900"/>
                  <a:gd name="connsiteX38" fmla="*/ 14384 w 5526184"/>
                  <a:gd name="connsiteY38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3913284 w 5526184"/>
                  <a:gd name="connsiteY22" fmla="*/ 4279900 h 4914900"/>
                  <a:gd name="connsiteX23" fmla="*/ 3278284 w 5526184"/>
                  <a:gd name="connsiteY23" fmla="*/ 3937000 h 4914900"/>
                  <a:gd name="connsiteX24" fmla="*/ 3011584 w 5526184"/>
                  <a:gd name="connsiteY24" fmla="*/ 3835400 h 4914900"/>
                  <a:gd name="connsiteX25" fmla="*/ 2573434 w 5526184"/>
                  <a:gd name="connsiteY25" fmla="*/ 3879850 h 4914900"/>
                  <a:gd name="connsiteX26" fmla="*/ 2192434 w 5526184"/>
                  <a:gd name="connsiteY26" fmla="*/ 3765550 h 4914900"/>
                  <a:gd name="connsiteX27" fmla="*/ 1893984 w 5526184"/>
                  <a:gd name="connsiteY27" fmla="*/ 3581400 h 4914900"/>
                  <a:gd name="connsiteX28" fmla="*/ 1576484 w 5526184"/>
                  <a:gd name="connsiteY28" fmla="*/ 3409950 h 4914900"/>
                  <a:gd name="connsiteX29" fmla="*/ 1614584 w 5526184"/>
                  <a:gd name="connsiteY29" fmla="*/ 2946400 h 4914900"/>
                  <a:gd name="connsiteX30" fmla="*/ 1563784 w 5526184"/>
                  <a:gd name="connsiteY30" fmla="*/ 2419350 h 4914900"/>
                  <a:gd name="connsiteX31" fmla="*/ 1633634 w 5526184"/>
                  <a:gd name="connsiteY31" fmla="*/ 1854200 h 4914900"/>
                  <a:gd name="connsiteX32" fmla="*/ 1614584 w 5526184"/>
                  <a:gd name="connsiteY32" fmla="*/ 1377950 h 4914900"/>
                  <a:gd name="connsiteX33" fmla="*/ 1335184 w 5526184"/>
                  <a:gd name="connsiteY33" fmla="*/ 889000 h 4914900"/>
                  <a:gd name="connsiteX34" fmla="*/ 1157384 w 5526184"/>
                  <a:gd name="connsiteY34" fmla="*/ 660400 h 4914900"/>
                  <a:gd name="connsiteX35" fmla="*/ 966884 w 5526184"/>
                  <a:gd name="connsiteY35" fmla="*/ 266700 h 4914900"/>
                  <a:gd name="connsiteX36" fmla="*/ 966884 w 5526184"/>
                  <a:gd name="connsiteY36" fmla="*/ 50800 h 4914900"/>
                  <a:gd name="connsiteX37" fmla="*/ 14384 w 5526184"/>
                  <a:gd name="connsiteY37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3894234 w 5526184"/>
                  <a:gd name="connsiteY22" fmla="*/ 4356100 h 4914900"/>
                  <a:gd name="connsiteX23" fmla="*/ 3278284 w 5526184"/>
                  <a:gd name="connsiteY23" fmla="*/ 3937000 h 4914900"/>
                  <a:gd name="connsiteX24" fmla="*/ 3011584 w 5526184"/>
                  <a:gd name="connsiteY24" fmla="*/ 3835400 h 4914900"/>
                  <a:gd name="connsiteX25" fmla="*/ 2573434 w 5526184"/>
                  <a:gd name="connsiteY25" fmla="*/ 3879850 h 4914900"/>
                  <a:gd name="connsiteX26" fmla="*/ 2192434 w 5526184"/>
                  <a:gd name="connsiteY26" fmla="*/ 3765550 h 4914900"/>
                  <a:gd name="connsiteX27" fmla="*/ 1893984 w 5526184"/>
                  <a:gd name="connsiteY27" fmla="*/ 3581400 h 4914900"/>
                  <a:gd name="connsiteX28" fmla="*/ 1576484 w 5526184"/>
                  <a:gd name="connsiteY28" fmla="*/ 3409950 h 4914900"/>
                  <a:gd name="connsiteX29" fmla="*/ 1614584 w 5526184"/>
                  <a:gd name="connsiteY29" fmla="*/ 2946400 h 4914900"/>
                  <a:gd name="connsiteX30" fmla="*/ 1563784 w 5526184"/>
                  <a:gd name="connsiteY30" fmla="*/ 2419350 h 4914900"/>
                  <a:gd name="connsiteX31" fmla="*/ 1633634 w 5526184"/>
                  <a:gd name="connsiteY31" fmla="*/ 1854200 h 4914900"/>
                  <a:gd name="connsiteX32" fmla="*/ 1614584 w 5526184"/>
                  <a:gd name="connsiteY32" fmla="*/ 1377950 h 4914900"/>
                  <a:gd name="connsiteX33" fmla="*/ 1335184 w 5526184"/>
                  <a:gd name="connsiteY33" fmla="*/ 889000 h 4914900"/>
                  <a:gd name="connsiteX34" fmla="*/ 1157384 w 5526184"/>
                  <a:gd name="connsiteY34" fmla="*/ 660400 h 4914900"/>
                  <a:gd name="connsiteX35" fmla="*/ 966884 w 5526184"/>
                  <a:gd name="connsiteY35" fmla="*/ 266700 h 4914900"/>
                  <a:gd name="connsiteX36" fmla="*/ 966884 w 5526184"/>
                  <a:gd name="connsiteY36" fmla="*/ 50800 h 4914900"/>
                  <a:gd name="connsiteX37" fmla="*/ 14384 w 5526184"/>
                  <a:gd name="connsiteY37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30784 w 5526184"/>
                  <a:gd name="connsiteY21" fmla="*/ 4610100 h 4914900"/>
                  <a:gd name="connsiteX22" fmla="*/ 3900584 w 5526184"/>
                  <a:gd name="connsiteY22" fmla="*/ 4419600 h 4914900"/>
                  <a:gd name="connsiteX23" fmla="*/ 3278284 w 5526184"/>
                  <a:gd name="connsiteY23" fmla="*/ 3937000 h 4914900"/>
                  <a:gd name="connsiteX24" fmla="*/ 3011584 w 5526184"/>
                  <a:gd name="connsiteY24" fmla="*/ 3835400 h 4914900"/>
                  <a:gd name="connsiteX25" fmla="*/ 2573434 w 5526184"/>
                  <a:gd name="connsiteY25" fmla="*/ 3879850 h 4914900"/>
                  <a:gd name="connsiteX26" fmla="*/ 2192434 w 5526184"/>
                  <a:gd name="connsiteY26" fmla="*/ 3765550 h 4914900"/>
                  <a:gd name="connsiteX27" fmla="*/ 1893984 w 5526184"/>
                  <a:gd name="connsiteY27" fmla="*/ 3581400 h 4914900"/>
                  <a:gd name="connsiteX28" fmla="*/ 1576484 w 5526184"/>
                  <a:gd name="connsiteY28" fmla="*/ 3409950 h 4914900"/>
                  <a:gd name="connsiteX29" fmla="*/ 1614584 w 5526184"/>
                  <a:gd name="connsiteY29" fmla="*/ 2946400 h 4914900"/>
                  <a:gd name="connsiteX30" fmla="*/ 1563784 w 5526184"/>
                  <a:gd name="connsiteY30" fmla="*/ 2419350 h 4914900"/>
                  <a:gd name="connsiteX31" fmla="*/ 1633634 w 5526184"/>
                  <a:gd name="connsiteY31" fmla="*/ 1854200 h 4914900"/>
                  <a:gd name="connsiteX32" fmla="*/ 1614584 w 5526184"/>
                  <a:gd name="connsiteY32" fmla="*/ 1377950 h 4914900"/>
                  <a:gd name="connsiteX33" fmla="*/ 1335184 w 5526184"/>
                  <a:gd name="connsiteY33" fmla="*/ 889000 h 4914900"/>
                  <a:gd name="connsiteX34" fmla="*/ 1157384 w 5526184"/>
                  <a:gd name="connsiteY34" fmla="*/ 660400 h 4914900"/>
                  <a:gd name="connsiteX35" fmla="*/ 966884 w 5526184"/>
                  <a:gd name="connsiteY35" fmla="*/ 266700 h 4914900"/>
                  <a:gd name="connsiteX36" fmla="*/ 966884 w 5526184"/>
                  <a:gd name="connsiteY36" fmla="*/ 50800 h 4914900"/>
                  <a:gd name="connsiteX37" fmla="*/ 14384 w 5526184"/>
                  <a:gd name="connsiteY37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56184 w 5526184"/>
                  <a:gd name="connsiteY21" fmla="*/ 4705350 h 4914900"/>
                  <a:gd name="connsiteX22" fmla="*/ 3900584 w 5526184"/>
                  <a:gd name="connsiteY22" fmla="*/ 4419600 h 4914900"/>
                  <a:gd name="connsiteX23" fmla="*/ 3278284 w 5526184"/>
                  <a:gd name="connsiteY23" fmla="*/ 3937000 h 4914900"/>
                  <a:gd name="connsiteX24" fmla="*/ 3011584 w 5526184"/>
                  <a:gd name="connsiteY24" fmla="*/ 3835400 h 4914900"/>
                  <a:gd name="connsiteX25" fmla="*/ 2573434 w 5526184"/>
                  <a:gd name="connsiteY25" fmla="*/ 3879850 h 4914900"/>
                  <a:gd name="connsiteX26" fmla="*/ 2192434 w 5526184"/>
                  <a:gd name="connsiteY26" fmla="*/ 3765550 h 4914900"/>
                  <a:gd name="connsiteX27" fmla="*/ 1893984 w 5526184"/>
                  <a:gd name="connsiteY27" fmla="*/ 3581400 h 4914900"/>
                  <a:gd name="connsiteX28" fmla="*/ 1576484 w 5526184"/>
                  <a:gd name="connsiteY28" fmla="*/ 3409950 h 4914900"/>
                  <a:gd name="connsiteX29" fmla="*/ 1614584 w 5526184"/>
                  <a:gd name="connsiteY29" fmla="*/ 2946400 h 4914900"/>
                  <a:gd name="connsiteX30" fmla="*/ 1563784 w 5526184"/>
                  <a:gd name="connsiteY30" fmla="*/ 2419350 h 4914900"/>
                  <a:gd name="connsiteX31" fmla="*/ 1633634 w 5526184"/>
                  <a:gd name="connsiteY31" fmla="*/ 1854200 h 4914900"/>
                  <a:gd name="connsiteX32" fmla="*/ 1614584 w 5526184"/>
                  <a:gd name="connsiteY32" fmla="*/ 1377950 h 4914900"/>
                  <a:gd name="connsiteX33" fmla="*/ 1335184 w 5526184"/>
                  <a:gd name="connsiteY33" fmla="*/ 889000 h 4914900"/>
                  <a:gd name="connsiteX34" fmla="*/ 1157384 w 5526184"/>
                  <a:gd name="connsiteY34" fmla="*/ 660400 h 4914900"/>
                  <a:gd name="connsiteX35" fmla="*/ 966884 w 5526184"/>
                  <a:gd name="connsiteY35" fmla="*/ 266700 h 4914900"/>
                  <a:gd name="connsiteX36" fmla="*/ 966884 w 5526184"/>
                  <a:gd name="connsiteY36" fmla="*/ 50800 h 4914900"/>
                  <a:gd name="connsiteX37" fmla="*/ 14384 w 5526184"/>
                  <a:gd name="connsiteY37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560984 w 5526184"/>
                  <a:gd name="connsiteY20" fmla="*/ 4762500 h 4914900"/>
                  <a:gd name="connsiteX21" fmla="*/ 4256184 w 5526184"/>
                  <a:gd name="connsiteY21" fmla="*/ 4705350 h 4914900"/>
                  <a:gd name="connsiteX22" fmla="*/ 3900584 w 5526184"/>
                  <a:gd name="connsiteY22" fmla="*/ 4419600 h 4914900"/>
                  <a:gd name="connsiteX23" fmla="*/ 3278284 w 5526184"/>
                  <a:gd name="connsiteY23" fmla="*/ 3937000 h 4914900"/>
                  <a:gd name="connsiteX24" fmla="*/ 3011584 w 5526184"/>
                  <a:gd name="connsiteY24" fmla="*/ 3835400 h 4914900"/>
                  <a:gd name="connsiteX25" fmla="*/ 2573434 w 5526184"/>
                  <a:gd name="connsiteY25" fmla="*/ 3879850 h 4914900"/>
                  <a:gd name="connsiteX26" fmla="*/ 2192434 w 5526184"/>
                  <a:gd name="connsiteY26" fmla="*/ 3765550 h 4914900"/>
                  <a:gd name="connsiteX27" fmla="*/ 1893984 w 5526184"/>
                  <a:gd name="connsiteY27" fmla="*/ 3581400 h 4914900"/>
                  <a:gd name="connsiteX28" fmla="*/ 1576484 w 5526184"/>
                  <a:gd name="connsiteY28" fmla="*/ 3409950 h 4914900"/>
                  <a:gd name="connsiteX29" fmla="*/ 1614584 w 5526184"/>
                  <a:gd name="connsiteY29" fmla="*/ 2946400 h 4914900"/>
                  <a:gd name="connsiteX30" fmla="*/ 1563784 w 5526184"/>
                  <a:gd name="connsiteY30" fmla="*/ 2419350 h 4914900"/>
                  <a:gd name="connsiteX31" fmla="*/ 1633634 w 5526184"/>
                  <a:gd name="connsiteY31" fmla="*/ 1854200 h 4914900"/>
                  <a:gd name="connsiteX32" fmla="*/ 1614584 w 5526184"/>
                  <a:gd name="connsiteY32" fmla="*/ 1377950 h 4914900"/>
                  <a:gd name="connsiteX33" fmla="*/ 1335184 w 5526184"/>
                  <a:gd name="connsiteY33" fmla="*/ 889000 h 4914900"/>
                  <a:gd name="connsiteX34" fmla="*/ 1157384 w 5526184"/>
                  <a:gd name="connsiteY34" fmla="*/ 660400 h 4914900"/>
                  <a:gd name="connsiteX35" fmla="*/ 966884 w 5526184"/>
                  <a:gd name="connsiteY35" fmla="*/ 266700 h 4914900"/>
                  <a:gd name="connsiteX36" fmla="*/ 966884 w 5526184"/>
                  <a:gd name="connsiteY36" fmla="*/ 50800 h 4914900"/>
                  <a:gd name="connsiteX37" fmla="*/ 14384 w 5526184"/>
                  <a:gd name="connsiteY37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256184 w 5526184"/>
                  <a:gd name="connsiteY20" fmla="*/ 4705350 h 4914900"/>
                  <a:gd name="connsiteX21" fmla="*/ 3900584 w 5526184"/>
                  <a:gd name="connsiteY21" fmla="*/ 4419600 h 4914900"/>
                  <a:gd name="connsiteX22" fmla="*/ 3278284 w 5526184"/>
                  <a:gd name="connsiteY22" fmla="*/ 3937000 h 4914900"/>
                  <a:gd name="connsiteX23" fmla="*/ 3011584 w 5526184"/>
                  <a:gd name="connsiteY23" fmla="*/ 3835400 h 4914900"/>
                  <a:gd name="connsiteX24" fmla="*/ 2573434 w 5526184"/>
                  <a:gd name="connsiteY24" fmla="*/ 3879850 h 4914900"/>
                  <a:gd name="connsiteX25" fmla="*/ 2192434 w 5526184"/>
                  <a:gd name="connsiteY25" fmla="*/ 3765550 h 4914900"/>
                  <a:gd name="connsiteX26" fmla="*/ 1893984 w 5526184"/>
                  <a:gd name="connsiteY26" fmla="*/ 3581400 h 4914900"/>
                  <a:gd name="connsiteX27" fmla="*/ 1576484 w 5526184"/>
                  <a:gd name="connsiteY27" fmla="*/ 3409950 h 4914900"/>
                  <a:gd name="connsiteX28" fmla="*/ 1614584 w 5526184"/>
                  <a:gd name="connsiteY28" fmla="*/ 2946400 h 4914900"/>
                  <a:gd name="connsiteX29" fmla="*/ 1563784 w 5526184"/>
                  <a:gd name="connsiteY29" fmla="*/ 2419350 h 4914900"/>
                  <a:gd name="connsiteX30" fmla="*/ 1633634 w 5526184"/>
                  <a:gd name="connsiteY30" fmla="*/ 1854200 h 4914900"/>
                  <a:gd name="connsiteX31" fmla="*/ 1614584 w 5526184"/>
                  <a:gd name="connsiteY31" fmla="*/ 1377950 h 4914900"/>
                  <a:gd name="connsiteX32" fmla="*/ 1335184 w 5526184"/>
                  <a:gd name="connsiteY32" fmla="*/ 889000 h 4914900"/>
                  <a:gd name="connsiteX33" fmla="*/ 1157384 w 5526184"/>
                  <a:gd name="connsiteY33" fmla="*/ 660400 h 4914900"/>
                  <a:gd name="connsiteX34" fmla="*/ 966884 w 5526184"/>
                  <a:gd name="connsiteY34" fmla="*/ 266700 h 4914900"/>
                  <a:gd name="connsiteX35" fmla="*/ 966884 w 5526184"/>
                  <a:gd name="connsiteY35" fmla="*/ 50800 h 4914900"/>
                  <a:gd name="connsiteX36" fmla="*/ 14384 w 5526184"/>
                  <a:gd name="connsiteY36" fmla="*/ 0 h 4914900"/>
                  <a:gd name="connsiteX0" fmla="*/ 14384 w 5526184"/>
                  <a:gd name="connsiteY0" fmla="*/ 0 h 4914900"/>
                  <a:gd name="connsiteX1" fmla="*/ 284259 w 5526184"/>
                  <a:gd name="connsiteY1" fmla="*/ 288925 h 4914900"/>
                  <a:gd name="connsiteX2" fmla="*/ 611284 w 5526184"/>
                  <a:gd name="connsiteY2" fmla="*/ 812800 h 4914900"/>
                  <a:gd name="connsiteX3" fmla="*/ 1173259 w 5526184"/>
                  <a:gd name="connsiteY3" fmla="*/ 1139825 h 4914900"/>
                  <a:gd name="connsiteX4" fmla="*/ 1436784 w 5526184"/>
                  <a:gd name="connsiteY4" fmla="*/ 1498600 h 4914900"/>
                  <a:gd name="connsiteX5" fmla="*/ 1436784 w 5526184"/>
                  <a:gd name="connsiteY5" fmla="*/ 1854200 h 4914900"/>
                  <a:gd name="connsiteX6" fmla="*/ 1385984 w 5526184"/>
                  <a:gd name="connsiteY6" fmla="*/ 2133600 h 4914900"/>
                  <a:gd name="connsiteX7" fmla="*/ 1360584 w 5526184"/>
                  <a:gd name="connsiteY7" fmla="*/ 2520950 h 4914900"/>
                  <a:gd name="connsiteX8" fmla="*/ 1443134 w 5526184"/>
                  <a:gd name="connsiteY8" fmla="*/ 3003550 h 4914900"/>
                  <a:gd name="connsiteX9" fmla="*/ 1392334 w 5526184"/>
                  <a:gd name="connsiteY9" fmla="*/ 3470275 h 4914900"/>
                  <a:gd name="connsiteX10" fmla="*/ 1760634 w 5526184"/>
                  <a:gd name="connsiteY10" fmla="*/ 3695700 h 4914900"/>
                  <a:gd name="connsiteX11" fmla="*/ 2084484 w 5526184"/>
                  <a:gd name="connsiteY11" fmla="*/ 3905250 h 4914900"/>
                  <a:gd name="connsiteX12" fmla="*/ 2509934 w 5526184"/>
                  <a:gd name="connsiteY12" fmla="*/ 4010025 h 4914900"/>
                  <a:gd name="connsiteX13" fmla="*/ 3024284 w 5526184"/>
                  <a:gd name="connsiteY13" fmla="*/ 3956050 h 4914900"/>
                  <a:gd name="connsiteX14" fmla="*/ 3379884 w 5526184"/>
                  <a:gd name="connsiteY14" fmla="*/ 4165600 h 4914900"/>
                  <a:gd name="connsiteX15" fmla="*/ 4164109 w 5526184"/>
                  <a:gd name="connsiteY15" fmla="*/ 4803775 h 4914900"/>
                  <a:gd name="connsiteX16" fmla="*/ 4865784 w 5526184"/>
                  <a:gd name="connsiteY16" fmla="*/ 4914900 h 4914900"/>
                  <a:gd name="connsiteX17" fmla="*/ 5526184 w 5526184"/>
                  <a:gd name="connsiteY17" fmla="*/ 4826000 h 4914900"/>
                  <a:gd name="connsiteX18" fmla="*/ 5488084 w 5526184"/>
                  <a:gd name="connsiteY18" fmla="*/ 4737100 h 4914900"/>
                  <a:gd name="connsiteX19" fmla="*/ 4878484 w 5526184"/>
                  <a:gd name="connsiteY19" fmla="*/ 4800600 h 4914900"/>
                  <a:gd name="connsiteX20" fmla="*/ 4256184 w 5526184"/>
                  <a:gd name="connsiteY20" fmla="*/ 4705350 h 4914900"/>
                  <a:gd name="connsiteX21" fmla="*/ 3900584 w 5526184"/>
                  <a:gd name="connsiteY21" fmla="*/ 4419600 h 4914900"/>
                  <a:gd name="connsiteX22" fmla="*/ 3278284 w 5526184"/>
                  <a:gd name="connsiteY22" fmla="*/ 3937000 h 4914900"/>
                  <a:gd name="connsiteX23" fmla="*/ 3011584 w 5526184"/>
                  <a:gd name="connsiteY23" fmla="*/ 3835400 h 4914900"/>
                  <a:gd name="connsiteX24" fmla="*/ 2573434 w 5526184"/>
                  <a:gd name="connsiteY24" fmla="*/ 3879850 h 4914900"/>
                  <a:gd name="connsiteX25" fmla="*/ 2192434 w 5526184"/>
                  <a:gd name="connsiteY25" fmla="*/ 3765550 h 4914900"/>
                  <a:gd name="connsiteX26" fmla="*/ 1893984 w 5526184"/>
                  <a:gd name="connsiteY26" fmla="*/ 3581400 h 4914900"/>
                  <a:gd name="connsiteX27" fmla="*/ 1576484 w 5526184"/>
                  <a:gd name="connsiteY27" fmla="*/ 3409950 h 4914900"/>
                  <a:gd name="connsiteX28" fmla="*/ 1614584 w 5526184"/>
                  <a:gd name="connsiteY28" fmla="*/ 2946400 h 4914900"/>
                  <a:gd name="connsiteX29" fmla="*/ 1563784 w 5526184"/>
                  <a:gd name="connsiteY29" fmla="*/ 2419350 h 4914900"/>
                  <a:gd name="connsiteX30" fmla="*/ 1633634 w 5526184"/>
                  <a:gd name="connsiteY30" fmla="*/ 1854200 h 4914900"/>
                  <a:gd name="connsiteX31" fmla="*/ 1614584 w 5526184"/>
                  <a:gd name="connsiteY31" fmla="*/ 1377950 h 4914900"/>
                  <a:gd name="connsiteX32" fmla="*/ 1335184 w 5526184"/>
                  <a:gd name="connsiteY32" fmla="*/ 889000 h 4914900"/>
                  <a:gd name="connsiteX33" fmla="*/ 1157384 w 5526184"/>
                  <a:gd name="connsiteY33" fmla="*/ 660400 h 4914900"/>
                  <a:gd name="connsiteX34" fmla="*/ 966884 w 5526184"/>
                  <a:gd name="connsiteY34" fmla="*/ 266700 h 4914900"/>
                  <a:gd name="connsiteX35" fmla="*/ 966884 w 5526184"/>
                  <a:gd name="connsiteY35" fmla="*/ 50800 h 4914900"/>
                  <a:gd name="connsiteX36" fmla="*/ 14384 w 5526184"/>
                  <a:gd name="connsiteY36" fmla="*/ 0 h 491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526184" h="4914900">
                    <a:moveTo>
                      <a:pt x="14384" y="0"/>
                    </a:moveTo>
                    <a:cubicBezTo>
                      <a:pt x="-61816" y="93133"/>
                      <a:pt x="184776" y="153458"/>
                      <a:pt x="284259" y="288925"/>
                    </a:cubicBezTo>
                    <a:cubicBezTo>
                      <a:pt x="383742" y="424392"/>
                      <a:pt x="463117" y="670983"/>
                      <a:pt x="611284" y="812800"/>
                    </a:cubicBezTo>
                    <a:cubicBezTo>
                      <a:pt x="759451" y="954617"/>
                      <a:pt x="1035676" y="1025525"/>
                      <a:pt x="1173259" y="1139825"/>
                    </a:cubicBezTo>
                    <a:cubicBezTo>
                      <a:pt x="1310842" y="1254125"/>
                      <a:pt x="1392863" y="1379538"/>
                      <a:pt x="1436784" y="1498600"/>
                    </a:cubicBezTo>
                    <a:cubicBezTo>
                      <a:pt x="1480705" y="1617662"/>
                      <a:pt x="1445251" y="1771650"/>
                      <a:pt x="1436784" y="1854200"/>
                    </a:cubicBezTo>
                    <a:cubicBezTo>
                      <a:pt x="1419851" y="1947333"/>
                      <a:pt x="1398684" y="2022475"/>
                      <a:pt x="1385984" y="2133600"/>
                    </a:cubicBezTo>
                    <a:cubicBezTo>
                      <a:pt x="1373284" y="2244725"/>
                      <a:pt x="1351059" y="2375958"/>
                      <a:pt x="1360584" y="2520950"/>
                    </a:cubicBezTo>
                    <a:cubicBezTo>
                      <a:pt x="1370109" y="2665942"/>
                      <a:pt x="1437842" y="2845329"/>
                      <a:pt x="1443134" y="3003550"/>
                    </a:cubicBezTo>
                    <a:cubicBezTo>
                      <a:pt x="1448426" y="3161771"/>
                      <a:pt x="1339417" y="3354917"/>
                      <a:pt x="1392334" y="3470275"/>
                    </a:cubicBezTo>
                    <a:cubicBezTo>
                      <a:pt x="1445251" y="3585633"/>
                      <a:pt x="1645276" y="3623204"/>
                      <a:pt x="1760634" y="3695700"/>
                    </a:cubicBezTo>
                    <a:cubicBezTo>
                      <a:pt x="1875992" y="3768196"/>
                      <a:pt x="1959601" y="3852863"/>
                      <a:pt x="2084484" y="3905250"/>
                    </a:cubicBezTo>
                    <a:cubicBezTo>
                      <a:pt x="2209367" y="3957638"/>
                      <a:pt x="2353301" y="4001558"/>
                      <a:pt x="2509934" y="4010025"/>
                    </a:cubicBezTo>
                    <a:cubicBezTo>
                      <a:pt x="2666567" y="4018492"/>
                      <a:pt x="2905751" y="3886200"/>
                      <a:pt x="3024284" y="3956050"/>
                    </a:cubicBezTo>
                    <a:cubicBezTo>
                      <a:pt x="3142817" y="4025900"/>
                      <a:pt x="3189913" y="4024313"/>
                      <a:pt x="3379884" y="4165600"/>
                    </a:cubicBezTo>
                    <a:cubicBezTo>
                      <a:pt x="3569855" y="4306887"/>
                      <a:pt x="3988426" y="4691592"/>
                      <a:pt x="4164109" y="4803775"/>
                    </a:cubicBezTo>
                    <a:cubicBezTo>
                      <a:pt x="4411759" y="4928658"/>
                      <a:pt x="4638772" y="4911196"/>
                      <a:pt x="4865784" y="4914900"/>
                    </a:cubicBezTo>
                    <a:lnTo>
                      <a:pt x="5526184" y="4826000"/>
                    </a:lnTo>
                    <a:lnTo>
                      <a:pt x="5488084" y="4737100"/>
                    </a:lnTo>
                    <a:cubicBezTo>
                      <a:pt x="5380134" y="4732867"/>
                      <a:pt x="5083801" y="4805892"/>
                      <a:pt x="4878484" y="4800600"/>
                    </a:cubicBezTo>
                    <a:cubicBezTo>
                      <a:pt x="4673167" y="4795308"/>
                      <a:pt x="4419167" y="4768850"/>
                      <a:pt x="4256184" y="4705350"/>
                    </a:cubicBezTo>
                    <a:cubicBezTo>
                      <a:pt x="4146117" y="4648200"/>
                      <a:pt x="4063567" y="4547658"/>
                      <a:pt x="3900584" y="4419600"/>
                    </a:cubicBezTo>
                    <a:cubicBezTo>
                      <a:pt x="3737601" y="4291542"/>
                      <a:pt x="3428567" y="4011083"/>
                      <a:pt x="3278284" y="3937000"/>
                    </a:cubicBezTo>
                    <a:cubicBezTo>
                      <a:pt x="3187267" y="3896783"/>
                      <a:pt x="3129059" y="3844925"/>
                      <a:pt x="3011584" y="3835400"/>
                    </a:cubicBezTo>
                    <a:cubicBezTo>
                      <a:pt x="2894109" y="3825875"/>
                      <a:pt x="2709959" y="3891492"/>
                      <a:pt x="2573434" y="3879850"/>
                    </a:cubicBezTo>
                    <a:cubicBezTo>
                      <a:pt x="2498292" y="3861858"/>
                      <a:pt x="2305676" y="3815292"/>
                      <a:pt x="2192434" y="3765550"/>
                    </a:cubicBezTo>
                    <a:cubicBezTo>
                      <a:pt x="2079192" y="3715808"/>
                      <a:pt x="1996642" y="3640667"/>
                      <a:pt x="1893984" y="3581400"/>
                    </a:cubicBezTo>
                    <a:cubicBezTo>
                      <a:pt x="1791326" y="3522133"/>
                      <a:pt x="1623051" y="3515783"/>
                      <a:pt x="1576484" y="3409950"/>
                    </a:cubicBezTo>
                    <a:cubicBezTo>
                      <a:pt x="1559551" y="3314700"/>
                      <a:pt x="1616701" y="3111500"/>
                      <a:pt x="1614584" y="2946400"/>
                    </a:cubicBezTo>
                    <a:cubicBezTo>
                      <a:pt x="1612467" y="2781300"/>
                      <a:pt x="1560609" y="2601383"/>
                      <a:pt x="1563784" y="2419350"/>
                    </a:cubicBezTo>
                    <a:cubicBezTo>
                      <a:pt x="1566959" y="2237317"/>
                      <a:pt x="1618817" y="2021417"/>
                      <a:pt x="1633634" y="1854200"/>
                    </a:cubicBezTo>
                    <a:cubicBezTo>
                      <a:pt x="1635751" y="1752600"/>
                      <a:pt x="1664326" y="1538817"/>
                      <a:pt x="1614584" y="1377950"/>
                    </a:cubicBezTo>
                    <a:cubicBezTo>
                      <a:pt x="1564842" y="1217083"/>
                      <a:pt x="1419851" y="1020233"/>
                      <a:pt x="1335184" y="889000"/>
                    </a:cubicBezTo>
                    <a:cubicBezTo>
                      <a:pt x="1269567" y="791633"/>
                      <a:pt x="1218767" y="764117"/>
                      <a:pt x="1157384" y="660400"/>
                    </a:cubicBezTo>
                    <a:cubicBezTo>
                      <a:pt x="1096001" y="556683"/>
                      <a:pt x="998634" y="368300"/>
                      <a:pt x="966884" y="266700"/>
                    </a:cubicBezTo>
                    <a:lnTo>
                      <a:pt x="966884" y="50800"/>
                    </a:lnTo>
                    <a:lnTo>
                      <a:pt x="14384" y="0"/>
                    </a:ln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42" name="Freeform 1341"/>
            <p:cNvSpPr/>
            <p:nvPr/>
          </p:nvSpPr>
          <p:spPr>
            <a:xfrm>
              <a:off x="5165725" y="3384550"/>
              <a:ext cx="120650" cy="101600"/>
            </a:xfrm>
            <a:custGeom>
              <a:avLst/>
              <a:gdLst>
                <a:gd name="connsiteX0" fmla="*/ 22225 w 120650"/>
                <a:gd name="connsiteY0" fmla="*/ 0 h 101600"/>
                <a:gd name="connsiteX1" fmla="*/ 0 w 120650"/>
                <a:gd name="connsiteY1" fmla="*/ 63500 h 101600"/>
                <a:gd name="connsiteX2" fmla="*/ 76200 w 120650"/>
                <a:gd name="connsiteY2" fmla="*/ 101600 h 101600"/>
                <a:gd name="connsiteX3" fmla="*/ 120650 w 120650"/>
                <a:gd name="connsiteY3" fmla="*/ 60325 h 101600"/>
                <a:gd name="connsiteX4" fmla="*/ 22225 w 120650"/>
                <a:gd name="connsiteY4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0" h="101600">
                  <a:moveTo>
                    <a:pt x="22225" y="0"/>
                  </a:moveTo>
                  <a:lnTo>
                    <a:pt x="0" y="63500"/>
                  </a:lnTo>
                  <a:lnTo>
                    <a:pt x="76200" y="101600"/>
                  </a:lnTo>
                  <a:lnTo>
                    <a:pt x="120650" y="60325"/>
                  </a:lnTo>
                  <a:lnTo>
                    <a:pt x="22225" y="0"/>
                  </a:lnTo>
                  <a:close/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5" name="Group 1344"/>
          <p:cNvGrpSpPr/>
          <p:nvPr/>
        </p:nvGrpSpPr>
        <p:grpSpPr>
          <a:xfrm>
            <a:off x="654133" y="133432"/>
            <a:ext cx="8645237" cy="6623628"/>
            <a:chOff x="273132" y="133432"/>
            <a:chExt cx="8645237" cy="6623628"/>
          </a:xfrm>
        </p:grpSpPr>
        <p:sp>
          <p:nvSpPr>
            <p:cNvPr id="1346" name="Freeform 1345"/>
            <p:cNvSpPr/>
            <p:nvPr/>
          </p:nvSpPr>
          <p:spPr>
            <a:xfrm>
              <a:off x="273132" y="1545771"/>
              <a:ext cx="8645237" cy="948047"/>
            </a:xfrm>
            <a:custGeom>
              <a:avLst/>
              <a:gdLst>
                <a:gd name="connsiteX0" fmla="*/ 8645237 w 8645237"/>
                <a:gd name="connsiteY0" fmla="*/ 795647 h 795647"/>
                <a:gd name="connsiteX1" fmla="*/ 8645237 w 8645237"/>
                <a:gd name="connsiteY1" fmla="*/ 795647 h 795647"/>
                <a:gd name="connsiteX2" fmla="*/ 8277102 w 8645237"/>
                <a:gd name="connsiteY2" fmla="*/ 712520 h 795647"/>
                <a:gd name="connsiteX3" fmla="*/ 7802089 w 8645237"/>
                <a:gd name="connsiteY3" fmla="*/ 463138 h 795647"/>
                <a:gd name="connsiteX4" fmla="*/ 7671460 w 8645237"/>
                <a:gd name="connsiteY4" fmla="*/ 308759 h 795647"/>
                <a:gd name="connsiteX5" fmla="*/ 7422078 w 8645237"/>
                <a:gd name="connsiteY5" fmla="*/ 83128 h 795647"/>
                <a:gd name="connsiteX6" fmla="*/ 7267699 w 8645237"/>
                <a:gd name="connsiteY6" fmla="*/ 23751 h 795647"/>
                <a:gd name="connsiteX7" fmla="*/ 6899564 w 8645237"/>
                <a:gd name="connsiteY7" fmla="*/ 130629 h 795647"/>
                <a:gd name="connsiteX8" fmla="*/ 6602681 w 8645237"/>
                <a:gd name="connsiteY8" fmla="*/ 368135 h 795647"/>
                <a:gd name="connsiteX9" fmla="*/ 6460177 w 8645237"/>
                <a:gd name="connsiteY9" fmla="*/ 475013 h 795647"/>
                <a:gd name="connsiteX10" fmla="*/ 6293923 w 8645237"/>
                <a:gd name="connsiteY10" fmla="*/ 451263 h 795647"/>
                <a:gd name="connsiteX11" fmla="*/ 6032665 w 8645237"/>
                <a:gd name="connsiteY11" fmla="*/ 308759 h 795647"/>
                <a:gd name="connsiteX12" fmla="*/ 5795159 w 8645237"/>
                <a:gd name="connsiteY12" fmla="*/ 154380 h 795647"/>
                <a:gd name="connsiteX13" fmla="*/ 5474525 w 8645237"/>
                <a:gd name="connsiteY13" fmla="*/ 106878 h 795647"/>
                <a:gd name="connsiteX14" fmla="*/ 5106390 w 8645237"/>
                <a:gd name="connsiteY14" fmla="*/ 237507 h 795647"/>
                <a:gd name="connsiteX15" fmla="*/ 4821382 w 8645237"/>
                <a:gd name="connsiteY15" fmla="*/ 273133 h 795647"/>
                <a:gd name="connsiteX16" fmla="*/ 4441372 w 8645237"/>
                <a:gd name="connsiteY16" fmla="*/ 285008 h 795647"/>
                <a:gd name="connsiteX17" fmla="*/ 4227616 w 8645237"/>
                <a:gd name="connsiteY17" fmla="*/ 380011 h 795647"/>
                <a:gd name="connsiteX18" fmla="*/ 4013860 w 8645237"/>
                <a:gd name="connsiteY18" fmla="*/ 498764 h 795647"/>
                <a:gd name="connsiteX19" fmla="*/ 3657600 w 8645237"/>
                <a:gd name="connsiteY19" fmla="*/ 593767 h 795647"/>
                <a:gd name="connsiteX20" fmla="*/ 3408219 w 8645237"/>
                <a:gd name="connsiteY20" fmla="*/ 629393 h 795647"/>
                <a:gd name="connsiteX21" fmla="*/ 3146962 w 8645237"/>
                <a:gd name="connsiteY21" fmla="*/ 451263 h 795647"/>
                <a:gd name="connsiteX22" fmla="*/ 2968832 w 8645237"/>
                <a:gd name="connsiteY22" fmla="*/ 178130 h 795647"/>
                <a:gd name="connsiteX23" fmla="*/ 2743200 w 8645237"/>
                <a:gd name="connsiteY23" fmla="*/ 0 h 795647"/>
                <a:gd name="connsiteX24" fmla="*/ 2078182 w 8645237"/>
                <a:gd name="connsiteY24" fmla="*/ 11876 h 795647"/>
                <a:gd name="connsiteX25" fmla="*/ 1543793 w 8645237"/>
                <a:gd name="connsiteY25" fmla="*/ 118754 h 795647"/>
                <a:gd name="connsiteX26" fmla="*/ 1199408 w 8645237"/>
                <a:gd name="connsiteY26" fmla="*/ 201881 h 795647"/>
                <a:gd name="connsiteX27" fmla="*/ 1092530 w 8645237"/>
                <a:gd name="connsiteY27" fmla="*/ 190006 h 795647"/>
                <a:gd name="connsiteX28" fmla="*/ 961902 w 8645237"/>
                <a:gd name="connsiteY28" fmla="*/ 201881 h 795647"/>
                <a:gd name="connsiteX29" fmla="*/ 914400 w 8645237"/>
                <a:gd name="connsiteY29" fmla="*/ 201881 h 795647"/>
                <a:gd name="connsiteX30" fmla="*/ 570016 w 8645237"/>
                <a:gd name="connsiteY30" fmla="*/ 201881 h 795647"/>
                <a:gd name="connsiteX31" fmla="*/ 178130 w 8645237"/>
                <a:gd name="connsiteY31" fmla="*/ 320634 h 795647"/>
                <a:gd name="connsiteX32" fmla="*/ 0 w 8645237"/>
                <a:gd name="connsiteY32" fmla="*/ 344385 h 795647"/>
                <a:gd name="connsiteX0" fmla="*/ 8645237 w 8645237"/>
                <a:gd name="connsiteY0" fmla="*/ 795647 h 795647"/>
                <a:gd name="connsiteX1" fmla="*/ 8645237 w 8645237"/>
                <a:gd name="connsiteY1" fmla="*/ 795647 h 795647"/>
                <a:gd name="connsiteX2" fmla="*/ 8277102 w 8645237"/>
                <a:gd name="connsiteY2" fmla="*/ 712520 h 795647"/>
                <a:gd name="connsiteX3" fmla="*/ 7802089 w 8645237"/>
                <a:gd name="connsiteY3" fmla="*/ 463138 h 795647"/>
                <a:gd name="connsiteX4" fmla="*/ 7671460 w 8645237"/>
                <a:gd name="connsiteY4" fmla="*/ 308759 h 795647"/>
                <a:gd name="connsiteX5" fmla="*/ 7422078 w 8645237"/>
                <a:gd name="connsiteY5" fmla="*/ 83128 h 795647"/>
                <a:gd name="connsiteX6" fmla="*/ 7267699 w 8645237"/>
                <a:gd name="connsiteY6" fmla="*/ 23751 h 795647"/>
                <a:gd name="connsiteX7" fmla="*/ 6899564 w 8645237"/>
                <a:gd name="connsiteY7" fmla="*/ 130629 h 795647"/>
                <a:gd name="connsiteX8" fmla="*/ 6602681 w 8645237"/>
                <a:gd name="connsiteY8" fmla="*/ 368135 h 795647"/>
                <a:gd name="connsiteX9" fmla="*/ 6460177 w 8645237"/>
                <a:gd name="connsiteY9" fmla="*/ 475013 h 795647"/>
                <a:gd name="connsiteX10" fmla="*/ 6293923 w 8645237"/>
                <a:gd name="connsiteY10" fmla="*/ 451263 h 795647"/>
                <a:gd name="connsiteX11" fmla="*/ 6032665 w 8645237"/>
                <a:gd name="connsiteY11" fmla="*/ 308759 h 795647"/>
                <a:gd name="connsiteX12" fmla="*/ 5795159 w 8645237"/>
                <a:gd name="connsiteY12" fmla="*/ 154380 h 795647"/>
                <a:gd name="connsiteX13" fmla="*/ 5474525 w 8645237"/>
                <a:gd name="connsiteY13" fmla="*/ 106878 h 795647"/>
                <a:gd name="connsiteX14" fmla="*/ 5106390 w 8645237"/>
                <a:gd name="connsiteY14" fmla="*/ 237507 h 795647"/>
                <a:gd name="connsiteX15" fmla="*/ 4821382 w 8645237"/>
                <a:gd name="connsiteY15" fmla="*/ 273133 h 795647"/>
                <a:gd name="connsiteX16" fmla="*/ 4441372 w 8645237"/>
                <a:gd name="connsiteY16" fmla="*/ 285008 h 795647"/>
                <a:gd name="connsiteX17" fmla="*/ 4227616 w 8645237"/>
                <a:gd name="connsiteY17" fmla="*/ 380011 h 795647"/>
                <a:gd name="connsiteX18" fmla="*/ 4013860 w 8645237"/>
                <a:gd name="connsiteY18" fmla="*/ 498764 h 795647"/>
                <a:gd name="connsiteX19" fmla="*/ 3657600 w 8645237"/>
                <a:gd name="connsiteY19" fmla="*/ 593767 h 795647"/>
                <a:gd name="connsiteX20" fmla="*/ 3090719 w 8645237"/>
                <a:gd name="connsiteY20" fmla="*/ 578593 h 795647"/>
                <a:gd name="connsiteX21" fmla="*/ 3146962 w 8645237"/>
                <a:gd name="connsiteY21" fmla="*/ 451263 h 795647"/>
                <a:gd name="connsiteX22" fmla="*/ 2968832 w 8645237"/>
                <a:gd name="connsiteY22" fmla="*/ 178130 h 795647"/>
                <a:gd name="connsiteX23" fmla="*/ 2743200 w 8645237"/>
                <a:gd name="connsiteY23" fmla="*/ 0 h 795647"/>
                <a:gd name="connsiteX24" fmla="*/ 2078182 w 8645237"/>
                <a:gd name="connsiteY24" fmla="*/ 11876 h 795647"/>
                <a:gd name="connsiteX25" fmla="*/ 1543793 w 8645237"/>
                <a:gd name="connsiteY25" fmla="*/ 118754 h 795647"/>
                <a:gd name="connsiteX26" fmla="*/ 1199408 w 8645237"/>
                <a:gd name="connsiteY26" fmla="*/ 201881 h 795647"/>
                <a:gd name="connsiteX27" fmla="*/ 1092530 w 8645237"/>
                <a:gd name="connsiteY27" fmla="*/ 190006 h 795647"/>
                <a:gd name="connsiteX28" fmla="*/ 961902 w 8645237"/>
                <a:gd name="connsiteY28" fmla="*/ 201881 h 795647"/>
                <a:gd name="connsiteX29" fmla="*/ 914400 w 8645237"/>
                <a:gd name="connsiteY29" fmla="*/ 201881 h 795647"/>
                <a:gd name="connsiteX30" fmla="*/ 570016 w 8645237"/>
                <a:gd name="connsiteY30" fmla="*/ 201881 h 795647"/>
                <a:gd name="connsiteX31" fmla="*/ 178130 w 8645237"/>
                <a:gd name="connsiteY31" fmla="*/ 320634 h 795647"/>
                <a:gd name="connsiteX32" fmla="*/ 0 w 8645237"/>
                <a:gd name="connsiteY32" fmla="*/ 344385 h 795647"/>
                <a:gd name="connsiteX0" fmla="*/ 8645237 w 8645237"/>
                <a:gd name="connsiteY0" fmla="*/ 783771 h 783771"/>
                <a:gd name="connsiteX1" fmla="*/ 8645237 w 8645237"/>
                <a:gd name="connsiteY1" fmla="*/ 783771 h 783771"/>
                <a:gd name="connsiteX2" fmla="*/ 8277102 w 8645237"/>
                <a:gd name="connsiteY2" fmla="*/ 700644 h 783771"/>
                <a:gd name="connsiteX3" fmla="*/ 7802089 w 8645237"/>
                <a:gd name="connsiteY3" fmla="*/ 451262 h 783771"/>
                <a:gd name="connsiteX4" fmla="*/ 7671460 w 8645237"/>
                <a:gd name="connsiteY4" fmla="*/ 296883 h 783771"/>
                <a:gd name="connsiteX5" fmla="*/ 7422078 w 8645237"/>
                <a:gd name="connsiteY5" fmla="*/ 71252 h 783771"/>
                <a:gd name="connsiteX6" fmla="*/ 7267699 w 8645237"/>
                <a:gd name="connsiteY6" fmla="*/ 11875 h 783771"/>
                <a:gd name="connsiteX7" fmla="*/ 6899564 w 8645237"/>
                <a:gd name="connsiteY7" fmla="*/ 118753 h 783771"/>
                <a:gd name="connsiteX8" fmla="*/ 6602681 w 8645237"/>
                <a:gd name="connsiteY8" fmla="*/ 356259 h 783771"/>
                <a:gd name="connsiteX9" fmla="*/ 6460177 w 8645237"/>
                <a:gd name="connsiteY9" fmla="*/ 463137 h 783771"/>
                <a:gd name="connsiteX10" fmla="*/ 6293923 w 8645237"/>
                <a:gd name="connsiteY10" fmla="*/ 439387 h 783771"/>
                <a:gd name="connsiteX11" fmla="*/ 6032665 w 8645237"/>
                <a:gd name="connsiteY11" fmla="*/ 296883 h 783771"/>
                <a:gd name="connsiteX12" fmla="*/ 5795159 w 8645237"/>
                <a:gd name="connsiteY12" fmla="*/ 142504 h 783771"/>
                <a:gd name="connsiteX13" fmla="*/ 5474525 w 8645237"/>
                <a:gd name="connsiteY13" fmla="*/ 95002 h 783771"/>
                <a:gd name="connsiteX14" fmla="*/ 5106390 w 8645237"/>
                <a:gd name="connsiteY14" fmla="*/ 225631 h 783771"/>
                <a:gd name="connsiteX15" fmla="*/ 4821382 w 8645237"/>
                <a:gd name="connsiteY15" fmla="*/ 261257 h 783771"/>
                <a:gd name="connsiteX16" fmla="*/ 4441372 w 8645237"/>
                <a:gd name="connsiteY16" fmla="*/ 273132 h 783771"/>
                <a:gd name="connsiteX17" fmla="*/ 4227616 w 8645237"/>
                <a:gd name="connsiteY17" fmla="*/ 368135 h 783771"/>
                <a:gd name="connsiteX18" fmla="*/ 4013860 w 8645237"/>
                <a:gd name="connsiteY18" fmla="*/ 486888 h 783771"/>
                <a:gd name="connsiteX19" fmla="*/ 3657600 w 8645237"/>
                <a:gd name="connsiteY19" fmla="*/ 581891 h 783771"/>
                <a:gd name="connsiteX20" fmla="*/ 3090719 w 8645237"/>
                <a:gd name="connsiteY20" fmla="*/ 566717 h 783771"/>
                <a:gd name="connsiteX21" fmla="*/ 3146962 w 8645237"/>
                <a:gd name="connsiteY21" fmla="*/ 439387 h 783771"/>
                <a:gd name="connsiteX22" fmla="*/ 2968832 w 8645237"/>
                <a:gd name="connsiteY22" fmla="*/ 166254 h 783771"/>
                <a:gd name="connsiteX23" fmla="*/ 2451100 w 8645237"/>
                <a:gd name="connsiteY23" fmla="*/ 38924 h 783771"/>
                <a:gd name="connsiteX24" fmla="*/ 2078182 w 8645237"/>
                <a:gd name="connsiteY24" fmla="*/ 0 h 783771"/>
                <a:gd name="connsiteX25" fmla="*/ 1543793 w 8645237"/>
                <a:gd name="connsiteY25" fmla="*/ 106878 h 783771"/>
                <a:gd name="connsiteX26" fmla="*/ 1199408 w 8645237"/>
                <a:gd name="connsiteY26" fmla="*/ 190005 h 783771"/>
                <a:gd name="connsiteX27" fmla="*/ 1092530 w 8645237"/>
                <a:gd name="connsiteY27" fmla="*/ 178130 h 783771"/>
                <a:gd name="connsiteX28" fmla="*/ 961902 w 8645237"/>
                <a:gd name="connsiteY28" fmla="*/ 190005 h 783771"/>
                <a:gd name="connsiteX29" fmla="*/ 914400 w 8645237"/>
                <a:gd name="connsiteY29" fmla="*/ 190005 h 783771"/>
                <a:gd name="connsiteX30" fmla="*/ 570016 w 8645237"/>
                <a:gd name="connsiteY30" fmla="*/ 190005 h 783771"/>
                <a:gd name="connsiteX31" fmla="*/ 178130 w 8645237"/>
                <a:gd name="connsiteY31" fmla="*/ 308758 h 783771"/>
                <a:gd name="connsiteX32" fmla="*/ 0 w 8645237"/>
                <a:gd name="connsiteY32" fmla="*/ 332509 h 783771"/>
                <a:gd name="connsiteX0" fmla="*/ 8645237 w 8645237"/>
                <a:gd name="connsiteY0" fmla="*/ 783771 h 783771"/>
                <a:gd name="connsiteX1" fmla="*/ 8645237 w 8645237"/>
                <a:gd name="connsiteY1" fmla="*/ 783771 h 783771"/>
                <a:gd name="connsiteX2" fmla="*/ 8277102 w 8645237"/>
                <a:gd name="connsiteY2" fmla="*/ 700644 h 783771"/>
                <a:gd name="connsiteX3" fmla="*/ 7802089 w 8645237"/>
                <a:gd name="connsiteY3" fmla="*/ 451262 h 783771"/>
                <a:gd name="connsiteX4" fmla="*/ 7671460 w 8645237"/>
                <a:gd name="connsiteY4" fmla="*/ 296883 h 783771"/>
                <a:gd name="connsiteX5" fmla="*/ 7422078 w 8645237"/>
                <a:gd name="connsiteY5" fmla="*/ 71252 h 783771"/>
                <a:gd name="connsiteX6" fmla="*/ 7267699 w 8645237"/>
                <a:gd name="connsiteY6" fmla="*/ 11875 h 783771"/>
                <a:gd name="connsiteX7" fmla="*/ 6899564 w 8645237"/>
                <a:gd name="connsiteY7" fmla="*/ 118753 h 783771"/>
                <a:gd name="connsiteX8" fmla="*/ 6602681 w 8645237"/>
                <a:gd name="connsiteY8" fmla="*/ 356259 h 783771"/>
                <a:gd name="connsiteX9" fmla="*/ 6460177 w 8645237"/>
                <a:gd name="connsiteY9" fmla="*/ 463137 h 783771"/>
                <a:gd name="connsiteX10" fmla="*/ 6293923 w 8645237"/>
                <a:gd name="connsiteY10" fmla="*/ 439387 h 783771"/>
                <a:gd name="connsiteX11" fmla="*/ 6032665 w 8645237"/>
                <a:gd name="connsiteY11" fmla="*/ 296883 h 783771"/>
                <a:gd name="connsiteX12" fmla="*/ 5795159 w 8645237"/>
                <a:gd name="connsiteY12" fmla="*/ 142504 h 783771"/>
                <a:gd name="connsiteX13" fmla="*/ 5474525 w 8645237"/>
                <a:gd name="connsiteY13" fmla="*/ 95002 h 783771"/>
                <a:gd name="connsiteX14" fmla="*/ 5106390 w 8645237"/>
                <a:gd name="connsiteY14" fmla="*/ 225631 h 783771"/>
                <a:gd name="connsiteX15" fmla="*/ 4821382 w 8645237"/>
                <a:gd name="connsiteY15" fmla="*/ 261257 h 783771"/>
                <a:gd name="connsiteX16" fmla="*/ 4441372 w 8645237"/>
                <a:gd name="connsiteY16" fmla="*/ 273132 h 783771"/>
                <a:gd name="connsiteX17" fmla="*/ 4227616 w 8645237"/>
                <a:gd name="connsiteY17" fmla="*/ 368135 h 783771"/>
                <a:gd name="connsiteX18" fmla="*/ 4013860 w 8645237"/>
                <a:gd name="connsiteY18" fmla="*/ 486888 h 783771"/>
                <a:gd name="connsiteX19" fmla="*/ 3657600 w 8645237"/>
                <a:gd name="connsiteY19" fmla="*/ 581891 h 783771"/>
                <a:gd name="connsiteX20" fmla="*/ 3090719 w 8645237"/>
                <a:gd name="connsiteY20" fmla="*/ 566717 h 783771"/>
                <a:gd name="connsiteX21" fmla="*/ 3146962 w 8645237"/>
                <a:gd name="connsiteY21" fmla="*/ 439387 h 783771"/>
                <a:gd name="connsiteX22" fmla="*/ 2702132 w 8645237"/>
                <a:gd name="connsiteY22" fmla="*/ 153554 h 783771"/>
                <a:gd name="connsiteX23" fmla="*/ 2451100 w 8645237"/>
                <a:gd name="connsiteY23" fmla="*/ 38924 h 783771"/>
                <a:gd name="connsiteX24" fmla="*/ 2078182 w 8645237"/>
                <a:gd name="connsiteY24" fmla="*/ 0 h 783771"/>
                <a:gd name="connsiteX25" fmla="*/ 1543793 w 8645237"/>
                <a:gd name="connsiteY25" fmla="*/ 106878 h 783771"/>
                <a:gd name="connsiteX26" fmla="*/ 1199408 w 8645237"/>
                <a:gd name="connsiteY26" fmla="*/ 190005 h 783771"/>
                <a:gd name="connsiteX27" fmla="*/ 1092530 w 8645237"/>
                <a:gd name="connsiteY27" fmla="*/ 178130 h 783771"/>
                <a:gd name="connsiteX28" fmla="*/ 961902 w 8645237"/>
                <a:gd name="connsiteY28" fmla="*/ 190005 h 783771"/>
                <a:gd name="connsiteX29" fmla="*/ 914400 w 8645237"/>
                <a:gd name="connsiteY29" fmla="*/ 190005 h 783771"/>
                <a:gd name="connsiteX30" fmla="*/ 570016 w 8645237"/>
                <a:gd name="connsiteY30" fmla="*/ 190005 h 783771"/>
                <a:gd name="connsiteX31" fmla="*/ 178130 w 8645237"/>
                <a:gd name="connsiteY31" fmla="*/ 308758 h 783771"/>
                <a:gd name="connsiteX32" fmla="*/ 0 w 8645237"/>
                <a:gd name="connsiteY32" fmla="*/ 332509 h 783771"/>
                <a:gd name="connsiteX0" fmla="*/ 8645237 w 8645237"/>
                <a:gd name="connsiteY0" fmla="*/ 783771 h 783771"/>
                <a:gd name="connsiteX1" fmla="*/ 8645237 w 8645237"/>
                <a:gd name="connsiteY1" fmla="*/ 783771 h 783771"/>
                <a:gd name="connsiteX2" fmla="*/ 8277102 w 8645237"/>
                <a:gd name="connsiteY2" fmla="*/ 700644 h 783771"/>
                <a:gd name="connsiteX3" fmla="*/ 7802089 w 8645237"/>
                <a:gd name="connsiteY3" fmla="*/ 451262 h 783771"/>
                <a:gd name="connsiteX4" fmla="*/ 7671460 w 8645237"/>
                <a:gd name="connsiteY4" fmla="*/ 296883 h 783771"/>
                <a:gd name="connsiteX5" fmla="*/ 7422078 w 8645237"/>
                <a:gd name="connsiteY5" fmla="*/ 71252 h 783771"/>
                <a:gd name="connsiteX6" fmla="*/ 7267699 w 8645237"/>
                <a:gd name="connsiteY6" fmla="*/ 11875 h 783771"/>
                <a:gd name="connsiteX7" fmla="*/ 6899564 w 8645237"/>
                <a:gd name="connsiteY7" fmla="*/ 118753 h 783771"/>
                <a:gd name="connsiteX8" fmla="*/ 6602681 w 8645237"/>
                <a:gd name="connsiteY8" fmla="*/ 356259 h 783771"/>
                <a:gd name="connsiteX9" fmla="*/ 6460177 w 8645237"/>
                <a:gd name="connsiteY9" fmla="*/ 463137 h 783771"/>
                <a:gd name="connsiteX10" fmla="*/ 6293923 w 8645237"/>
                <a:gd name="connsiteY10" fmla="*/ 439387 h 783771"/>
                <a:gd name="connsiteX11" fmla="*/ 6032665 w 8645237"/>
                <a:gd name="connsiteY11" fmla="*/ 296883 h 783771"/>
                <a:gd name="connsiteX12" fmla="*/ 5795159 w 8645237"/>
                <a:gd name="connsiteY12" fmla="*/ 142504 h 783771"/>
                <a:gd name="connsiteX13" fmla="*/ 5474525 w 8645237"/>
                <a:gd name="connsiteY13" fmla="*/ 95002 h 783771"/>
                <a:gd name="connsiteX14" fmla="*/ 5106390 w 8645237"/>
                <a:gd name="connsiteY14" fmla="*/ 225631 h 783771"/>
                <a:gd name="connsiteX15" fmla="*/ 4821382 w 8645237"/>
                <a:gd name="connsiteY15" fmla="*/ 261257 h 783771"/>
                <a:gd name="connsiteX16" fmla="*/ 4441372 w 8645237"/>
                <a:gd name="connsiteY16" fmla="*/ 273132 h 783771"/>
                <a:gd name="connsiteX17" fmla="*/ 4227616 w 8645237"/>
                <a:gd name="connsiteY17" fmla="*/ 368135 h 783771"/>
                <a:gd name="connsiteX18" fmla="*/ 4013860 w 8645237"/>
                <a:gd name="connsiteY18" fmla="*/ 486888 h 783771"/>
                <a:gd name="connsiteX19" fmla="*/ 3657600 w 8645237"/>
                <a:gd name="connsiteY19" fmla="*/ 581891 h 783771"/>
                <a:gd name="connsiteX20" fmla="*/ 3090719 w 8645237"/>
                <a:gd name="connsiteY20" fmla="*/ 566717 h 783771"/>
                <a:gd name="connsiteX21" fmla="*/ 2702132 w 8645237"/>
                <a:gd name="connsiteY21" fmla="*/ 153554 h 783771"/>
                <a:gd name="connsiteX22" fmla="*/ 2451100 w 8645237"/>
                <a:gd name="connsiteY22" fmla="*/ 38924 h 783771"/>
                <a:gd name="connsiteX23" fmla="*/ 2078182 w 8645237"/>
                <a:gd name="connsiteY23" fmla="*/ 0 h 783771"/>
                <a:gd name="connsiteX24" fmla="*/ 1543793 w 8645237"/>
                <a:gd name="connsiteY24" fmla="*/ 106878 h 783771"/>
                <a:gd name="connsiteX25" fmla="*/ 1199408 w 8645237"/>
                <a:gd name="connsiteY25" fmla="*/ 190005 h 783771"/>
                <a:gd name="connsiteX26" fmla="*/ 1092530 w 8645237"/>
                <a:gd name="connsiteY26" fmla="*/ 178130 h 783771"/>
                <a:gd name="connsiteX27" fmla="*/ 961902 w 8645237"/>
                <a:gd name="connsiteY27" fmla="*/ 190005 h 783771"/>
                <a:gd name="connsiteX28" fmla="*/ 914400 w 8645237"/>
                <a:gd name="connsiteY28" fmla="*/ 190005 h 783771"/>
                <a:gd name="connsiteX29" fmla="*/ 570016 w 8645237"/>
                <a:gd name="connsiteY29" fmla="*/ 190005 h 783771"/>
                <a:gd name="connsiteX30" fmla="*/ 178130 w 8645237"/>
                <a:gd name="connsiteY30" fmla="*/ 308758 h 783771"/>
                <a:gd name="connsiteX31" fmla="*/ 0 w 8645237"/>
                <a:gd name="connsiteY31" fmla="*/ 332509 h 783771"/>
                <a:gd name="connsiteX0" fmla="*/ 8645237 w 8645237"/>
                <a:gd name="connsiteY0" fmla="*/ 948047 h 948047"/>
                <a:gd name="connsiteX1" fmla="*/ 8645237 w 8645237"/>
                <a:gd name="connsiteY1" fmla="*/ 948047 h 948047"/>
                <a:gd name="connsiteX2" fmla="*/ 8277102 w 8645237"/>
                <a:gd name="connsiteY2" fmla="*/ 864920 h 948047"/>
                <a:gd name="connsiteX3" fmla="*/ 7802089 w 8645237"/>
                <a:gd name="connsiteY3" fmla="*/ 615538 h 948047"/>
                <a:gd name="connsiteX4" fmla="*/ 7671460 w 8645237"/>
                <a:gd name="connsiteY4" fmla="*/ 461159 h 948047"/>
                <a:gd name="connsiteX5" fmla="*/ 7422078 w 8645237"/>
                <a:gd name="connsiteY5" fmla="*/ 235528 h 948047"/>
                <a:gd name="connsiteX6" fmla="*/ 7267699 w 8645237"/>
                <a:gd name="connsiteY6" fmla="*/ 176151 h 948047"/>
                <a:gd name="connsiteX7" fmla="*/ 6899564 w 8645237"/>
                <a:gd name="connsiteY7" fmla="*/ 283029 h 948047"/>
                <a:gd name="connsiteX8" fmla="*/ 6602681 w 8645237"/>
                <a:gd name="connsiteY8" fmla="*/ 520535 h 948047"/>
                <a:gd name="connsiteX9" fmla="*/ 6460177 w 8645237"/>
                <a:gd name="connsiteY9" fmla="*/ 627413 h 948047"/>
                <a:gd name="connsiteX10" fmla="*/ 6293923 w 8645237"/>
                <a:gd name="connsiteY10" fmla="*/ 603663 h 948047"/>
                <a:gd name="connsiteX11" fmla="*/ 6032665 w 8645237"/>
                <a:gd name="connsiteY11" fmla="*/ 461159 h 948047"/>
                <a:gd name="connsiteX12" fmla="*/ 5795159 w 8645237"/>
                <a:gd name="connsiteY12" fmla="*/ 306780 h 948047"/>
                <a:gd name="connsiteX13" fmla="*/ 5474525 w 8645237"/>
                <a:gd name="connsiteY13" fmla="*/ 259278 h 948047"/>
                <a:gd name="connsiteX14" fmla="*/ 5106390 w 8645237"/>
                <a:gd name="connsiteY14" fmla="*/ 389907 h 948047"/>
                <a:gd name="connsiteX15" fmla="*/ 4821382 w 8645237"/>
                <a:gd name="connsiteY15" fmla="*/ 425533 h 948047"/>
                <a:gd name="connsiteX16" fmla="*/ 4441372 w 8645237"/>
                <a:gd name="connsiteY16" fmla="*/ 437408 h 948047"/>
                <a:gd name="connsiteX17" fmla="*/ 4227616 w 8645237"/>
                <a:gd name="connsiteY17" fmla="*/ 532411 h 948047"/>
                <a:gd name="connsiteX18" fmla="*/ 4013860 w 8645237"/>
                <a:gd name="connsiteY18" fmla="*/ 651164 h 948047"/>
                <a:gd name="connsiteX19" fmla="*/ 3657600 w 8645237"/>
                <a:gd name="connsiteY19" fmla="*/ 746167 h 948047"/>
                <a:gd name="connsiteX20" fmla="*/ 3090719 w 8645237"/>
                <a:gd name="connsiteY20" fmla="*/ 730993 h 948047"/>
                <a:gd name="connsiteX21" fmla="*/ 2702132 w 8645237"/>
                <a:gd name="connsiteY21" fmla="*/ 317830 h 948047"/>
                <a:gd name="connsiteX22" fmla="*/ 2209800 w 8645237"/>
                <a:gd name="connsiteY22" fmla="*/ 0 h 948047"/>
                <a:gd name="connsiteX23" fmla="*/ 2078182 w 8645237"/>
                <a:gd name="connsiteY23" fmla="*/ 164276 h 948047"/>
                <a:gd name="connsiteX24" fmla="*/ 1543793 w 8645237"/>
                <a:gd name="connsiteY24" fmla="*/ 271154 h 948047"/>
                <a:gd name="connsiteX25" fmla="*/ 1199408 w 8645237"/>
                <a:gd name="connsiteY25" fmla="*/ 354281 h 948047"/>
                <a:gd name="connsiteX26" fmla="*/ 1092530 w 8645237"/>
                <a:gd name="connsiteY26" fmla="*/ 342406 h 948047"/>
                <a:gd name="connsiteX27" fmla="*/ 961902 w 8645237"/>
                <a:gd name="connsiteY27" fmla="*/ 354281 h 948047"/>
                <a:gd name="connsiteX28" fmla="*/ 914400 w 8645237"/>
                <a:gd name="connsiteY28" fmla="*/ 354281 h 948047"/>
                <a:gd name="connsiteX29" fmla="*/ 570016 w 8645237"/>
                <a:gd name="connsiteY29" fmla="*/ 354281 h 948047"/>
                <a:gd name="connsiteX30" fmla="*/ 178130 w 8645237"/>
                <a:gd name="connsiteY30" fmla="*/ 473034 h 948047"/>
                <a:gd name="connsiteX31" fmla="*/ 0 w 8645237"/>
                <a:gd name="connsiteY31" fmla="*/ 496785 h 948047"/>
                <a:gd name="connsiteX0" fmla="*/ 8645237 w 8645237"/>
                <a:gd name="connsiteY0" fmla="*/ 948047 h 948047"/>
                <a:gd name="connsiteX1" fmla="*/ 8645237 w 8645237"/>
                <a:gd name="connsiteY1" fmla="*/ 948047 h 948047"/>
                <a:gd name="connsiteX2" fmla="*/ 8277102 w 8645237"/>
                <a:gd name="connsiteY2" fmla="*/ 864920 h 948047"/>
                <a:gd name="connsiteX3" fmla="*/ 7802089 w 8645237"/>
                <a:gd name="connsiteY3" fmla="*/ 615538 h 948047"/>
                <a:gd name="connsiteX4" fmla="*/ 7671460 w 8645237"/>
                <a:gd name="connsiteY4" fmla="*/ 461159 h 948047"/>
                <a:gd name="connsiteX5" fmla="*/ 7422078 w 8645237"/>
                <a:gd name="connsiteY5" fmla="*/ 235528 h 948047"/>
                <a:gd name="connsiteX6" fmla="*/ 7267699 w 8645237"/>
                <a:gd name="connsiteY6" fmla="*/ 176151 h 948047"/>
                <a:gd name="connsiteX7" fmla="*/ 6899564 w 8645237"/>
                <a:gd name="connsiteY7" fmla="*/ 283029 h 948047"/>
                <a:gd name="connsiteX8" fmla="*/ 6602681 w 8645237"/>
                <a:gd name="connsiteY8" fmla="*/ 520535 h 948047"/>
                <a:gd name="connsiteX9" fmla="*/ 6460177 w 8645237"/>
                <a:gd name="connsiteY9" fmla="*/ 627413 h 948047"/>
                <a:gd name="connsiteX10" fmla="*/ 6293923 w 8645237"/>
                <a:gd name="connsiteY10" fmla="*/ 603663 h 948047"/>
                <a:gd name="connsiteX11" fmla="*/ 6032665 w 8645237"/>
                <a:gd name="connsiteY11" fmla="*/ 461159 h 948047"/>
                <a:gd name="connsiteX12" fmla="*/ 5795159 w 8645237"/>
                <a:gd name="connsiteY12" fmla="*/ 306780 h 948047"/>
                <a:gd name="connsiteX13" fmla="*/ 5474525 w 8645237"/>
                <a:gd name="connsiteY13" fmla="*/ 259278 h 948047"/>
                <a:gd name="connsiteX14" fmla="*/ 5106390 w 8645237"/>
                <a:gd name="connsiteY14" fmla="*/ 389907 h 948047"/>
                <a:gd name="connsiteX15" fmla="*/ 4821382 w 8645237"/>
                <a:gd name="connsiteY15" fmla="*/ 425533 h 948047"/>
                <a:gd name="connsiteX16" fmla="*/ 4441372 w 8645237"/>
                <a:gd name="connsiteY16" fmla="*/ 437408 h 948047"/>
                <a:gd name="connsiteX17" fmla="*/ 4227616 w 8645237"/>
                <a:gd name="connsiteY17" fmla="*/ 532411 h 948047"/>
                <a:gd name="connsiteX18" fmla="*/ 4013860 w 8645237"/>
                <a:gd name="connsiteY18" fmla="*/ 651164 h 948047"/>
                <a:gd name="connsiteX19" fmla="*/ 3657600 w 8645237"/>
                <a:gd name="connsiteY19" fmla="*/ 746167 h 948047"/>
                <a:gd name="connsiteX20" fmla="*/ 3090719 w 8645237"/>
                <a:gd name="connsiteY20" fmla="*/ 730993 h 948047"/>
                <a:gd name="connsiteX21" fmla="*/ 2702132 w 8645237"/>
                <a:gd name="connsiteY21" fmla="*/ 317830 h 948047"/>
                <a:gd name="connsiteX22" fmla="*/ 2209800 w 8645237"/>
                <a:gd name="connsiteY22" fmla="*/ 0 h 948047"/>
                <a:gd name="connsiteX23" fmla="*/ 1900382 w 8645237"/>
                <a:gd name="connsiteY23" fmla="*/ 215076 h 948047"/>
                <a:gd name="connsiteX24" fmla="*/ 1543793 w 8645237"/>
                <a:gd name="connsiteY24" fmla="*/ 271154 h 948047"/>
                <a:gd name="connsiteX25" fmla="*/ 1199408 w 8645237"/>
                <a:gd name="connsiteY25" fmla="*/ 354281 h 948047"/>
                <a:gd name="connsiteX26" fmla="*/ 1092530 w 8645237"/>
                <a:gd name="connsiteY26" fmla="*/ 342406 h 948047"/>
                <a:gd name="connsiteX27" fmla="*/ 961902 w 8645237"/>
                <a:gd name="connsiteY27" fmla="*/ 354281 h 948047"/>
                <a:gd name="connsiteX28" fmla="*/ 914400 w 8645237"/>
                <a:gd name="connsiteY28" fmla="*/ 354281 h 948047"/>
                <a:gd name="connsiteX29" fmla="*/ 570016 w 8645237"/>
                <a:gd name="connsiteY29" fmla="*/ 354281 h 948047"/>
                <a:gd name="connsiteX30" fmla="*/ 178130 w 8645237"/>
                <a:gd name="connsiteY30" fmla="*/ 473034 h 948047"/>
                <a:gd name="connsiteX31" fmla="*/ 0 w 8645237"/>
                <a:gd name="connsiteY31" fmla="*/ 496785 h 948047"/>
                <a:gd name="connsiteX0" fmla="*/ 8645237 w 8645237"/>
                <a:gd name="connsiteY0" fmla="*/ 948047 h 948047"/>
                <a:gd name="connsiteX1" fmla="*/ 8645237 w 8645237"/>
                <a:gd name="connsiteY1" fmla="*/ 948047 h 948047"/>
                <a:gd name="connsiteX2" fmla="*/ 8277102 w 8645237"/>
                <a:gd name="connsiteY2" fmla="*/ 864920 h 948047"/>
                <a:gd name="connsiteX3" fmla="*/ 7802089 w 8645237"/>
                <a:gd name="connsiteY3" fmla="*/ 615538 h 948047"/>
                <a:gd name="connsiteX4" fmla="*/ 7671460 w 8645237"/>
                <a:gd name="connsiteY4" fmla="*/ 461159 h 948047"/>
                <a:gd name="connsiteX5" fmla="*/ 7422078 w 8645237"/>
                <a:gd name="connsiteY5" fmla="*/ 235528 h 948047"/>
                <a:gd name="connsiteX6" fmla="*/ 7267699 w 8645237"/>
                <a:gd name="connsiteY6" fmla="*/ 176151 h 948047"/>
                <a:gd name="connsiteX7" fmla="*/ 6899564 w 8645237"/>
                <a:gd name="connsiteY7" fmla="*/ 283029 h 948047"/>
                <a:gd name="connsiteX8" fmla="*/ 6602681 w 8645237"/>
                <a:gd name="connsiteY8" fmla="*/ 520535 h 948047"/>
                <a:gd name="connsiteX9" fmla="*/ 6460177 w 8645237"/>
                <a:gd name="connsiteY9" fmla="*/ 627413 h 948047"/>
                <a:gd name="connsiteX10" fmla="*/ 6293923 w 8645237"/>
                <a:gd name="connsiteY10" fmla="*/ 603663 h 948047"/>
                <a:gd name="connsiteX11" fmla="*/ 6032665 w 8645237"/>
                <a:gd name="connsiteY11" fmla="*/ 461159 h 948047"/>
                <a:gd name="connsiteX12" fmla="*/ 5795159 w 8645237"/>
                <a:gd name="connsiteY12" fmla="*/ 306780 h 948047"/>
                <a:gd name="connsiteX13" fmla="*/ 5474525 w 8645237"/>
                <a:gd name="connsiteY13" fmla="*/ 259278 h 948047"/>
                <a:gd name="connsiteX14" fmla="*/ 5106390 w 8645237"/>
                <a:gd name="connsiteY14" fmla="*/ 389907 h 948047"/>
                <a:gd name="connsiteX15" fmla="*/ 4821382 w 8645237"/>
                <a:gd name="connsiteY15" fmla="*/ 425533 h 948047"/>
                <a:gd name="connsiteX16" fmla="*/ 4441372 w 8645237"/>
                <a:gd name="connsiteY16" fmla="*/ 437408 h 948047"/>
                <a:gd name="connsiteX17" fmla="*/ 4227616 w 8645237"/>
                <a:gd name="connsiteY17" fmla="*/ 532411 h 948047"/>
                <a:gd name="connsiteX18" fmla="*/ 4013860 w 8645237"/>
                <a:gd name="connsiteY18" fmla="*/ 651164 h 948047"/>
                <a:gd name="connsiteX19" fmla="*/ 3657600 w 8645237"/>
                <a:gd name="connsiteY19" fmla="*/ 746167 h 948047"/>
                <a:gd name="connsiteX20" fmla="*/ 3090719 w 8645237"/>
                <a:gd name="connsiteY20" fmla="*/ 730993 h 948047"/>
                <a:gd name="connsiteX21" fmla="*/ 2702132 w 8645237"/>
                <a:gd name="connsiteY21" fmla="*/ 317830 h 948047"/>
                <a:gd name="connsiteX22" fmla="*/ 2209800 w 8645237"/>
                <a:gd name="connsiteY22" fmla="*/ 0 h 948047"/>
                <a:gd name="connsiteX23" fmla="*/ 1900382 w 8645237"/>
                <a:gd name="connsiteY23" fmla="*/ 215076 h 948047"/>
                <a:gd name="connsiteX24" fmla="*/ 1454893 w 8645237"/>
                <a:gd name="connsiteY24" fmla="*/ 334654 h 948047"/>
                <a:gd name="connsiteX25" fmla="*/ 1199408 w 8645237"/>
                <a:gd name="connsiteY25" fmla="*/ 354281 h 948047"/>
                <a:gd name="connsiteX26" fmla="*/ 1092530 w 8645237"/>
                <a:gd name="connsiteY26" fmla="*/ 342406 h 948047"/>
                <a:gd name="connsiteX27" fmla="*/ 961902 w 8645237"/>
                <a:gd name="connsiteY27" fmla="*/ 354281 h 948047"/>
                <a:gd name="connsiteX28" fmla="*/ 914400 w 8645237"/>
                <a:gd name="connsiteY28" fmla="*/ 354281 h 948047"/>
                <a:gd name="connsiteX29" fmla="*/ 570016 w 8645237"/>
                <a:gd name="connsiteY29" fmla="*/ 354281 h 948047"/>
                <a:gd name="connsiteX30" fmla="*/ 178130 w 8645237"/>
                <a:gd name="connsiteY30" fmla="*/ 473034 h 948047"/>
                <a:gd name="connsiteX31" fmla="*/ 0 w 8645237"/>
                <a:gd name="connsiteY31" fmla="*/ 496785 h 948047"/>
                <a:gd name="connsiteX0" fmla="*/ 8645237 w 8645237"/>
                <a:gd name="connsiteY0" fmla="*/ 948047 h 948047"/>
                <a:gd name="connsiteX1" fmla="*/ 8645237 w 8645237"/>
                <a:gd name="connsiteY1" fmla="*/ 948047 h 948047"/>
                <a:gd name="connsiteX2" fmla="*/ 8277102 w 8645237"/>
                <a:gd name="connsiteY2" fmla="*/ 864920 h 948047"/>
                <a:gd name="connsiteX3" fmla="*/ 7802089 w 8645237"/>
                <a:gd name="connsiteY3" fmla="*/ 615538 h 948047"/>
                <a:gd name="connsiteX4" fmla="*/ 7671460 w 8645237"/>
                <a:gd name="connsiteY4" fmla="*/ 461159 h 948047"/>
                <a:gd name="connsiteX5" fmla="*/ 7422078 w 8645237"/>
                <a:gd name="connsiteY5" fmla="*/ 235528 h 948047"/>
                <a:gd name="connsiteX6" fmla="*/ 7267699 w 8645237"/>
                <a:gd name="connsiteY6" fmla="*/ 176151 h 948047"/>
                <a:gd name="connsiteX7" fmla="*/ 6899564 w 8645237"/>
                <a:gd name="connsiteY7" fmla="*/ 283029 h 948047"/>
                <a:gd name="connsiteX8" fmla="*/ 6742381 w 8645237"/>
                <a:gd name="connsiteY8" fmla="*/ 660235 h 948047"/>
                <a:gd name="connsiteX9" fmla="*/ 6460177 w 8645237"/>
                <a:gd name="connsiteY9" fmla="*/ 627413 h 948047"/>
                <a:gd name="connsiteX10" fmla="*/ 6293923 w 8645237"/>
                <a:gd name="connsiteY10" fmla="*/ 603663 h 948047"/>
                <a:gd name="connsiteX11" fmla="*/ 6032665 w 8645237"/>
                <a:gd name="connsiteY11" fmla="*/ 461159 h 948047"/>
                <a:gd name="connsiteX12" fmla="*/ 5795159 w 8645237"/>
                <a:gd name="connsiteY12" fmla="*/ 306780 h 948047"/>
                <a:gd name="connsiteX13" fmla="*/ 5474525 w 8645237"/>
                <a:gd name="connsiteY13" fmla="*/ 259278 h 948047"/>
                <a:gd name="connsiteX14" fmla="*/ 5106390 w 8645237"/>
                <a:gd name="connsiteY14" fmla="*/ 389907 h 948047"/>
                <a:gd name="connsiteX15" fmla="*/ 4821382 w 8645237"/>
                <a:gd name="connsiteY15" fmla="*/ 425533 h 948047"/>
                <a:gd name="connsiteX16" fmla="*/ 4441372 w 8645237"/>
                <a:gd name="connsiteY16" fmla="*/ 437408 h 948047"/>
                <a:gd name="connsiteX17" fmla="*/ 4227616 w 8645237"/>
                <a:gd name="connsiteY17" fmla="*/ 532411 h 948047"/>
                <a:gd name="connsiteX18" fmla="*/ 4013860 w 8645237"/>
                <a:gd name="connsiteY18" fmla="*/ 651164 h 948047"/>
                <a:gd name="connsiteX19" fmla="*/ 3657600 w 8645237"/>
                <a:gd name="connsiteY19" fmla="*/ 746167 h 948047"/>
                <a:gd name="connsiteX20" fmla="*/ 3090719 w 8645237"/>
                <a:gd name="connsiteY20" fmla="*/ 730993 h 948047"/>
                <a:gd name="connsiteX21" fmla="*/ 2702132 w 8645237"/>
                <a:gd name="connsiteY21" fmla="*/ 317830 h 948047"/>
                <a:gd name="connsiteX22" fmla="*/ 2209800 w 8645237"/>
                <a:gd name="connsiteY22" fmla="*/ 0 h 948047"/>
                <a:gd name="connsiteX23" fmla="*/ 1900382 w 8645237"/>
                <a:gd name="connsiteY23" fmla="*/ 215076 h 948047"/>
                <a:gd name="connsiteX24" fmla="*/ 1454893 w 8645237"/>
                <a:gd name="connsiteY24" fmla="*/ 334654 h 948047"/>
                <a:gd name="connsiteX25" fmla="*/ 1199408 w 8645237"/>
                <a:gd name="connsiteY25" fmla="*/ 354281 h 948047"/>
                <a:gd name="connsiteX26" fmla="*/ 1092530 w 8645237"/>
                <a:gd name="connsiteY26" fmla="*/ 342406 h 948047"/>
                <a:gd name="connsiteX27" fmla="*/ 961902 w 8645237"/>
                <a:gd name="connsiteY27" fmla="*/ 354281 h 948047"/>
                <a:gd name="connsiteX28" fmla="*/ 914400 w 8645237"/>
                <a:gd name="connsiteY28" fmla="*/ 354281 h 948047"/>
                <a:gd name="connsiteX29" fmla="*/ 570016 w 8645237"/>
                <a:gd name="connsiteY29" fmla="*/ 354281 h 948047"/>
                <a:gd name="connsiteX30" fmla="*/ 178130 w 8645237"/>
                <a:gd name="connsiteY30" fmla="*/ 473034 h 948047"/>
                <a:gd name="connsiteX31" fmla="*/ 0 w 8645237"/>
                <a:gd name="connsiteY31" fmla="*/ 496785 h 948047"/>
                <a:gd name="connsiteX0" fmla="*/ 8645237 w 8645237"/>
                <a:gd name="connsiteY0" fmla="*/ 948047 h 948047"/>
                <a:gd name="connsiteX1" fmla="*/ 8645237 w 8645237"/>
                <a:gd name="connsiteY1" fmla="*/ 948047 h 948047"/>
                <a:gd name="connsiteX2" fmla="*/ 8277102 w 8645237"/>
                <a:gd name="connsiteY2" fmla="*/ 864920 h 948047"/>
                <a:gd name="connsiteX3" fmla="*/ 7802089 w 8645237"/>
                <a:gd name="connsiteY3" fmla="*/ 615538 h 948047"/>
                <a:gd name="connsiteX4" fmla="*/ 7671460 w 8645237"/>
                <a:gd name="connsiteY4" fmla="*/ 461159 h 948047"/>
                <a:gd name="connsiteX5" fmla="*/ 7422078 w 8645237"/>
                <a:gd name="connsiteY5" fmla="*/ 235528 h 948047"/>
                <a:gd name="connsiteX6" fmla="*/ 7267699 w 8645237"/>
                <a:gd name="connsiteY6" fmla="*/ 176151 h 948047"/>
                <a:gd name="connsiteX7" fmla="*/ 6848764 w 8645237"/>
                <a:gd name="connsiteY7" fmla="*/ 511629 h 948047"/>
                <a:gd name="connsiteX8" fmla="*/ 6742381 w 8645237"/>
                <a:gd name="connsiteY8" fmla="*/ 660235 h 948047"/>
                <a:gd name="connsiteX9" fmla="*/ 6460177 w 8645237"/>
                <a:gd name="connsiteY9" fmla="*/ 627413 h 948047"/>
                <a:gd name="connsiteX10" fmla="*/ 6293923 w 8645237"/>
                <a:gd name="connsiteY10" fmla="*/ 603663 h 948047"/>
                <a:gd name="connsiteX11" fmla="*/ 6032665 w 8645237"/>
                <a:gd name="connsiteY11" fmla="*/ 461159 h 948047"/>
                <a:gd name="connsiteX12" fmla="*/ 5795159 w 8645237"/>
                <a:gd name="connsiteY12" fmla="*/ 306780 h 948047"/>
                <a:gd name="connsiteX13" fmla="*/ 5474525 w 8645237"/>
                <a:gd name="connsiteY13" fmla="*/ 259278 h 948047"/>
                <a:gd name="connsiteX14" fmla="*/ 5106390 w 8645237"/>
                <a:gd name="connsiteY14" fmla="*/ 389907 h 948047"/>
                <a:gd name="connsiteX15" fmla="*/ 4821382 w 8645237"/>
                <a:gd name="connsiteY15" fmla="*/ 425533 h 948047"/>
                <a:gd name="connsiteX16" fmla="*/ 4441372 w 8645237"/>
                <a:gd name="connsiteY16" fmla="*/ 437408 h 948047"/>
                <a:gd name="connsiteX17" fmla="*/ 4227616 w 8645237"/>
                <a:gd name="connsiteY17" fmla="*/ 532411 h 948047"/>
                <a:gd name="connsiteX18" fmla="*/ 4013860 w 8645237"/>
                <a:gd name="connsiteY18" fmla="*/ 651164 h 948047"/>
                <a:gd name="connsiteX19" fmla="*/ 3657600 w 8645237"/>
                <a:gd name="connsiteY19" fmla="*/ 746167 h 948047"/>
                <a:gd name="connsiteX20" fmla="*/ 3090719 w 8645237"/>
                <a:gd name="connsiteY20" fmla="*/ 730993 h 948047"/>
                <a:gd name="connsiteX21" fmla="*/ 2702132 w 8645237"/>
                <a:gd name="connsiteY21" fmla="*/ 317830 h 948047"/>
                <a:gd name="connsiteX22" fmla="*/ 2209800 w 8645237"/>
                <a:gd name="connsiteY22" fmla="*/ 0 h 948047"/>
                <a:gd name="connsiteX23" fmla="*/ 1900382 w 8645237"/>
                <a:gd name="connsiteY23" fmla="*/ 215076 h 948047"/>
                <a:gd name="connsiteX24" fmla="*/ 1454893 w 8645237"/>
                <a:gd name="connsiteY24" fmla="*/ 334654 h 948047"/>
                <a:gd name="connsiteX25" fmla="*/ 1199408 w 8645237"/>
                <a:gd name="connsiteY25" fmla="*/ 354281 h 948047"/>
                <a:gd name="connsiteX26" fmla="*/ 1092530 w 8645237"/>
                <a:gd name="connsiteY26" fmla="*/ 342406 h 948047"/>
                <a:gd name="connsiteX27" fmla="*/ 961902 w 8645237"/>
                <a:gd name="connsiteY27" fmla="*/ 354281 h 948047"/>
                <a:gd name="connsiteX28" fmla="*/ 914400 w 8645237"/>
                <a:gd name="connsiteY28" fmla="*/ 354281 h 948047"/>
                <a:gd name="connsiteX29" fmla="*/ 570016 w 8645237"/>
                <a:gd name="connsiteY29" fmla="*/ 354281 h 948047"/>
                <a:gd name="connsiteX30" fmla="*/ 178130 w 8645237"/>
                <a:gd name="connsiteY30" fmla="*/ 473034 h 948047"/>
                <a:gd name="connsiteX31" fmla="*/ 0 w 8645237"/>
                <a:gd name="connsiteY31" fmla="*/ 496785 h 948047"/>
                <a:gd name="connsiteX0" fmla="*/ 8645237 w 8645237"/>
                <a:gd name="connsiteY0" fmla="*/ 948047 h 948047"/>
                <a:gd name="connsiteX1" fmla="*/ 8645237 w 8645237"/>
                <a:gd name="connsiteY1" fmla="*/ 948047 h 948047"/>
                <a:gd name="connsiteX2" fmla="*/ 8277102 w 8645237"/>
                <a:gd name="connsiteY2" fmla="*/ 864920 h 948047"/>
                <a:gd name="connsiteX3" fmla="*/ 7802089 w 8645237"/>
                <a:gd name="connsiteY3" fmla="*/ 615538 h 948047"/>
                <a:gd name="connsiteX4" fmla="*/ 7671460 w 8645237"/>
                <a:gd name="connsiteY4" fmla="*/ 461159 h 948047"/>
                <a:gd name="connsiteX5" fmla="*/ 7422078 w 8645237"/>
                <a:gd name="connsiteY5" fmla="*/ 235528 h 948047"/>
                <a:gd name="connsiteX6" fmla="*/ 7178799 w 8645237"/>
                <a:gd name="connsiteY6" fmla="*/ 150751 h 948047"/>
                <a:gd name="connsiteX7" fmla="*/ 6848764 w 8645237"/>
                <a:gd name="connsiteY7" fmla="*/ 511629 h 948047"/>
                <a:gd name="connsiteX8" fmla="*/ 6742381 w 8645237"/>
                <a:gd name="connsiteY8" fmla="*/ 660235 h 948047"/>
                <a:gd name="connsiteX9" fmla="*/ 6460177 w 8645237"/>
                <a:gd name="connsiteY9" fmla="*/ 627413 h 948047"/>
                <a:gd name="connsiteX10" fmla="*/ 6293923 w 8645237"/>
                <a:gd name="connsiteY10" fmla="*/ 603663 h 948047"/>
                <a:gd name="connsiteX11" fmla="*/ 6032665 w 8645237"/>
                <a:gd name="connsiteY11" fmla="*/ 461159 h 948047"/>
                <a:gd name="connsiteX12" fmla="*/ 5795159 w 8645237"/>
                <a:gd name="connsiteY12" fmla="*/ 306780 h 948047"/>
                <a:gd name="connsiteX13" fmla="*/ 5474525 w 8645237"/>
                <a:gd name="connsiteY13" fmla="*/ 259278 h 948047"/>
                <a:gd name="connsiteX14" fmla="*/ 5106390 w 8645237"/>
                <a:gd name="connsiteY14" fmla="*/ 389907 h 948047"/>
                <a:gd name="connsiteX15" fmla="*/ 4821382 w 8645237"/>
                <a:gd name="connsiteY15" fmla="*/ 425533 h 948047"/>
                <a:gd name="connsiteX16" fmla="*/ 4441372 w 8645237"/>
                <a:gd name="connsiteY16" fmla="*/ 437408 h 948047"/>
                <a:gd name="connsiteX17" fmla="*/ 4227616 w 8645237"/>
                <a:gd name="connsiteY17" fmla="*/ 532411 h 948047"/>
                <a:gd name="connsiteX18" fmla="*/ 4013860 w 8645237"/>
                <a:gd name="connsiteY18" fmla="*/ 651164 h 948047"/>
                <a:gd name="connsiteX19" fmla="*/ 3657600 w 8645237"/>
                <a:gd name="connsiteY19" fmla="*/ 746167 h 948047"/>
                <a:gd name="connsiteX20" fmla="*/ 3090719 w 8645237"/>
                <a:gd name="connsiteY20" fmla="*/ 730993 h 948047"/>
                <a:gd name="connsiteX21" fmla="*/ 2702132 w 8645237"/>
                <a:gd name="connsiteY21" fmla="*/ 317830 h 948047"/>
                <a:gd name="connsiteX22" fmla="*/ 2209800 w 8645237"/>
                <a:gd name="connsiteY22" fmla="*/ 0 h 948047"/>
                <a:gd name="connsiteX23" fmla="*/ 1900382 w 8645237"/>
                <a:gd name="connsiteY23" fmla="*/ 215076 h 948047"/>
                <a:gd name="connsiteX24" fmla="*/ 1454893 w 8645237"/>
                <a:gd name="connsiteY24" fmla="*/ 334654 h 948047"/>
                <a:gd name="connsiteX25" fmla="*/ 1199408 w 8645237"/>
                <a:gd name="connsiteY25" fmla="*/ 354281 h 948047"/>
                <a:gd name="connsiteX26" fmla="*/ 1092530 w 8645237"/>
                <a:gd name="connsiteY26" fmla="*/ 342406 h 948047"/>
                <a:gd name="connsiteX27" fmla="*/ 961902 w 8645237"/>
                <a:gd name="connsiteY27" fmla="*/ 354281 h 948047"/>
                <a:gd name="connsiteX28" fmla="*/ 914400 w 8645237"/>
                <a:gd name="connsiteY28" fmla="*/ 354281 h 948047"/>
                <a:gd name="connsiteX29" fmla="*/ 570016 w 8645237"/>
                <a:gd name="connsiteY29" fmla="*/ 354281 h 948047"/>
                <a:gd name="connsiteX30" fmla="*/ 178130 w 8645237"/>
                <a:gd name="connsiteY30" fmla="*/ 473034 h 948047"/>
                <a:gd name="connsiteX31" fmla="*/ 0 w 8645237"/>
                <a:gd name="connsiteY31" fmla="*/ 496785 h 94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45237" h="948047">
                  <a:moveTo>
                    <a:pt x="8645237" y="948047"/>
                  </a:moveTo>
                  <a:lnTo>
                    <a:pt x="8645237" y="948047"/>
                  </a:lnTo>
                  <a:lnTo>
                    <a:pt x="8277102" y="864920"/>
                  </a:lnTo>
                  <a:lnTo>
                    <a:pt x="7802089" y="615538"/>
                  </a:lnTo>
                  <a:lnTo>
                    <a:pt x="7671460" y="461159"/>
                  </a:lnTo>
                  <a:lnTo>
                    <a:pt x="7422078" y="235528"/>
                  </a:lnTo>
                  <a:lnTo>
                    <a:pt x="7178799" y="150751"/>
                  </a:lnTo>
                  <a:lnTo>
                    <a:pt x="6848764" y="511629"/>
                  </a:lnTo>
                  <a:lnTo>
                    <a:pt x="6742381" y="660235"/>
                  </a:lnTo>
                  <a:lnTo>
                    <a:pt x="6460177" y="627413"/>
                  </a:lnTo>
                  <a:lnTo>
                    <a:pt x="6293923" y="603663"/>
                  </a:lnTo>
                  <a:lnTo>
                    <a:pt x="6032665" y="461159"/>
                  </a:lnTo>
                  <a:lnTo>
                    <a:pt x="5795159" y="306780"/>
                  </a:lnTo>
                  <a:lnTo>
                    <a:pt x="5474525" y="259278"/>
                  </a:lnTo>
                  <a:lnTo>
                    <a:pt x="5106390" y="389907"/>
                  </a:lnTo>
                  <a:lnTo>
                    <a:pt x="4821382" y="425533"/>
                  </a:lnTo>
                  <a:lnTo>
                    <a:pt x="4441372" y="437408"/>
                  </a:lnTo>
                  <a:lnTo>
                    <a:pt x="4227616" y="532411"/>
                  </a:lnTo>
                  <a:lnTo>
                    <a:pt x="4013860" y="651164"/>
                  </a:lnTo>
                  <a:lnTo>
                    <a:pt x="3657600" y="746167"/>
                  </a:lnTo>
                  <a:lnTo>
                    <a:pt x="3090719" y="730993"/>
                  </a:lnTo>
                  <a:lnTo>
                    <a:pt x="2702132" y="317830"/>
                  </a:lnTo>
                  <a:lnTo>
                    <a:pt x="2209800" y="0"/>
                  </a:lnTo>
                  <a:lnTo>
                    <a:pt x="1900382" y="215076"/>
                  </a:lnTo>
                  <a:lnTo>
                    <a:pt x="1454893" y="334654"/>
                  </a:lnTo>
                  <a:lnTo>
                    <a:pt x="1199408" y="354281"/>
                  </a:lnTo>
                  <a:cubicBezTo>
                    <a:pt x="1163782" y="350323"/>
                    <a:pt x="1128375" y="342406"/>
                    <a:pt x="1092530" y="342406"/>
                  </a:cubicBezTo>
                  <a:cubicBezTo>
                    <a:pt x="1048808" y="342406"/>
                    <a:pt x="1005527" y="351373"/>
                    <a:pt x="961902" y="354281"/>
                  </a:cubicBezTo>
                  <a:cubicBezTo>
                    <a:pt x="946103" y="355334"/>
                    <a:pt x="930234" y="354281"/>
                    <a:pt x="914400" y="354281"/>
                  </a:cubicBezTo>
                  <a:lnTo>
                    <a:pt x="570016" y="354281"/>
                  </a:lnTo>
                  <a:lnTo>
                    <a:pt x="178130" y="473034"/>
                  </a:lnTo>
                  <a:lnTo>
                    <a:pt x="0" y="496785"/>
                  </a:lnTo>
                </a:path>
              </a:pathLst>
            </a:custGeom>
            <a:noFill/>
            <a:ln w="38100">
              <a:solidFill>
                <a:srgbClr val="DA0000"/>
              </a:solidFill>
              <a:headEnd type="arrow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347" name="Freeform 1346"/>
            <p:cNvSpPr/>
            <p:nvPr/>
          </p:nvSpPr>
          <p:spPr>
            <a:xfrm>
              <a:off x="2516249" y="133432"/>
              <a:ext cx="1129476" cy="6528625"/>
            </a:xfrm>
            <a:custGeom>
              <a:avLst/>
              <a:gdLst>
                <a:gd name="connsiteX0" fmla="*/ 356260 w 1045029"/>
                <a:gd name="connsiteY0" fmla="*/ 0 h 6388925"/>
                <a:gd name="connsiteX1" fmla="*/ 95003 w 1045029"/>
                <a:gd name="connsiteY1" fmla="*/ 534390 h 6388925"/>
                <a:gd name="connsiteX2" fmla="*/ 0 w 1045029"/>
                <a:gd name="connsiteY2" fmla="*/ 831273 h 6388925"/>
                <a:gd name="connsiteX3" fmla="*/ 118753 w 1045029"/>
                <a:gd name="connsiteY3" fmla="*/ 1140032 h 6388925"/>
                <a:gd name="connsiteX4" fmla="*/ 451262 w 1045029"/>
                <a:gd name="connsiteY4" fmla="*/ 1626920 h 6388925"/>
                <a:gd name="connsiteX5" fmla="*/ 760021 w 1045029"/>
                <a:gd name="connsiteY5" fmla="*/ 1983180 h 6388925"/>
                <a:gd name="connsiteX6" fmla="*/ 676894 w 1045029"/>
                <a:gd name="connsiteY6" fmla="*/ 2434442 h 6388925"/>
                <a:gd name="connsiteX7" fmla="*/ 546265 w 1045029"/>
                <a:gd name="connsiteY7" fmla="*/ 2624447 h 6388925"/>
                <a:gd name="connsiteX8" fmla="*/ 439387 w 1045029"/>
                <a:gd name="connsiteY8" fmla="*/ 2850078 h 6388925"/>
                <a:gd name="connsiteX9" fmla="*/ 486888 w 1045029"/>
                <a:gd name="connsiteY9" fmla="*/ 3182587 h 6388925"/>
                <a:gd name="connsiteX10" fmla="*/ 498764 w 1045029"/>
                <a:gd name="connsiteY10" fmla="*/ 3562598 h 6388925"/>
                <a:gd name="connsiteX11" fmla="*/ 581891 w 1045029"/>
                <a:gd name="connsiteY11" fmla="*/ 3811980 h 6388925"/>
                <a:gd name="connsiteX12" fmla="*/ 950026 w 1045029"/>
                <a:gd name="connsiteY12" fmla="*/ 4061362 h 6388925"/>
                <a:gd name="connsiteX13" fmla="*/ 973777 w 1045029"/>
                <a:gd name="connsiteY13" fmla="*/ 4263242 h 6388925"/>
                <a:gd name="connsiteX14" fmla="*/ 866899 w 1045029"/>
                <a:gd name="connsiteY14" fmla="*/ 4572000 h 6388925"/>
                <a:gd name="connsiteX15" fmla="*/ 783772 w 1045029"/>
                <a:gd name="connsiteY15" fmla="*/ 4916385 h 6388925"/>
                <a:gd name="connsiteX16" fmla="*/ 926275 w 1045029"/>
                <a:gd name="connsiteY16" fmla="*/ 5153891 h 6388925"/>
                <a:gd name="connsiteX17" fmla="*/ 1045029 w 1045029"/>
                <a:gd name="connsiteY17" fmla="*/ 5415149 h 6388925"/>
                <a:gd name="connsiteX18" fmla="*/ 961901 w 1045029"/>
                <a:gd name="connsiteY18" fmla="*/ 5605154 h 6388925"/>
                <a:gd name="connsiteX19" fmla="*/ 843148 w 1045029"/>
                <a:gd name="connsiteY19" fmla="*/ 5735782 h 6388925"/>
                <a:gd name="connsiteX20" fmla="*/ 724395 w 1045029"/>
                <a:gd name="connsiteY20" fmla="*/ 5902037 h 6388925"/>
                <a:gd name="connsiteX21" fmla="*/ 629392 w 1045029"/>
                <a:gd name="connsiteY21" fmla="*/ 6115793 h 6388925"/>
                <a:gd name="connsiteX22" fmla="*/ 629392 w 1045029"/>
                <a:gd name="connsiteY22" fmla="*/ 6388925 h 6388925"/>
                <a:gd name="connsiteX0" fmla="*/ 191160 w 1045029"/>
                <a:gd name="connsiteY0" fmla="*/ 0 h 6528625"/>
                <a:gd name="connsiteX1" fmla="*/ 95003 w 1045029"/>
                <a:gd name="connsiteY1" fmla="*/ 674090 h 6528625"/>
                <a:gd name="connsiteX2" fmla="*/ 0 w 1045029"/>
                <a:gd name="connsiteY2" fmla="*/ 970973 h 6528625"/>
                <a:gd name="connsiteX3" fmla="*/ 118753 w 1045029"/>
                <a:gd name="connsiteY3" fmla="*/ 1279732 h 6528625"/>
                <a:gd name="connsiteX4" fmla="*/ 451262 w 1045029"/>
                <a:gd name="connsiteY4" fmla="*/ 1766620 h 6528625"/>
                <a:gd name="connsiteX5" fmla="*/ 760021 w 1045029"/>
                <a:gd name="connsiteY5" fmla="*/ 2122880 h 6528625"/>
                <a:gd name="connsiteX6" fmla="*/ 676894 w 1045029"/>
                <a:gd name="connsiteY6" fmla="*/ 2574142 h 6528625"/>
                <a:gd name="connsiteX7" fmla="*/ 546265 w 1045029"/>
                <a:gd name="connsiteY7" fmla="*/ 2764147 h 6528625"/>
                <a:gd name="connsiteX8" fmla="*/ 439387 w 1045029"/>
                <a:gd name="connsiteY8" fmla="*/ 2989778 h 6528625"/>
                <a:gd name="connsiteX9" fmla="*/ 486888 w 1045029"/>
                <a:gd name="connsiteY9" fmla="*/ 3322287 h 6528625"/>
                <a:gd name="connsiteX10" fmla="*/ 498764 w 1045029"/>
                <a:gd name="connsiteY10" fmla="*/ 3702298 h 6528625"/>
                <a:gd name="connsiteX11" fmla="*/ 581891 w 1045029"/>
                <a:gd name="connsiteY11" fmla="*/ 3951680 h 6528625"/>
                <a:gd name="connsiteX12" fmla="*/ 950026 w 1045029"/>
                <a:gd name="connsiteY12" fmla="*/ 4201062 h 6528625"/>
                <a:gd name="connsiteX13" fmla="*/ 973777 w 1045029"/>
                <a:gd name="connsiteY13" fmla="*/ 4402942 h 6528625"/>
                <a:gd name="connsiteX14" fmla="*/ 866899 w 1045029"/>
                <a:gd name="connsiteY14" fmla="*/ 4711700 h 6528625"/>
                <a:gd name="connsiteX15" fmla="*/ 783772 w 1045029"/>
                <a:gd name="connsiteY15" fmla="*/ 5056085 h 6528625"/>
                <a:gd name="connsiteX16" fmla="*/ 926275 w 1045029"/>
                <a:gd name="connsiteY16" fmla="*/ 5293591 h 6528625"/>
                <a:gd name="connsiteX17" fmla="*/ 1045029 w 1045029"/>
                <a:gd name="connsiteY17" fmla="*/ 5554849 h 6528625"/>
                <a:gd name="connsiteX18" fmla="*/ 961901 w 1045029"/>
                <a:gd name="connsiteY18" fmla="*/ 5744854 h 6528625"/>
                <a:gd name="connsiteX19" fmla="*/ 843148 w 1045029"/>
                <a:gd name="connsiteY19" fmla="*/ 5875482 h 6528625"/>
                <a:gd name="connsiteX20" fmla="*/ 724395 w 1045029"/>
                <a:gd name="connsiteY20" fmla="*/ 6041737 h 6528625"/>
                <a:gd name="connsiteX21" fmla="*/ 629392 w 1045029"/>
                <a:gd name="connsiteY21" fmla="*/ 6255493 h 6528625"/>
                <a:gd name="connsiteX22" fmla="*/ 629392 w 1045029"/>
                <a:gd name="connsiteY22" fmla="*/ 6528625 h 6528625"/>
                <a:gd name="connsiteX0" fmla="*/ 191160 w 1045029"/>
                <a:gd name="connsiteY0" fmla="*/ 0 h 6528625"/>
                <a:gd name="connsiteX1" fmla="*/ 31503 w 1045029"/>
                <a:gd name="connsiteY1" fmla="*/ 661390 h 6528625"/>
                <a:gd name="connsiteX2" fmla="*/ 0 w 1045029"/>
                <a:gd name="connsiteY2" fmla="*/ 970973 h 6528625"/>
                <a:gd name="connsiteX3" fmla="*/ 118753 w 1045029"/>
                <a:gd name="connsiteY3" fmla="*/ 1279732 h 6528625"/>
                <a:gd name="connsiteX4" fmla="*/ 451262 w 1045029"/>
                <a:gd name="connsiteY4" fmla="*/ 1766620 h 6528625"/>
                <a:gd name="connsiteX5" fmla="*/ 760021 w 1045029"/>
                <a:gd name="connsiteY5" fmla="*/ 2122880 h 6528625"/>
                <a:gd name="connsiteX6" fmla="*/ 676894 w 1045029"/>
                <a:gd name="connsiteY6" fmla="*/ 2574142 h 6528625"/>
                <a:gd name="connsiteX7" fmla="*/ 546265 w 1045029"/>
                <a:gd name="connsiteY7" fmla="*/ 2764147 h 6528625"/>
                <a:gd name="connsiteX8" fmla="*/ 439387 w 1045029"/>
                <a:gd name="connsiteY8" fmla="*/ 2989778 h 6528625"/>
                <a:gd name="connsiteX9" fmla="*/ 486888 w 1045029"/>
                <a:gd name="connsiteY9" fmla="*/ 3322287 h 6528625"/>
                <a:gd name="connsiteX10" fmla="*/ 498764 w 1045029"/>
                <a:gd name="connsiteY10" fmla="*/ 3702298 h 6528625"/>
                <a:gd name="connsiteX11" fmla="*/ 581891 w 1045029"/>
                <a:gd name="connsiteY11" fmla="*/ 3951680 h 6528625"/>
                <a:gd name="connsiteX12" fmla="*/ 950026 w 1045029"/>
                <a:gd name="connsiteY12" fmla="*/ 4201062 h 6528625"/>
                <a:gd name="connsiteX13" fmla="*/ 973777 w 1045029"/>
                <a:gd name="connsiteY13" fmla="*/ 4402942 h 6528625"/>
                <a:gd name="connsiteX14" fmla="*/ 866899 w 1045029"/>
                <a:gd name="connsiteY14" fmla="*/ 4711700 h 6528625"/>
                <a:gd name="connsiteX15" fmla="*/ 783772 w 1045029"/>
                <a:gd name="connsiteY15" fmla="*/ 5056085 h 6528625"/>
                <a:gd name="connsiteX16" fmla="*/ 926275 w 1045029"/>
                <a:gd name="connsiteY16" fmla="*/ 5293591 h 6528625"/>
                <a:gd name="connsiteX17" fmla="*/ 1045029 w 1045029"/>
                <a:gd name="connsiteY17" fmla="*/ 5554849 h 6528625"/>
                <a:gd name="connsiteX18" fmla="*/ 961901 w 1045029"/>
                <a:gd name="connsiteY18" fmla="*/ 5744854 h 6528625"/>
                <a:gd name="connsiteX19" fmla="*/ 843148 w 1045029"/>
                <a:gd name="connsiteY19" fmla="*/ 5875482 h 6528625"/>
                <a:gd name="connsiteX20" fmla="*/ 724395 w 1045029"/>
                <a:gd name="connsiteY20" fmla="*/ 6041737 h 6528625"/>
                <a:gd name="connsiteX21" fmla="*/ 629392 w 1045029"/>
                <a:gd name="connsiteY21" fmla="*/ 6255493 h 6528625"/>
                <a:gd name="connsiteX22" fmla="*/ 629392 w 1045029"/>
                <a:gd name="connsiteY22" fmla="*/ 6528625 h 6528625"/>
                <a:gd name="connsiteX0" fmla="*/ 191160 w 1045029"/>
                <a:gd name="connsiteY0" fmla="*/ 0 h 6528625"/>
                <a:gd name="connsiteX1" fmla="*/ 31503 w 1045029"/>
                <a:gd name="connsiteY1" fmla="*/ 661390 h 6528625"/>
                <a:gd name="connsiteX2" fmla="*/ 0 w 1045029"/>
                <a:gd name="connsiteY2" fmla="*/ 970973 h 6528625"/>
                <a:gd name="connsiteX3" fmla="*/ 106053 w 1045029"/>
                <a:gd name="connsiteY3" fmla="*/ 1470232 h 6528625"/>
                <a:gd name="connsiteX4" fmla="*/ 451262 w 1045029"/>
                <a:gd name="connsiteY4" fmla="*/ 1766620 h 6528625"/>
                <a:gd name="connsiteX5" fmla="*/ 760021 w 1045029"/>
                <a:gd name="connsiteY5" fmla="*/ 2122880 h 6528625"/>
                <a:gd name="connsiteX6" fmla="*/ 676894 w 1045029"/>
                <a:gd name="connsiteY6" fmla="*/ 2574142 h 6528625"/>
                <a:gd name="connsiteX7" fmla="*/ 546265 w 1045029"/>
                <a:gd name="connsiteY7" fmla="*/ 2764147 h 6528625"/>
                <a:gd name="connsiteX8" fmla="*/ 439387 w 1045029"/>
                <a:gd name="connsiteY8" fmla="*/ 2989778 h 6528625"/>
                <a:gd name="connsiteX9" fmla="*/ 486888 w 1045029"/>
                <a:gd name="connsiteY9" fmla="*/ 3322287 h 6528625"/>
                <a:gd name="connsiteX10" fmla="*/ 498764 w 1045029"/>
                <a:gd name="connsiteY10" fmla="*/ 3702298 h 6528625"/>
                <a:gd name="connsiteX11" fmla="*/ 581891 w 1045029"/>
                <a:gd name="connsiteY11" fmla="*/ 3951680 h 6528625"/>
                <a:gd name="connsiteX12" fmla="*/ 950026 w 1045029"/>
                <a:gd name="connsiteY12" fmla="*/ 4201062 h 6528625"/>
                <a:gd name="connsiteX13" fmla="*/ 973777 w 1045029"/>
                <a:gd name="connsiteY13" fmla="*/ 4402942 h 6528625"/>
                <a:gd name="connsiteX14" fmla="*/ 866899 w 1045029"/>
                <a:gd name="connsiteY14" fmla="*/ 4711700 h 6528625"/>
                <a:gd name="connsiteX15" fmla="*/ 783772 w 1045029"/>
                <a:gd name="connsiteY15" fmla="*/ 5056085 h 6528625"/>
                <a:gd name="connsiteX16" fmla="*/ 926275 w 1045029"/>
                <a:gd name="connsiteY16" fmla="*/ 5293591 h 6528625"/>
                <a:gd name="connsiteX17" fmla="*/ 1045029 w 1045029"/>
                <a:gd name="connsiteY17" fmla="*/ 5554849 h 6528625"/>
                <a:gd name="connsiteX18" fmla="*/ 961901 w 1045029"/>
                <a:gd name="connsiteY18" fmla="*/ 5744854 h 6528625"/>
                <a:gd name="connsiteX19" fmla="*/ 843148 w 1045029"/>
                <a:gd name="connsiteY19" fmla="*/ 5875482 h 6528625"/>
                <a:gd name="connsiteX20" fmla="*/ 724395 w 1045029"/>
                <a:gd name="connsiteY20" fmla="*/ 6041737 h 6528625"/>
                <a:gd name="connsiteX21" fmla="*/ 629392 w 1045029"/>
                <a:gd name="connsiteY21" fmla="*/ 6255493 h 6528625"/>
                <a:gd name="connsiteX22" fmla="*/ 629392 w 1045029"/>
                <a:gd name="connsiteY22" fmla="*/ 6528625 h 6528625"/>
                <a:gd name="connsiteX0" fmla="*/ 212107 w 1065976"/>
                <a:gd name="connsiteY0" fmla="*/ 0 h 6528625"/>
                <a:gd name="connsiteX1" fmla="*/ 52450 w 1065976"/>
                <a:gd name="connsiteY1" fmla="*/ 661390 h 6528625"/>
                <a:gd name="connsiteX2" fmla="*/ 20947 w 1065976"/>
                <a:gd name="connsiteY2" fmla="*/ 970973 h 6528625"/>
                <a:gd name="connsiteX3" fmla="*/ 0 w 1065976"/>
                <a:gd name="connsiteY3" fmla="*/ 1355932 h 6528625"/>
                <a:gd name="connsiteX4" fmla="*/ 472209 w 1065976"/>
                <a:gd name="connsiteY4" fmla="*/ 1766620 h 6528625"/>
                <a:gd name="connsiteX5" fmla="*/ 780968 w 1065976"/>
                <a:gd name="connsiteY5" fmla="*/ 2122880 h 6528625"/>
                <a:gd name="connsiteX6" fmla="*/ 697841 w 1065976"/>
                <a:gd name="connsiteY6" fmla="*/ 2574142 h 6528625"/>
                <a:gd name="connsiteX7" fmla="*/ 567212 w 1065976"/>
                <a:gd name="connsiteY7" fmla="*/ 2764147 h 6528625"/>
                <a:gd name="connsiteX8" fmla="*/ 460334 w 1065976"/>
                <a:gd name="connsiteY8" fmla="*/ 2989778 h 6528625"/>
                <a:gd name="connsiteX9" fmla="*/ 507835 w 1065976"/>
                <a:gd name="connsiteY9" fmla="*/ 3322287 h 6528625"/>
                <a:gd name="connsiteX10" fmla="*/ 519711 w 1065976"/>
                <a:gd name="connsiteY10" fmla="*/ 3702298 h 6528625"/>
                <a:gd name="connsiteX11" fmla="*/ 602838 w 1065976"/>
                <a:gd name="connsiteY11" fmla="*/ 3951680 h 6528625"/>
                <a:gd name="connsiteX12" fmla="*/ 970973 w 1065976"/>
                <a:gd name="connsiteY12" fmla="*/ 4201062 h 6528625"/>
                <a:gd name="connsiteX13" fmla="*/ 994724 w 1065976"/>
                <a:gd name="connsiteY13" fmla="*/ 4402942 h 6528625"/>
                <a:gd name="connsiteX14" fmla="*/ 887846 w 1065976"/>
                <a:gd name="connsiteY14" fmla="*/ 4711700 h 6528625"/>
                <a:gd name="connsiteX15" fmla="*/ 804719 w 1065976"/>
                <a:gd name="connsiteY15" fmla="*/ 5056085 h 6528625"/>
                <a:gd name="connsiteX16" fmla="*/ 947222 w 1065976"/>
                <a:gd name="connsiteY16" fmla="*/ 5293591 h 6528625"/>
                <a:gd name="connsiteX17" fmla="*/ 1065976 w 1065976"/>
                <a:gd name="connsiteY17" fmla="*/ 5554849 h 6528625"/>
                <a:gd name="connsiteX18" fmla="*/ 982848 w 1065976"/>
                <a:gd name="connsiteY18" fmla="*/ 5744854 h 6528625"/>
                <a:gd name="connsiteX19" fmla="*/ 864095 w 1065976"/>
                <a:gd name="connsiteY19" fmla="*/ 5875482 h 6528625"/>
                <a:gd name="connsiteX20" fmla="*/ 745342 w 1065976"/>
                <a:gd name="connsiteY20" fmla="*/ 6041737 h 6528625"/>
                <a:gd name="connsiteX21" fmla="*/ 650339 w 1065976"/>
                <a:gd name="connsiteY21" fmla="*/ 6255493 h 6528625"/>
                <a:gd name="connsiteX22" fmla="*/ 650339 w 1065976"/>
                <a:gd name="connsiteY22" fmla="*/ 6528625 h 6528625"/>
                <a:gd name="connsiteX0" fmla="*/ 212107 w 1065976"/>
                <a:gd name="connsiteY0" fmla="*/ 0 h 6528625"/>
                <a:gd name="connsiteX1" fmla="*/ 52450 w 1065976"/>
                <a:gd name="connsiteY1" fmla="*/ 661390 h 6528625"/>
                <a:gd name="connsiteX2" fmla="*/ 20947 w 1065976"/>
                <a:gd name="connsiteY2" fmla="*/ 970973 h 6528625"/>
                <a:gd name="connsiteX3" fmla="*/ 0 w 1065976"/>
                <a:gd name="connsiteY3" fmla="*/ 1355932 h 6528625"/>
                <a:gd name="connsiteX4" fmla="*/ 103909 w 1065976"/>
                <a:gd name="connsiteY4" fmla="*/ 1715820 h 6528625"/>
                <a:gd name="connsiteX5" fmla="*/ 780968 w 1065976"/>
                <a:gd name="connsiteY5" fmla="*/ 2122880 h 6528625"/>
                <a:gd name="connsiteX6" fmla="*/ 697841 w 1065976"/>
                <a:gd name="connsiteY6" fmla="*/ 2574142 h 6528625"/>
                <a:gd name="connsiteX7" fmla="*/ 567212 w 1065976"/>
                <a:gd name="connsiteY7" fmla="*/ 2764147 h 6528625"/>
                <a:gd name="connsiteX8" fmla="*/ 460334 w 1065976"/>
                <a:gd name="connsiteY8" fmla="*/ 2989778 h 6528625"/>
                <a:gd name="connsiteX9" fmla="*/ 507835 w 1065976"/>
                <a:gd name="connsiteY9" fmla="*/ 3322287 h 6528625"/>
                <a:gd name="connsiteX10" fmla="*/ 519711 w 1065976"/>
                <a:gd name="connsiteY10" fmla="*/ 3702298 h 6528625"/>
                <a:gd name="connsiteX11" fmla="*/ 602838 w 1065976"/>
                <a:gd name="connsiteY11" fmla="*/ 3951680 h 6528625"/>
                <a:gd name="connsiteX12" fmla="*/ 970973 w 1065976"/>
                <a:gd name="connsiteY12" fmla="*/ 4201062 h 6528625"/>
                <a:gd name="connsiteX13" fmla="*/ 994724 w 1065976"/>
                <a:gd name="connsiteY13" fmla="*/ 4402942 h 6528625"/>
                <a:gd name="connsiteX14" fmla="*/ 887846 w 1065976"/>
                <a:gd name="connsiteY14" fmla="*/ 4711700 h 6528625"/>
                <a:gd name="connsiteX15" fmla="*/ 804719 w 1065976"/>
                <a:gd name="connsiteY15" fmla="*/ 5056085 h 6528625"/>
                <a:gd name="connsiteX16" fmla="*/ 947222 w 1065976"/>
                <a:gd name="connsiteY16" fmla="*/ 5293591 h 6528625"/>
                <a:gd name="connsiteX17" fmla="*/ 1065976 w 1065976"/>
                <a:gd name="connsiteY17" fmla="*/ 5554849 h 6528625"/>
                <a:gd name="connsiteX18" fmla="*/ 982848 w 1065976"/>
                <a:gd name="connsiteY18" fmla="*/ 5744854 h 6528625"/>
                <a:gd name="connsiteX19" fmla="*/ 864095 w 1065976"/>
                <a:gd name="connsiteY19" fmla="*/ 5875482 h 6528625"/>
                <a:gd name="connsiteX20" fmla="*/ 745342 w 1065976"/>
                <a:gd name="connsiteY20" fmla="*/ 6041737 h 6528625"/>
                <a:gd name="connsiteX21" fmla="*/ 650339 w 1065976"/>
                <a:gd name="connsiteY21" fmla="*/ 6255493 h 6528625"/>
                <a:gd name="connsiteX22" fmla="*/ 650339 w 1065976"/>
                <a:gd name="connsiteY22" fmla="*/ 6528625 h 6528625"/>
                <a:gd name="connsiteX0" fmla="*/ 212107 w 1065976"/>
                <a:gd name="connsiteY0" fmla="*/ 0 h 6528625"/>
                <a:gd name="connsiteX1" fmla="*/ 52450 w 1065976"/>
                <a:gd name="connsiteY1" fmla="*/ 661390 h 6528625"/>
                <a:gd name="connsiteX2" fmla="*/ 20947 w 1065976"/>
                <a:gd name="connsiteY2" fmla="*/ 970973 h 6528625"/>
                <a:gd name="connsiteX3" fmla="*/ 0 w 1065976"/>
                <a:gd name="connsiteY3" fmla="*/ 1355932 h 6528625"/>
                <a:gd name="connsiteX4" fmla="*/ 586509 w 1065976"/>
                <a:gd name="connsiteY4" fmla="*/ 1880920 h 6528625"/>
                <a:gd name="connsiteX5" fmla="*/ 780968 w 1065976"/>
                <a:gd name="connsiteY5" fmla="*/ 2122880 h 6528625"/>
                <a:gd name="connsiteX6" fmla="*/ 697841 w 1065976"/>
                <a:gd name="connsiteY6" fmla="*/ 2574142 h 6528625"/>
                <a:gd name="connsiteX7" fmla="*/ 567212 w 1065976"/>
                <a:gd name="connsiteY7" fmla="*/ 2764147 h 6528625"/>
                <a:gd name="connsiteX8" fmla="*/ 460334 w 1065976"/>
                <a:gd name="connsiteY8" fmla="*/ 2989778 h 6528625"/>
                <a:gd name="connsiteX9" fmla="*/ 507835 w 1065976"/>
                <a:gd name="connsiteY9" fmla="*/ 3322287 h 6528625"/>
                <a:gd name="connsiteX10" fmla="*/ 519711 w 1065976"/>
                <a:gd name="connsiteY10" fmla="*/ 3702298 h 6528625"/>
                <a:gd name="connsiteX11" fmla="*/ 602838 w 1065976"/>
                <a:gd name="connsiteY11" fmla="*/ 3951680 h 6528625"/>
                <a:gd name="connsiteX12" fmla="*/ 970973 w 1065976"/>
                <a:gd name="connsiteY12" fmla="*/ 4201062 h 6528625"/>
                <a:gd name="connsiteX13" fmla="*/ 994724 w 1065976"/>
                <a:gd name="connsiteY13" fmla="*/ 4402942 h 6528625"/>
                <a:gd name="connsiteX14" fmla="*/ 887846 w 1065976"/>
                <a:gd name="connsiteY14" fmla="*/ 4711700 h 6528625"/>
                <a:gd name="connsiteX15" fmla="*/ 804719 w 1065976"/>
                <a:gd name="connsiteY15" fmla="*/ 5056085 h 6528625"/>
                <a:gd name="connsiteX16" fmla="*/ 947222 w 1065976"/>
                <a:gd name="connsiteY16" fmla="*/ 5293591 h 6528625"/>
                <a:gd name="connsiteX17" fmla="*/ 1065976 w 1065976"/>
                <a:gd name="connsiteY17" fmla="*/ 5554849 h 6528625"/>
                <a:gd name="connsiteX18" fmla="*/ 982848 w 1065976"/>
                <a:gd name="connsiteY18" fmla="*/ 5744854 h 6528625"/>
                <a:gd name="connsiteX19" fmla="*/ 864095 w 1065976"/>
                <a:gd name="connsiteY19" fmla="*/ 5875482 h 6528625"/>
                <a:gd name="connsiteX20" fmla="*/ 745342 w 1065976"/>
                <a:gd name="connsiteY20" fmla="*/ 6041737 h 6528625"/>
                <a:gd name="connsiteX21" fmla="*/ 650339 w 1065976"/>
                <a:gd name="connsiteY21" fmla="*/ 6255493 h 6528625"/>
                <a:gd name="connsiteX22" fmla="*/ 650339 w 1065976"/>
                <a:gd name="connsiteY22" fmla="*/ 6528625 h 6528625"/>
                <a:gd name="connsiteX0" fmla="*/ 262907 w 1116776"/>
                <a:gd name="connsiteY0" fmla="*/ 0 h 6528625"/>
                <a:gd name="connsiteX1" fmla="*/ 103250 w 1116776"/>
                <a:gd name="connsiteY1" fmla="*/ 661390 h 6528625"/>
                <a:gd name="connsiteX2" fmla="*/ 71747 w 1116776"/>
                <a:gd name="connsiteY2" fmla="*/ 970973 h 6528625"/>
                <a:gd name="connsiteX3" fmla="*/ 0 w 1116776"/>
                <a:gd name="connsiteY3" fmla="*/ 1711532 h 6528625"/>
                <a:gd name="connsiteX4" fmla="*/ 637309 w 1116776"/>
                <a:gd name="connsiteY4" fmla="*/ 1880920 h 6528625"/>
                <a:gd name="connsiteX5" fmla="*/ 831768 w 1116776"/>
                <a:gd name="connsiteY5" fmla="*/ 2122880 h 6528625"/>
                <a:gd name="connsiteX6" fmla="*/ 748641 w 1116776"/>
                <a:gd name="connsiteY6" fmla="*/ 2574142 h 6528625"/>
                <a:gd name="connsiteX7" fmla="*/ 618012 w 1116776"/>
                <a:gd name="connsiteY7" fmla="*/ 2764147 h 6528625"/>
                <a:gd name="connsiteX8" fmla="*/ 511134 w 1116776"/>
                <a:gd name="connsiteY8" fmla="*/ 2989778 h 6528625"/>
                <a:gd name="connsiteX9" fmla="*/ 558635 w 1116776"/>
                <a:gd name="connsiteY9" fmla="*/ 3322287 h 6528625"/>
                <a:gd name="connsiteX10" fmla="*/ 570511 w 1116776"/>
                <a:gd name="connsiteY10" fmla="*/ 3702298 h 6528625"/>
                <a:gd name="connsiteX11" fmla="*/ 653638 w 1116776"/>
                <a:gd name="connsiteY11" fmla="*/ 3951680 h 6528625"/>
                <a:gd name="connsiteX12" fmla="*/ 1021773 w 1116776"/>
                <a:gd name="connsiteY12" fmla="*/ 4201062 h 6528625"/>
                <a:gd name="connsiteX13" fmla="*/ 1045524 w 1116776"/>
                <a:gd name="connsiteY13" fmla="*/ 4402942 h 6528625"/>
                <a:gd name="connsiteX14" fmla="*/ 938646 w 1116776"/>
                <a:gd name="connsiteY14" fmla="*/ 4711700 h 6528625"/>
                <a:gd name="connsiteX15" fmla="*/ 855519 w 1116776"/>
                <a:gd name="connsiteY15" fmla="*/ 5056085 h 6528625"/>
                <a:gd name="connsiteX16" fmla="*/ 998022 w 1116776"/>
                <a:gd name="connsiteY16" fmla="*/ 5293591 h 6528625"/>
                <a:gd name="connsiteX17" fmla="*/ 1116776 w 1116776"/>
                <a:gd name="connsiteY17" fmla="*/ 5554849 h 6528625"/>
                <a:gd name="connsiteX18" fmla="*/ 1033648 w 1116776"/>
                <a:gd name="connsiteY18" fmla="*/ 5744854 h 6528625"/>
                <a:gd name="connsiteX19" fmla="*/ 914895 w 1116776"/>
                <a:gd name="connsiteY19" fmla="*/ 5875482 h 6528625"/>
                <a:gd name="connsiteX20" fmla="*/ 796142 w 1116776"/>
                <a:gd name="connsiteY20" fmla="*/ 6041737 h 6528625"/>
                <a:gd name="connsiteX21" fmla="*/ 701139 w 1116776"/>
                <a:gd name="connsiteY21" fmla="*/ 6255493 h 6528625"/>
                <a:gd name="connsiteX22" fmla="*/ 701139 w 1116776"/>
                <a:gd name="connsiteY22" fmla="*/ 6528625 h 6528625"/>
                <a:gd name="connsiteX0" fmla="*/ 262907 w 1116776"/>
                <a:gd name="connsiteY0" fmla="*/ 0 h 6528625"/>
                <a:gd name="connsiteX1" fmla="*/ 103250 w 1116776"/>
                <a:gd name="connsiteY1" fmla="*/ 661390 h 6528625"/>
                <a:gd name="connsiteX2" fmla="*/ 71747 w 1116776"/>
                <a:gd name="connsiteY2" fmla="*/ 970973 h 6528625"/>
                <a:gd name="connsiteX3" fmla="*/ 0 w 1116776"/>
                <a:gd name="connsiteY3" fmla="*/ 1711532 h 6528625"/>
                <a:gd name="connsiteX4" fmla="*/ 472209 w 1116776"/>
                <a:gd name="connsiteY4" fmla="*/ 1741220 h 6528625"/>
                <a:gd name="connsiteX5" fmla="*/ 831768 w 1116776"/>
                <a:gd name="connsiteY5" fmla="*/ 2122880 h 6528625"/>
                <a:gd name="connsiteX6" fmla="*/ 748641 w 1116776"/>
                <a:gd name="connsiteY6" fmla="*/ 2574142 h 6528625"/>
                <a:gd name="connsiteX7" fmla="*/ 618012 w 1116776"/>
                <a:gd name="connsiteY7" fmla="*/ 2764147 h 6528625"/>
                <a:gd name="connsiteX8" fmla="*/ 511134 w 1116776"/>
                <a:gd name="connsiteY8" fmla="*/ 2989778 h 6528625"/>
                <a:gd name="connsiteX9" fmla="*/ 558635 w 1116776"/>
                <a:gd name="connsiteY9" fmla="*/ 3322287 h 6528625"/>
                <a:gd name="connsiteX10" fmla="*/ 570511 w 1116776"/>
                <a:gd name="connsiteY10" fmla="*/ 3702298 h 6528625"/>
                <a:gd name="connsiteX11" fmla="*/ 653638 w 1116776"/>
                <a:gd name="connsiteY11" fmla="*/ 3951680 h 6528625"/>
                <a:gd name="connsiteX12" fmla="*/ 1021773 w 1116776"/>
                <a:gd name="connsiteY12" fmla="*/ 4201062 h 6528625"/>
                <a:gd name="connsiteX13" fmla="*/ 1045524 w 1116776"/>
                <a:gd name="connsiteY13" fmla="*/ 4402942 h 6528625"/>
                <a:gd name="connsiteX14" fmla="*/ 938646 w 1116776"/>
                <a:gd name="connsiteY14" fmla="*/ 4711700 h 6528625"/>
                <a:gd name="connsiteX15" fmla="*/ 855519 w 1116776"/>
                <a:gd name="connsiteY15" fmla="*/ 5056085 h 6528625"/>
                <a:gd name="connsiteX16" fmla="*/ 998022 w 1116776"/>
                <a:gd name="connsiteY16" fmla="*/ 5293591 h 6528625"/>
                <a:gd name="connsiteX17" fmla="*/ 1116776 w 1116776"/>
                <a:gd name="connsiteY17" fmla="*/ 5554849 h 6528625"/>
                <a:gd name="connsiteX18" fmla="*/ 1033648 w 1116776"/>
                <a:gd name="connsiteY18" fmla="*/ 5744854 h 6528625"/>
                <a:gd name="connsiteX19" fmla="*/ 914895 w 1116776"/>
                <a:gd name="connsiteY19" fmla="*/ 5875482 h 6528625"/>
                <a:gd name="connsiteX20" fmla="*/ 796142 w 1116776"/>
                <a:gd name="connsiteY20" fmla="*/ 6041737 h 6528625"/>
                <a:gd name="connsiteX21" fmla="*/ 701139 w 1116776"/>
                <a:gd name="connsiteY21" fmla="*/ 6255493 h 6528625"/>
                <a:gd name="connsiteX22" fmla="*/ 701139 w 1116776"/>
                <a:gd name="connsiteY22" fmla="*/ 6528625 h 6528625"/>
                <a:gd name="connsiteX0" fmla="*/ 262907 w 1116776"/>
                <a:gd name="connsiteY0" fmla="*/ 0 h 6528625"/>
                <a:gd name="connsiteX1" fmla="*/ 103250 w 1116776"/>
                <a:gd name="connsiteY1" fmla="*/ 661390 h 6528625"/>
                <a:gd name="connsiteX2" fmla="*/ 71747 w 1116776"/>
                <a:gd name="connsiteY2" fmla="*/ 970973 h 6528625"/>
                <a:gd name="connsiteX3" fmla="*/ 0 w 1116776"/>
                <a:gd name="connsiteY3" fmla="*/ 1711532 h 6528625"/>
                <a:gd name="connsiteX4" fmla="*/ 472209 w 1116776"/>
                <a:gd name="connsiteY4" fmla="*/ 1741220 h 6528625"/>
                <a:gd name="connsiteX5" fmla="*/ 831768 w 1116776"/>
                <a:gd name="connsiteY5" fmla="*/ 2122880 h 6528625"/>
                <a:gd name="connsiteX6" fmla="*/ 748641 w 1116776"/>
                <a:gd name="connsiteY6" fmla="*/ 2574142 h 6528625"/>
                <a:gd name="connsiteX7" fmla="*/ 618012 w 1116776"/>
                <a:gd name="connsiteY7" fmla="*/ 2764147 h 6528625"/>
                <a:gd name="connsiteX8" fmla="*/ 511134 w 1116776"/>
                <a:gd name="connsiteY8" fmla="*/ 2989778 h 6528625"/>
                <a:gd name="connsiteX9" fmla="*/ 570511 w 1116776"/>
                <a:gd name="connsiteY9" fmla="*/ 3702298 h 6528625"/>
                <a:gd name="connsiteX10" fmla="*/ 653638 w 1116776"/>
                <a:gd name="connsiteY10" fmla="*/ 3951680 h 6528625"/>
                <a:gd name="connsiteX11" fmla="*/ 1021773 w 1116776"/>
                <a:gd name="connsiteY11" fmla="*/ 4201062 h 6528625"/>
                <a:gd name="connsiteX12" fmla="*/ 1045524 w 1116776"/>
                <a:gd name="connsiteY12" fmla="*/ 4402942 h 6528625"/>
                <a:gd name="connsiteX13" fmla="*/ 938646 w 1116776"/>
                <a:gd name="connsiteY13" fmla="*/ 4711700 h 6528625"/>
                <a:gd name="connsiteX14" fmla="*/ 855519 w 1116776"/>
                <a:gd name="connsiteY14" fmla="*/ 5056085 h 6528625"/>
                <a:gd name="connsiteX15" fmla="*/ 998022 w 1116776"/>
                <a:gd name="connsiteY15" fmla="*/ 5293591 h 6528625"/>
                <a:gd name="connsiteX16" fmla="*/ 1116776 w 1116776"/>
                <a:gd name="connsiteY16" fmla="*/ 5554849 h 6528625"/>
                <a:gd name="connsiteX17" fmla="*/ 1033648 w 1116776"/>
                <a:gd name="connsiteY17" fmla="*/ 5744854 h 6528625"/>
                <a:gd name="connsiteX18" fmla="*/ 914895 w 1116776"/>
                <a:gd name="connsiteY18" fmla="*/ 5875482 h 6528625"/>
                <a:gd name="connsiteX19" fmla="*/ 796142 w 1116776"/>
                <a:gd name="connsiteY19" fmla="*/ 6041737 h 6528625"/>
                <a:gd name="connsiteX20" fmla="*/ 701139 w 1116776"/>
                <a:gd name="connsiteY20" fmla="*/ 6255493 h 6528625"/>
                <a:gd name="connsiteX21" fmla="*/ 701139 w 1116776"/>
                <a:gd name="connsiteY21" fmla="*/ 6528625 h 6528625"/>
                <a:gd name="connsiteX0" fmla="*/ 262907 w 1116776"/>
                <a:gd name="connsiteY0" fmla="*/ 0 h 6528625"/>
                <a:gd name="connsiteX1" fmla="*/ 103250 w 1116776"/>
                <a:gd name="connsiteY1" fmla="*/ 661390 h 6528625"/>
                <a:gd name="connsiteX2" fmla="*/ 71747 w 1116776"/>
                <a:gd name="connsiteY2" fmla="*/ 970973 h 6528625"/>
                <a:gd name="connsiteX3" fmla="*/ 0 w 1116776"/>
                <a:gd name="connsiteY3" fmla="*/ 1711532 h 6528625"/>
                <a:gd name="connsiteX4" fmla="*/ 472209 w 1116776"/>
                <a:gd name="connsiteY4" fmla="*/ 1741220 h 6528625"/>
                <a:gd name="connsiteX5" fmla="*/ 831768 w 1116776"/>
                <a:gd name="connsiteY5" fmla="*/ 2122880 h 6528625"/>
                <a:gd name="connsiteX6" fmla="*/ 748641 w 1116776"/>
                <a:gd name="connsiteY6" fmla="*/ 2574142 h 6528625"/>
                <a:gd name="connsiteX7" fmla="*/ 618012 w 1116776"/>
                <a:gd name="connsiteY7" fmla="*/ 2764147 h 6528625"/>
                <a:gd name="connsiteX8" fmla="*/ 511134 w 1116776"/>
                <a:gd name="connsiteY8" fmla="*/ 2989778 h 6528625"/>
                <a:gd name="connsiteX9" fmla="*/ 418111 w 1116776"/>
                <a:gd name="connsiteY9" fmla="*/ 3473698 h 6528625"/>
                <a:gd name="connsiteX10" fmla="*/ 653638 w 1116776"/>
                <a:gd name="connsiteY10" fmla="*/ 3951680 h 6528625"/>
                <a:gd name="connsiteX11" fmla="*/ 1021773 w 1116776"/>
                <a:gd name="connsiteY11" fmla="*/ 4201062 h 6528625"/>
                <a:gd name="connsiteX12" fmla="*/ 1045524 w 1116776"/>
                <a:gd name="connsiteY12" fmla="*/ 4402942 h 6528625"/>
                <a:gd name="connsiteX13" fmla="*/ 938646 w 1116776"/>
                <a:gd name="connsiteY13" fmla="*/ 4711700 h 6528625"/>
                <a:gd name="connsiteX14" fmla="*/ 855519 w 1116776"/>
                <a:gd name="connsiteY14" fmla="*/ 5056085 h 6528625"/>
                <a:gd name="connsiteX15" fmla="*/ 998022 w 1116776"/>
                <a:gd name="connsiteY15" fmla="*/ 5293591 h 6528625"/>
                <a:gd name="connsiteX16" fmla="*/ 1116776 w 1116776"/>
                <a:gd name="connsiteY16" fmla="*/ 5554849 h 6528625"/>
                <a:gd name="connsiteX17" fmla="*/ 1033648 w 1116776"/>
                <a:gd name="connsiteY17" fmla="*/ 5744854 h 6528625"/>
                <a:gd name="connsiteX18" fmla="*/ 914895 w 1116776"/>
                <a:gd name="connsiteY18" fmla="*/ 5875482 h 6528625"/>
                <a:gd name="connsiteX19" fmla="*/ 796142 w 1116776"/>
                <a:gd name="connsiteY19" fmla="*/ 6041737 h 6528625"/>
                <a:gd name="connsiteX20" fmla="*/ 701139 w 1116776"/>
                <a:gd name="connsiteY20" fmla="*/ 6255493 h 6528625"/>
                <a:gd name="connsiteX21" fmla="*/ 701139 w 1116776"/>
                <a:gd name="connsiteY21" fmla="*/ 6528625 h 6528625"/>
                <a:gd name="connsiteX0" fmla="*/ 262907 w 1116776"/>
                <a:gd name="connsiteY0" fmla="*/ 0 h 6528625"/>
                <a:gd name="connsiteX1" fmla="*/ 103250 w 1116776"/>
                <a:gd name="connsiteY1" fmla="*/ 661390 h 6528625"/>
                <a:gd name="connsiteX2" fmla="*/ 71747 w 1116776"/>
                <a:gd name="connsiteY2" fmla="*/ 970973 h 6528625"/>
                <a:gd name="connsiteX3" fmla="*/ 0 w 1116776"/>
                <a:gd name="connsiteY3" fmla="*/ 1711532 h 6528625"/>
                <a:gd name="connsiteX4" fmla="*/ 472209 w 1116776"/>
                <a:gd name="connsiteY4" fmla="*/ 1741220 h 6528625"/>
                <a:gd name="connsiteX5" fmla="*/ 831768 w 1116776"/>
                <a:gd name="connsiteY5" fmla="*/ 2122880 h 6528625"/>
                <a:gd name="connsiteX6" fmla="*/ 748641 w 1116776"/>
                <a:gd name="connsiteY6" fmla="*/ 2574142 h 6528625"/>
                <a:gd name="connsiteX7" fmla="*/ 618012 w 1116776"/>
                <a:gd name="connsiteY7" fmla="*/ 2764147 h 6528625"/>
                <a:gd name="connsiteX8" fmla="*/ 498434 w 1116776"/>
                <a:gd name="connsiteY8" fmla="*/ 3129478 h 6528625"/>
                <a:gd name="connsiteX9" fmla="*/ 418111 w 1116776"/>
                <a:gd name="connsiteY9" fmla="*/ 3473698 h 6528625"/>
                <a:gd name="connsiteX10" fmla="*/ 653638 w 1116776"/>
                <a:gd name="connsiteY10" fmla="*/ 3951680 h 6528625"/>
                <a:gd name="connsiteX11" fmla="*/ 1021773 w 1116776"/>
                <a:gd name="connsiteY11" fmla="*/ 4201062 h 6528625"/>
                <a:gd name="connsiteX12" fmla="*/ 1045524 w 1116776"/>
                <a:gd name="connsiteY12" fmla="*/ 4402942 h 6528625"/>
                <a:gd name="connsiteX13" fmla="*/ 938646 w 1116776"/>
                <a:gd name="connsiteY13" fmla="*/ 4711700 h 6528625"/>
                <a:gd name="connsiteX14" fmla="*/ 855519 w 1116776"/>
                <a:gd name="connsiteY14" fmla="*/ 5056085 h 6528625"/>
                <a:gd name="connsiteX15" fmla="*/ 998022 w 1116776"/>
                <a:gd name="connsiteY15" fmla="*/ 5293591 h 6528625"/>
                <a:gd name="connsiteX16" fmla="*/ 1116776 w 1116776"/>
                <a:gd name="connsiteY16" fmla="*/ 5554849 h 6528625"/>
                <a:gd name="connsiteX17" fmla="*/ 1033648 w 1116776"/>
                <a:gd name="connsiteY17" fmla="*/ 5744854 h 6528625"/>
                <a:gd name="connsiteX18" fmla="*/ 914895 w 1116776"/>
                <a:gd name="connsiteY18" fmla="*/ 5875482 h 6528625"/>
                <a:gd name="connsiteX19" fmla="*/ 796142 w 1116776"/>
                <a:gd name="connsiteY19" fmla="*/ 6041737 h 6528625"/>
                <a:gd name="connsiteX20" fmla="*/ 701139 w 1116776"/>
                <a:gd name="connsiteY20" fmla="*/ 6255493 h 6528625"/>
                <a:gd name="connsiteX21" fmla="*/ 701139 w 1116776"/>
                <a:gd name="connsiteY21" fmla="*/ 6528625 h 6528625"/>
                <a:gd name="connsiteX0" fmla="*/ 262907 w 1116776"/>
                <a:gd name="connsiteY0" fmla="*/ 0 h 6528625"/>
                <a:gd name="connsiteX1" fmla="*/ 103250 w 1116776"/>
                <a:gd name="connsiteY1" fmla="*/ 661390 h 6528625"/>
                <a:gd name="connsiteX2" fmla="*/ 71747 w 1116776"/>
                <a:gd name="connsiteY2" fmla="*/ 970973 h 6528625"/>
                <a:gd name="connsiteX3" fmla="*/ 0 w 1116776"/>
                <a:gd name="connsiteY3" fmla="*/ 1711532 h 6528625"/>
                <a:gd name="connsiteX4" fmla="*/ 472209 w 1116776"/>
                <a:gd name="connsiteY4" fmla="*/ 1741220 h 6528625"/>
                <a:gd name="connsiteX5" fmla="*/ 831768 w 1116776"/>
                <a:gd name="connsiteY5" fmla="*/ 2122880 h 6528625"/>
                <a:gd name="connsiteX6" fmla="*/ 760351 w 1116776"/>
                <a:gd name="connsiteY6" fmla="*/ 2368468 h 6528625"/>
                <a:gd name="connsiteX7" fmla="*/ 748641 w 1116776"/>
                <a:gd name="connsiteY7" fmla="*/ 2574142 h 6528625"/>
                <a:gd name="connsiteX8" fmla="*/ 618012 w 1116776"/>
                <a:gd name="connsiteY8" fmla="*/ 2764147 h 6528625"/>
                <a:gd name="connsiteX9" fmla="*/ 498434 w 1116776"/>
                <a:gd name="connsiteY9" fmla="*/ 3129478 h 6528625"/>
                <a:gd name="connsiteX10" fmla="*/ 418111 w 1116776"/>
                <a:gd name="connsiteY10" fmla="*/ 3473698 h 6528625"/>
                <a:gd name="connsiteX11" fmla="*/ 653638 w 1116776"/>
                <a:gd name="connsiteY11" fmla="*/ 3951680 h 6528625"/>
                <a:gd name="connsiteX12" fmla="*/ 1021773 w 1116776"/>
                <a:gd name="connsiteY12" fmla="*/ 4201062 h 6528625"/>
                <a:gd name="connsiteX13" fmla="*/ 1045524 w 1116776"/>
                <a:gd name="connsiteY13" fmla="*/ 4402942 h 6528625"/>
                <a:gd name="connsiteX14" fmla="*/ 938646 w 1116776"/>
                <a:gd name="connsiteY14" fmla="*/ 4711700 h 6528625"/>
                <a:gd name="connsiteX15" fmla="*/ 855519 w 1116776"/>
                <a:gd name="connsiteY15" fmla="*/ 5056085 h 6528625"/>
                <a:gd name="connsiteX16" fmla="*/ 998022 w 1116776"/>
                <a:gd name="connsiteY16" fmla="*/ 5293591 h 6528625"/>
                <a:gd name="connsiteX17" fmla="*/ 1116776 w 1116776"/>
                <a:gd name="connsiteY17" fmla="*/ 5554849 h 6528625"/>
                <a:gd name="connsiteX18" fmla="*/ 1033648 w 1116776"/>
                <a:gd name="connsiteY18" fmla="*/ 5744854 h 6528625"/>
                <a:gd name="connsiteX19" fmla="*/ 914895 w 1116776"/>
                <a:gd name="connsiteY19" fmla="*/ 5875482 h 6528625"/>
                <a:gd name="connsiteX20" fmla="*/ 796142 w 1116776"/>
                <a:gd name="connsiteY20" fmla="*/ 6041737 h 6528625"/>
                <a:gd name="connsiteX21" fmla="*/ 701139 w 1116776"/>
                <a:gd name="connsiteY21" fmla="*/ 6255493 h 6528625"/>
                <a:gd name="connsiteX22" fmla="*/ 701139 w 1116776"/>
                <a:gd name="connsiteY22" fmla="*/ 6528625 h 6528625"/>
                <a:gd name="connsiteX0" fmla="*/ 275607 w 1129476"/>
                <a:gd name="connsiteY0" fmla="*/ 0 h 6528625"/>
                <a:gd name="connsiteX1" fmla="*/ 115950 w 1129476"/>
                <a:gd name="connsiteY1" fmla="*/ 661390 h 6528625"/>
                <a:gd name="connsiteX2" fmla="*/ 84447 w 1129476"/>
                <a:gd name="connsiteY2" fmla="*/ 970973 h 6528625"/>
                <a:gd name="connsiteX3" fmla="*/ 0 w 1129476"/>
                <a:gd name="connsiteY3" fmla="*/ 1432132 h 6528625"/>
                <a:gd name="connsiteX4" fmla="*/ 484909 w 1129476"/>
                <a:gd name="connsiteY4" fmla="*/ 1741220 h 6528625"/>
                <a:gd name="connsiteX5" fmla="*/ 844468 w 1129476"/>
                <a:gd name="connsiteY5" fmla="*/ 2122880 h 6528625"/>
                <a:gd name="connsiteX6" fmla="*/ 773051 w 1129476"/>
                <a:gd name="connsiteY6" fmla="*/ 2368468 h 6528625"/>
                <a:gd name="connsiteX7" fmla="*/ 761341 w 1129476"/>
                <a:gd name="connsiteY7" fmla="*/ 2574142 h 6528625"/>
                <a:gd name="connsiteX8" fmla="*/ 630712 w 1129476"/>
                <a:gd name="connsiteY8" fmla="*/ 2764147 h 6528625"/>
                <a:gd name="connsiteX9" fmla="*/ 511134 w 1129476"/>
                <a:gd name="connsiteY9" fmla="*/ 3129478 h 6528625"/>
                <a:gd name="connsiteX10" fmla="*/ 430811 w 1129476"/>
                <a:gd name="connsiteY10" fmla="*/ 3473698 h 6528625"/>
                <a:gd name="connsiteX11" fmla="*/ 666338 w 1129476"/>
                <a:gd name="connsiteY11" fmla="*/ 3951680 h 6528625"/>
                <a:gd name="connsiteX12" fmla="*/ 1034473 w 1129476"/>
                <a:gd name="connsiteY12" fmla="*/ 4201062 h 6528625"/>
                <a:gd name="connsiteX13" fmla="*/ 1058224 w 1129476"/>
                <a:gd name="connsiteY13" fmla="*/ 4402942 h 6528625"/>
                <a:gd name="connsiteX14" fmla="*/ 951346 w 1129476"/>
                <a:gd name="connsiteY14" fmla="*/ 4711700 h 6528625"/>
                <a:gd name="connsiteX15" fmla="*/ 868219 w 1129476"/>
                <a:gd name="connsiteY15" fmla="*/ 5056085 h 6528625"/>
                <a:gd name="connsiteX16" fmla="*/ 1010722 w 1129476"/>
                <a:gd name="connsiteY16" fmla="*/ 5293591 h 6528625"/>
                <a:gd name="connsiteX17" fmla="*/ 1129476 w 1129476"/>
                <a:gd name="connsiteY17" fmla="*/ 5554849 h 6528625"/>
                <a:gd name="connsiteX18" fmla="*/ 1046348 w 1129476"/>
                <a:gd name="connsiteY18" fmla="*/ 5744854 h 6528625"/>
                <a:gd name="connsiteX19" fmla="*/ 927595 w 1129476"/>
                <a:gd name="connsiteY19" fmla="*/ 5875482 h 6528625"/>
                <a:gd name="connsiteX20" fmla="*/ 808842 w 1129476"/>
                <a:gd name="connsiteY20" fmla="*/ 6041737 h 6528625"/>
                <a:gd name="connsiteX21" fmla="*/ 713839 w 1129476"/>
                <a:gd name="connsiteY21" fmla="*/ 6255493 h 6528625"/>
                <a:gd name="connsiteX22" fmla="*/ 713839 w 1129476"/>
                <a:gd name="connsiteY22" fmla="*/ 6528625 h 6528625"/>
                <a:gd name="connsiteX0" fmla="*/ 275607 w 1129476"/>
                <a:gd name="connsiteY0" fmla="*/ 0 h 6528625"/>
                <a:gd name="connsiteX1" fmla="*/ 115950 w 1129476"/>
                <a:gd name="connsiteY1" fmla="*/ 661390 h 6528625"/>
                <a:gd name="connsiteX2" fmla="*/ 20947 w 1129476"/>
                <a:gd name="connsiteY2" fmla="*/ 1047173 h 6528625"/>
                <a:gd name="connsiteX3" fmla="*/ 0 w 1129476"/>
                <a:gd name="connsiteY3" fmla="*/ 1432132 h 6528625"/>
                <a:gd name="connsiteX4" fmla="*/ 484909 w 1129476"/>
                <a:gd name="connsiteY4" fmla="*/ 1741220 h 6528625"/>
                <a:gd name="connsiteX5" fmla="*/ 844468 w 1129476"/>
                <a:gd name="connsiteY5" fmla="*/ 2122880 h 6528625"/>
                <a:gd name="connsiteX6" fmla="*/ 773051 w 1129476"/>
                <a:gd name="connsiteY6" fmla="*/ 2368468 h 6528625"/>
                <a:gd name="connsiteX7" fmla="*/ 761341 w 1129476"/>
                <a:gd name="connsiteY7" fmla="*/ 2574142 h 6528625"/>
                <a:gd name="connsiteX8" fmla="*/ 630712 w 1129476"/>
                <a:gd name="connsiteY8" fmla="*/ 2764147 h 6528625"/>
                <a:gd name="connsiteX9" fmla="*/ 511134 w 1129476"/>
                <a:gd name="connsiteY9" fmla="*/ 3129478 h 6528625"/>
                <a:gd name="connsiteX10" fmla="*/ 430811 w 1129476"/>
                <a:gd name="connsiteY10" fmla="*/ 3473698 h 6528625"/>
                <a:gd name="connsiteX11" fmla="*/ 666338 w 1129476"/>
                <a:gd name="connsiteY11" fmla="*/ 3951680 h 6528625"/>
                <a:gd name="connsiteX12" fmla="*/ 1034473 w 1129476"/>
                <a:gd name="connsiteY12" fmla="*/ 4201062 h 6528625"/>
                <a:gd name="connsiteX13" fmla="*/ 1058224 w 1129476"/>
                <a:gd name="connsiteY13" fmla="*/ 4402942 h 6528625"/>
                <a:gd name="connsiteX14" fmla="*/ 951346 w 1129476"/>
                <a:gd name="connsiteY14" fmla="*/ 4711700 h 6528625"/>
                <a:gd name="connsiteX15" fmla="*/ 868219 w 1129476"/>
                <a:gd name="connsiteY15" fmla="*/ 5056085 h 6528625"/>
                <a:gd name="connsiteX16" fmla="*/ 1010722 w 1129476"/>
                <a:gd name="connsiteY16" fmla="*/ 5293591 h 6528625"/>
                <a:gd name="connsiteX17" fmla="*/ 1129476 w 1129476"/>
                <a:gd name="connsiteY17" fmla="*/ 5554849 h 6528625"/>
                <a:gd name="connsiteX18" fmla="*/ 1046348 w 1129476"/>
                <a:gd name="connsiteY18" fmla="*/ 5744854 h 6528625"/>
                <a:gd name="connsiteX19" fmla="*/ 927595 w 1129476"/>
                <a:gd name="connsiteY19" fmla="*/ 5875482 h 6528625"/>
                <a:gd name="connsiteX20" fmla="*/ 808842 w 1129476"/>
                <a:gd name="connsiteY20" fmla="*/ 6041737 h 6528625"/>
                <a:gd name="connsiteX21" fmla="*/ 713839 w 1129476"/>
                <a:gd name="connsiteY21" fmla="*/ 6255493 h 6528625"/>
                <a:gd name="connsiteX22" fmla="*/ 713839 w 1129476"/>
                <a:gd name="connsiteY22" fmla="*/ 6528625 h 65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29476" h="6528625">
                  <a:moveTo>
                    <a:pt x="275607" y="0"/>
                  </a:moveTo>
                  <a:lnTo>
                    <a:pt x="115950" y="661390"/>
                  </a:lnTo>
                  <a:lnTo>
                    <a:pt x="20947" y="1047173"/>
                  </a:lnTo>
                  <a:lnTo>
                    <a:pt x="0" y="1432132"/>
                  </a:lnTo>
                  <a:lnTo>
                    <a:pt x="484909" y="1741220"/>
                  </a:lnTo>
                  <a:lnTo>
                    <a:pt x="844468" y="2122880"/>
                  </a:lnTo>
                  <a:cubicBezTo>
                    <a:pt x="820662" y="2255543"/>
                    <a:pt x="796857" y="2235805"/>
                    <a:pt x="773051" y="2368468"/>
                  </a:cubicBezTo>
                  <a:lnTo>
                    <a:pt x="761341" y="2574142"/>
                  </a:lnTo>
                  <a:lnTo>
                    <a:pt x="630712" y="2764147"/>
                  </a:lnTo>
                  <a:lnTo>
                    <a:pt x="511134" y="3129478"/>
                  </a:lnTo>
                  <a:lnTo>
                    <a:pt x="430811" y="3473698"/>
                  </a:lnTo>
                  <a:lnTo>
                    <a:pt x="666338" y="3951680"/>
                  </a:lnTo>
                  <a:lnTo>
                    <a:pt x="1034473" y="4201062"/>
                  </a:lnTo>
                  <a:lnTo>
                    <a:pt x="1058224" y="4402942"/>
                  </a:lnTo>
                  <a:lnTo>
                    <a:pt x="951346" y="4711700"/>
                  </a:lnTo>
                  <a:lnTo>
                    <a:pt x="868219" y="5056085"/>
                  </a:lnTo>
                  <a:lnTo>
                    <a:pt x="1010722" y="5293591"/>
                  </a:lnTo>
                  <a:lnTo>
                    <a:pt x="1129476" y="5554849"/>
                  </a:lnTo>
                  <a:lnTo>
                    <a:pt x="1046348" y="5744854"/>
                  </a:lnTo>
                  <a:lnTo>
                    <a:pt x="927595" y="5875482"/>
                  </a:lnTo>
                  <a:lnTo>
                    <a:pt x="808842" y="6041737"/>
                  </a:lnTo>
                  <a:lnTo>
                    <a:pt x="713839" y="6255493"/>
                  </a:lnTo>
                  <a:lnTo>
                    <a:pt x="713839" y="6528625"/>
                  </a:lnTo>
                </a:path>
              </a:pathLst>
            </a:custGeom>
            <a:noFill/>
            <a:ln w="38100">
              <a:solidFill>
                <a:srgbClr val="DA0000"/>
              </a:solidFill>
              <a:headEnd type="arrow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48" name="Freeform 1347"/>
            <p:cNvSpPr/>
            <p:nvPr/>
          </p:nvSpPr>
          <p:spPr>
            <a:xfrm>
              <a:off x="5465452" y="190005"/>
              <a:ext cx="2241633" cy="6567055"/>
            </a:xfrm>
            <a:custGeom>
              <a:avLst/>
              <a:gdLst>
                <a:gd name="connsiteX0" fmla="*/ 2066307 w 2101933"/>
                <a:gd name="connsiteY0" fmla="*/ 0 h 6567055"/>
                <a:gd name="connsiteX1" fmla="*/ 1983179 w 2101933"/>
                <a:gd name="connsiteY1" fmla="*/ 403761 h 6567055"/>
                <a:gd name="connsiteX2" fmla="*/ 2006930 w 2101933"/>
                <a:gd name="connsiteY2" fmla="*/ 783772 h 6567055"/>
                <a:gd name="connsiteX3" fmla="*/ 2101933 w 2101933"/>
                <a:gd name="connsiteY3" fmla="*/ 997527 h 6567055"/>
                <a:gd name="connsiteX4" fmla="*/ 1995055 w 2101933"/>
                <a:gd name="connsiteY4" fmla="*/ 1294411 h 6567055"/>
                <a:gd name="connsiteX5" fmla="*/ 1852551 w 2101933"/>
                <a:gd name="connsiteY5" fmla="*/ 1496291 h 6567055"/>
                <a:gd name="connsiteX6" fmla="*/ 1745673 w 2101933"/>
                <a:gd name="connsiteY6" fmla="*/ 1638795 h 6567055"/>
                <a:gd name="connsiteX7" fmla="*/ 1543792 w 2101933"/>
                <a:gd name="connsiteY7" fmla="*/ 1840676 h 6567055"/>
                <a:gd name="connsiteX8" fmla="*/ 1389413 w 2101933"/>
                <a:gd name="connsiteY8" fmla="*/ 2030681 h 6567055"/>
                <a:gd name="connsiteX9" fmla="*/ 1341912 w 2101933"/>
                <a:gd name="connsiteY9" fmla="*/ 2303813 h 6567055"/>
                <a:gd name="connsiteX10" fmla="*/ 1318161 w 2101933"/>
                <a:gd name="connsiteY10" fmla="*/ 2517569 h 6567055"/>
                <a:gd name="connsiteX11" fmla="*/ 1341912 w 2101933"/>
                <a:gd name="connsiteY11" fmla="*/ 2719450 h 6567055"/>
                <a:gd name="connsiteX12" fmla="*/ 1246909 w 2101933"/>
                <a:gd name="connsiteY12" fmla="*/ 3004457 h 6567055"/>
                <a:gd name="connsiteX13" fmla="*/ 1151907 w 2101933"/>
                <a:gd name="connsiteY13" fmla="*/ 3241964 h 6567055"/>
                <a:gd name="connsiteX14" fmla="*/ 1092530 w 2101933"/>
                <a:gd name="connsiteY14" fmla="*/ 3764478 h 6567055"/>
                <a:gd name="connsiteX15" fmla="*/ 973777 w 2101933"/>
                <a:gd name="connsiteY15" fmla="*/ 3918857 h 6567055"/>
                <a:gd name="connsiteX16" fmla="*/ 498764 w 2101933"/>
                <a:gd name="connsiteY16" fmla="*/ 4073237 h 6567055"/>
                <a:gd name="connsiteX17" fmla="*/ 190005 w 2101933"/>
                <a:gd name="connsiteY17" fmla="*/ 4203865 h 6567055"/>
                <a:gd name="connsiteX18" fmla="*/ 0 w 2101933"/>
                <a:gd name="connsiteY18" fmla="*/ 4488873 h 6567055"/>
                <a:gd name="connsiteX19" fmla="*/ 11876 w 2101933"/>
                <a:gd name="connsiteY19" fmla="*/ 4726379 h 6567055"/>
                <a:gd name="connsiteX20" fmla="*/ 237507 w 2101933"/>
                <a:gd name="connsiteY20" fmla="*/ 4987637 h 6567055"/>
                <a:gd name="connsiteX21" fmla="*/ 498764 w 2101933"/>
                <a:gd name="connsiteY21" fmla="*/ 5225143 h 6567055"/>
                <a:gd name="connsiteX22" fmla="*/ 617517 w 2101933"/>
                <a:gd name="connsiteY22" fmla="*/ 5510151 h 6567055"/>
                <a:gd name="connsiteX23" fmla="*/ 498764 w 2101933"/>
                <a:gd name="connsiteY23" fmla="*/ 5747657 h 6567055"/>
                <a:gd name="connsiteX24" fmla="*/ 344385 w 2101933"/>
                <a:gd name="connsiteY24" fmla="*/ 6032665 h 6567055"/>
                <a:gd name="connsiteX25" fmla="*/ 308759 w 2101933"/>
                <a:gd name="connsiteY25" fmla="*/ 6365174 h 6567055"/>
                <a:gd name="connsiteX26" fmla="*/ 308759 w 2101933"/>
                <a:gd name="connsiteY26" fmla="*/ 6567055 h 6567055"/>
                <a:gd name="connsiteX0" fmla="*/ 2066307 w 2101933"/>
                <a:gd name="connsiteY0" fmla="*/ 0 h 6567055"/>
                <a:gd name="connsiteX1" fmla="*/ 1983179 w 2101933"/>
                <a:gd name="connsiteY1" fmla="*/ 403761 h 6567055"/>
                <a:gd name="connsiteX2" fmla="*/ 2006930 w 2101933"/>
                <a:gd name="connsiteY2" fmla="*/ 783772 h 6567055"/>
                <a:gd name="connsiteX3" fmla="*/ 2101933 w 2101933"/>
                <a:gd name="connsiteY3" fmla="*/ 997527 h 6567055"/>
                <a:gd name="connsiteX4" fmla="*/ 1995055 w 2101933"/>
                <a:gd name="connsiteY4" fmla="*/ 1294411 h 6567055"/>
                <a:gd name="connsiteX5" fmla="*/ 1852551 w 2101933"/>
                <a:gd name="connsiteY5" fmla="*/ 1496291 h 6567055"/>
                <a:gd name="connsiteX6" fmla="*/ 1745673 w 2101933"/>
                <a:gd name="connsiteY6" fmla="*/ 1638795 h 6567055"/>
                <a:gd name="connsiteX7" fmla="*/ 1543792 w 2101933"/>
                <a:gd name="connsiteY7" fmla="*/ 1840676 h 6567055"/>
                <a:gd name="connsiteX8" fmla="*/ 1389413 w 2101933"/>
                <a:gd name="connsiteY8" fmla="*/ 2030681 h 6567055"/>
                <a:gd name="connsiteX9" fmla="*/ 1341912 w 2101933"/>
                <a:gd name="connsiteY9" fmla="*/ 2303813 h 6567055"/>
                <a:gd name="connsiteX10" fmla="*/ 1318161 w 2101933"/>
                <a:gd name="connsiteY10" fmla="*/ 2517569 h 6567055"/>
                <a:gd name="connsiteX11" fmla="*/ 1341912 w 2101933"/>
                <a:gd name="connsiteY11" fmla="*/ 2719450 h 6567055"/>
                <a:gd name="connsiteX12" fmla="*/ 1246909 w 2101933"/>
                <a:gd name="connsiteY12" fmla="*/ 3004457 h 6567055"/>
                <a:gd name="connsiteX13" fmla="*/ 1151907 w 2101933"/>
                <a:gd name="connsiteY13" fmla="*/ 3241964 h 6567055"/>
                <a:gd name="connsiteX14" fmla="*/ 1054430 w 2101933"/>
                <a:gd name="connsiteY14" fmla="*/ 3700978 h 6567055"/>
                <a:gd name="connsiteX15" fmla="*/ 973777 w 2101933"/>
                <a:gd name="connsiteY15" fmla="*/ 3918857 h 6567055"/>
                <a:gd name="connsiteX16" fmla="*/ 498764 w 2101933"/>
                <a:gd name="connsiteY16" fmla="*/ 4073237 h 6567055"/>
                <a:gd name="connsiteX17" fmla="*/ 190005 w 2101933"/>
                <a:gd name="connsiteY17" fmla="*/ 4203865 h 6567055"/>
                <a:gd name="connsiteX18" fmla="*/ 0 w 2101933"/>
                <a:gd name="connsiteY18" fmla="*/ 4488873 h 6567055"/>
                <a:gd name="connsiteX19" fmla="*/ 11876 w 2101933"/>
                <a:gd name="connsiteY19" fmla="*/ 4726379 h 6567055"/>
                <a:gd name="connsiteX20" fmla="*/ 237507 w 2101933"/>
                <a:gd name="connsiteY20" fmla="*/ 4987637 h 6567055"/>
                <a:gd name="connsiteX21" fmla="*/ 498764 w 2101933"/>
                <a:gd name="connsiteY21" fmla="*/ 5225143 h 6567055"/>
                <a:gd name="connsiteX22" fmla="*/ 617517 w 2101933"/>
                <a:gd name="connsiteY22" fmla="*/ 5510151 h 6567055"/>
                <a:gd name="connsiteX23" fmla="*/ 498764 w 2101933"/>
                <a:gd name="connsiteY23" fmla="*/ 5747657 h 6567055"/>
                <a:gd name="connsiteX24" fmla="*/ 344385 w 2101933"/>
                <a:gd name="connsiteY24" fmla="*/ 6032665 h 6567055"/>
                <a:gd name="connsiteX25" fmla="*/ 308759 w 2101933"/>
                <a:gd name="connsiteY25" fmla="*/ 6365174 h 6567055"/>
                <a:gd name="connsiteX26" fmla="*/ 308759 w 2101933"/>
                <a:gd name="connsiteY26" fmla="*/ 6567055 h 6567055"/>
                <a:gd name="connsiteX0" fmla="*/ 2066307 w 2101933"/>
                <a:gd name="connsiteY0" fmla="*/ 0 h 6567055"/>
                <a:gd name="connsiteX1" fmla="*/ 1983179 w 2101933"/>
                <a:gd name="connsiteY1" fmla="*/ 403761 h 6567055"/>
                <a:gd name="connsiteX2" fmla="*/ 2006930 w 2101933"/>
                <a:gd name="connsiteY2" fmla="*/ 783772 h 6567055"/>
                <a:gd name="connsiteX3" fmla="*/ 2101933 w 2101933"/>
                <a:gd name="connsiteY3" fmla="*/ 997527 h 6567055"/>
                <a:gd name="connsiteX4" fmla="*/ 1995055 w 2101933"/>
                <a:gd name="connsiteY4" fmla="*/ 1294411 h 6567055"/>
                <a:gd name="connsiteX5" fmla="*/ 1852551 w 2101933"/>
                <a:gd name="connsiteY5" fmla="*/ 1496291 h 6567055"/>
                <a:gd name="connsiteX6" fmla="*/ 1745673 w 2101933"/>
                <a:gd name="connsiteY6" fmla="*/ 1638795 h 6567055"/>
                <a:gd name="connsiteX7" fmla="*/ 1543792 w 2101933"/>
                <a:gd name="connsiteY7" fmla="*/ 1840676 h 6567055"/>
                <a:gd name="connsiteX8" fmla="*/ 1389413 w 2101933"/>
                <a:gd name="connsiteY8" fmla="*/ 2030681 h 6567055"/>
                <a:gd name="connsiteX9" fmla="*/ 1341912 w 2101933"/>
                <a:gd name="connsiteY9" fmla="*/ 2303813 h 6567055"/>
                <a:gd name="connsiteX10" fmla="*/ 1318161 w 2101933"/>
                <a:gd name="connsiteY10" fmla="*/ 2517569 h 6567055"/>
                <a:gd name="connsiteX11" fmla="*/ 1341912 w 2101933"/>
                <a:gd name="connsiteY11" fmla="*/ 2719450 h 6567055"/>
                <a:gd name="connsiteX12" fmla="*/ 1246909 w 2101933"/>
                <a:gd name="connsiteY12" fmla="*/ 3004457 h 6567055"/>
                <a:gd name="connsiteX13" fmla="*/ 1151907 w 2101933"/>
                <a:gd name="connsiteY13" fmla="*/ 3241964 h 6567055"/>
                <a:gd name="connsiteX14" fmla="*/ 1054430 w 2101933"/>
                <a:gd name="connsiteY14" fmla="*/ 3700978 h 6567055"/>
                <a:gd name="connsiteX15" fmla="*/ 745177 w 2101933"/>
                <a:gd name="connsiteY15" fmla="*/ 3804557 h 6567055"/>
                <a:gd name="connsiteX16" fmla="*/ 498764 w 2101933"/>
                <a:gd name="connsiteY16" fmla="*/ 4073237 h 6567055"/>
                <a:gd name="connsiteX17" fmla="*/ 190005 w 2101933"/>
                <a:gd name="connsiteY17" fmla="*/ 4203865 h 6567055"/>
                <a:gd name="connsiteX18" fmla="*/ 0 w 2101933"/>
                <a:gd name="connsiteY18" fmla="*/ 4488873 h 6567055"/>
                <a:gd name="connsiteX19" fmla="*/ 11876 w 2101933"/>
                <a:gd name="connsiteY19" fmla="*/ 4726379 h 6567055"/>
                <a:gd name="connsiteX20" fmla="*/ 237507 w 2101933"/>
                <a:gd name="connsiteY20" fmla="*/ 4987637 h 6567055"/>
                <a:gd name="connsiteX21" fmla="*/ 498764 w 2101933"/>
                <a:gd name="connsiteY21" fmla="*/ 5225143 h 6567055"/>
                <a:gd name="connsiteX22" fmla="*/ 617517 w 2101933"/>
                <a:gd name="connsiteY22" fmla="*/ 5510151 h 6567055"/>
                <a:gd name="connsiteX23" fmla="*/ 498764 w 2101933"/>
                <a:gd name="connsiteY23" fmla="*/ 5747657 h 6567055"/>
                <a:gd name="connsiteX24" fmla="*/ 344385 w 2101933"/>
                <a:gd name="connsiteY24" fmla="*/ 6032665 h 6567055"/>
                <a:gd name="connsiteX25" fmla="*/ 308759 w 2101933"/>
                <a:gd name="connsiteY25" fmla="*/ 6365174 h 6567055"/>
                <a:gd name="connsiteX26" fmla="*/ 308759 w 2101933"/>
                <a:gd name="connsiteY26" fmla="*/ 6567055 h 6567055"/>
                <a:gd name="connsiteX0" fmla="*/ 2066307 w 2101933"/>
                <a:gd name="connsiteY0" fmla="*/ 0 h 6567055"/>
                <a:gd name="connsiteX1" fmla="*/ 1983179 w 2101933"/>
                <a:gd name="connsiteY1" fmla="*/ 403761 h 6567055"/>
                <a:gd name="connsiteX2" fmla="*/ 2006930 w 2101933"/>
                <a:gd name="connsiteY2" fmla="*/ 783772 h 6567055"/>
                <a:gd name="connsiteX3" fmla="*/ 2101933 w 2101933"/>
                <a:gd name="connsiteY3" fmla="*/ 997527 h 6567055"/>
                <a:gd name="connsiteX4" fmla="*/ 1995055 w 2101933"/>
                <a:gd name="connsiteY4" fmla="*/ 1294411 h 6567055"/>
                <a:gd name="connsiteX5" fmla="*/ 1852551 w 2101933"/>
                <a:gd name="connsiteY5" fmla="*/ 1496291 h 6567055"/>
                <a:gd name="connsiteX6" fmla="*/ 1745673 w 2101933"/>
                <a:gd name="connsiteY6" fmla="*/ 1638795 h 6567055"/>
                <a:gd name="connsiteX7" fmla="*/ 1543792 w 2101933"/>
                <a:gd name="connsiteY7" fmla="*/ 1840676 h 6567055"/>
                <a:gd name="connsiteX8" fmla="*/ 1389413 w 2101933"/>
                <a:gd name="connsiteY8" fmla="*/ 2030681 h 6567055"/>
                <a:gd name="connsiteX9" fmla="*/ 1341912 w 2101933"/>
                <a:gd name="connsiteY9" fmla="*/ 2303813 h 6567055"/>
                <a:gd name="connsiteX10" fmla="*/ 1318161 w 2101933"/>
                <a:gd name="connsiteY10" fmla="*/ 2517569 h 6567055"/>
                <a:gd name="connsiteX11" fmla="*/ 1341912 w 2101933"/>
                <a:gd name="connsiteY11" fmla="*/ 2719450 h 6567055"/>
                <a:gd name="connsiteX12" fmla="*/ 1246909 w 2101933"/>
                <a:gd name="connsiteY12" fmla="*/ 3004457 h 6567055"/>
                <a:gd name="connsiteX13" fmla="*/ 1151907 w 2101933"/>
                <a:gd name="connsiteY13" fmla="*/ 3241964 h 6567055"/>
                <a:gd name="connsiteX14" fmla="*/ 1054430 w 2101933"/>
                <a:gd name="connsiteY14" fmla="*/ 3700978 h 6567055"/>
                <a:gd name="connsiteX15" fmla="*/ 745177 w 2101933"/>
                <a:gd name="connsiteY15" fmla="*/ 3804557 h 6567055"/>
                <a:gd name="connsiteX16" fmla="*/ 295564 w 2101933"/>
                <a:gd name="connsiteY16" fmla="*/ 3768437 h 6567055"/>
                <a:gd name="connsiteX17" fmla="*/ 190005 w 2101933"/>
                <a:gd name="connsiteY17" fmla="*/ 4203865 h 6567055"/>
                <a:gd name="connsiteX18" fmla="*/ 0 w 2101933"/>
                <a:gd name="connsiteY18" fmla="*/ 4488873 h 6567055"/>
                <a:gd name="connsiteX19" fmla="*/ 11876 w 2101933"/>
                <a:gd name="connsiteY19" fmla="*/ 4726379 h 6567055"/>
                <a:gd name="connsiteX20" fmla="*/ 237507 w 2101933"/>
                <a:gd name="connsiteY20" fmla="*/ 4987637 h 6567055"/>
                <a:gd name="connsiteX21" fmla="*/ 498764 w 2101933"/>
                <a:gd name="connsiteY21" fmla="*/ 5225143 h 6567055"/>
                <a:gd name="connsiteX22" fmla="*/ 617517 w 2101933"/>
                <a:gd name="connsiteY22" fmla="*/ 5510151 h 6567055"/>
                <a:gd name="connsiteX23" fmla="*/ 498764 w 2101933"/>
                <a:gd name="connsiteY23" fmla="*/ 5747657 h 6567055"/>
                <a:gd name="connsiteX24" fmla="*/ 344385 w 2101933"/>
                <a:gd name="connsiteY24" fmla="*/ 6032665 h 6567055"/>
                <a:gd name="connsiteX25" fmla="*/ 308759 w 2101933"/>
                <a:gd name="connsiteY25" fmla="*/ 6365174 h 6567055"/>
                <a:gd name="connsiteX26" fmla="*/ 308759 w 2101933"/>
                <a:gd name="connsiteY26" fmla="*/ 6567055 h 6567055"/>
                <a:gd name="connsiteX0" fmla="*/ 2143002 w 2178628"/>
                <a:gd name="connsiteY0" fmla="*/ 0 h 6567055"/>
                <a:gd name="connsiteX1" fmla="*/ 2059874 w 2178628"/>
                <a:gd name="connsiteY1" fmla="*/ 403761 h 6567055"/>
                <a:gd name="connsiteX2" fmla="*/ 2083625 w 2178628"/>
                <a:gd name="connsiteY2" fmla="*/ 783772 h 6567055"/>
                <a:gd name="connsiteX3" fmla="*/ 2178628 w 2178628"/>
                <a:gd name="connsiteY3" fmla="*/ 997527 h 6567055"/>
                <a:gd name="connsiteX4" fmla="*/ 2071750 w 2178628"/>
                <a:gd name="connsiteY4" fmla="*/ 1294411 h 6567055"/>
                <a:gd name="connsiteX5" fmla="*/ 1929246 w 2178628"/>
                <a:gd name="connsiteY5" fmla="*/ 1496291 h 6567055"/>
                <a:gd name="connsiteX6" fmla="*/ 1822368 w 2178628"/>
                <a:gd name="connsiteY6" fmla="*/ 1638795 h 6567055"/>
                <a:gd name="connsiteX7" fmla="*/ 1620487 w 2178628"/>
                <a:gd name="connsiteY7" fmla="*/ 1840676 h 6567055"/>
                <a:gd name="connsiteX8" fmla="*/ 1466108 w 2178628"/>
                <a:gd name="connsiteY8" fmla="*/ 2030681 h 6567055"/>
                <a:gd name="connsiteX9" fmla="*/ 1418607 w 2178628"/>
                <a:gd name="connsiteY9" fmla="*/ 2303813 h 6567055"/>
                <a:gd name="connsiteX10" fmla="*/ 1394856 w 2178628"/>
                <a:gd name="connsiteY10" fmla="*/ 2517569 h 6567055"/>
                <a:gd name="connsiteX11" fmla="*/ 1418607 w 2178628"/>
                <a:gd name="connsiteY11" fmla="*/ 2719450 h 6567055"/>
                <a:gd name="connsiteX12" fmla="*/ 1323604 w 2178628"/>
                <a:gd name="connsiteY12" fmla="*/ 3004457 h 6567055"/>
                <a:gd name="connsiteX13" fmla="*/ 1228602 w 2178628"/>
                <a:gd name="connsiteY13" fmla="*/ 3241964 h 6567055"/>
                <a:gd name="connsiteX14" fmla="*/ 1131125 w 2178628"/>
                <a:gd name="connsiteY14" fmla="*/ 3700978 h 6567055"/>
                <a:gd name="connsiteX15" fmla="*/ 821872 w 2178628"/>
                <a:gd name="connsiteY15" fmla="*/ 3804557 h 6567055"/>
                <a:gd name="connsiteX16" fmla="*/ 372259 w 2178628"/>
                <a:gd name="connsiteY16" fmla="*/ 3768437 h 6567055"/>
                <a:gd name="connsiteX17" fmla="*/ 0 w 2178628"/>
                <a:gd name="connsiteY17" fmla="*/ 4254665 h 6567055"/>
                <a:gd name="connsiteX18" fmla="*/ 76695 w 2178628"/>
                <a:gd name="connsiteY18" fmla="*/ 4488873 h 6567055"/>
                <a:gd name="connsiteX19" fmla="*/ 88571 w 2178628"/>
                <a:gd name="connsiteY19" fmla="*/ 4726379 h 6567055"/>
                <a:gd name="connsiteX20" fmla="*/ 314202 w 2178628"/>
                <a:gd name="connsiteY20" fmla="*/ 4987637 h 6567055"/>
                <a:gd name="connsiteX21" fmla="*/ 575459 w 2178628"/>
                <a:gd name="connsiteY21" fmla="*/ 5225143 h 6567055"/>
                <a:gd name="connsiteX22" fmla="*/ 694212 w 2178628"/>
                <a:gd name="connsiteY22" fmla="*/ 5510151 h 6567055"/>
                <a:gd name="connsiteX23" fmla="*/ 575459 w 2178628"/>
                <a:gd name="connsiteY23" fmla="*/ 5747657 h 6567055"/>
                <a:gd name="connsiteX24" fmla="*/ 421080 w 2178628"/>
                <a:gd name="connsiteY24" fmla="*/ 6032665 h 6567055"/>
                <a:gd name="connsiteX25" fmla="*/ 385454 w 2178628"/>
                <a:gd name="connsiteY25" fmla="*/ 6365174 h 6567055"/>
                <a:gd name="connsiteX26" fmla="*/ 385454 w 2178628"/>
                <a:gd name="connsiteY26" fmla="*/ 6567055 h 6567055"/>
                <a:gd name="connsiteX0" fmla="*/ 2206007 w 2241633"/>
                <a:gd name="connsiteY0" fmla="*/ 0 h 6567055"/>
                <a:gd name="connsiteX1" fmla="*/ 2122879 w 2241633"/>
                <a:gd name="connsiteY1" fmla="*/ 403761 h 6567055"/>
                <a:gd name="connsiteX2" fmla="*/ 2146630 w 2241633"/>
                <a:gd name="connsiteY2" fmla="*/ 783772 h 6567055"/>
                <a:gd name="connsiteX3" fmla="*/ 2241633 w 2241633"/>
                <a:gd name="connsiteY3" fmla="*/ 997527 h 6567055"/>
                <a:gd name="connsiteX4" fmla="*/ 2134755 w 2241633"/>
                <a:gd name="connsiteY4" fmla="*/ 1294411 h 6567055"/>
                <a:gd name="connsiteX5" fmla="*/ 1992251 w 2241633"/>
                <a:gd name="connsiteY5" fmla="*/ 1496291 h 6567055"/>
                <a:gd name="connsiteX6" fmla="*/ 1885373 w 2241633"/>
                <a:gd name="connsiteY6" fmla="*/ 1638795 h 6567055"/>
                <a:gd name="connsiteX7" fmla="*/ 1683492 w 2241633"/>
                <a:gd name="connsiteY7" fmla="*/ 1840676 h 6567055"/>
                <a:gd name="connsiteX8" fmla="*/ 1529113 w 2241633"/>
                <a:gd name="connsiteY8" fmla="*/ 2030681 h 6567055"/>
                <a:gd name="connsiteX9" fmla="*/ 1481612 w 2241633"/>
                <a:gd name="connsiteY9" fmla="*/ 2303813 h 6567055"/>
                <a:gd name="connsiteX10" fmla="*/ 1457861 w 2241633"/>
                <a:gd name="connsiteY10" fmla="*/ 2517569 h 6567055"/>
                <a:gd name="connsiteX11" fmla="*/ 1481612 w 2241633"/>
                <a:gd name="connsiteY11" fmla="*/ 2719450 h 6567055"/>
                <a:gd name="connsiteX12" fmla="*/ 1386609 w 2241633"/>
                <a:gd name="connsiteY12" fmla="*/ 3004457 h 6567055"/>
                <a:gd name="connsiteX13" fmla="*/ 1291607 w 2241633"/>
                <a:gd name="connsiteY13" fmla="*/ 3241964 h 6567055"/>
                <a:gd name="connsiteX14" fmla="*/ 1194130 w 2241633"/>
                <a:gd name="connsiteY14" fmla="*/ 3700978 h 6567055"/>
                <a:gd name="connsiteX15" fmla="*/ 884877 w 2241633"/>
                <a:gd name="connsiteY15" fmla="*/ 3804557 h 6567055"/>
                <a:gd name="connsiteX16" fmla="*/ 435264 w 2241633"/>
                <a:gd name="connsiteY16" fmla="*/ 3768437 h 6567055"/>
                <a:gd name="connsiteX17" fmla="*/ 63005 w 2241633"/>
                <a:gd name="connsiteY17" fmla="*/ 4254665 h 6567055"/>
                <a:gd name="connsiteX18" fmla="*/ 0 w 2241633"/>
                <a:gd name="connsiteY18" fmla="*/ 4666673 h 6567055"/>
                <a:gd name="connsiteX19" fmla="*/ 151576 w 2241633"/>
                <a:gd name="connsiteY19" fmla="*/ 4726379 h 6567055"/>
                <a:gd name="connsiteX20" fmla="*/ 377207 w 2241633"/>
                <a:gd name="connsiteY20" fmla="*/ 4987637 h 6567055"/>
                <a:gd name="connsiteX21" fmla="*/ 638464 w 2241633"/>
                <a:gd name="connsiteY21" fmla="*/ 5225143 h 6567055"/>
                <a:gd name="connsiteX22" fmla="*/ 757217 w 2241633"/>
                <a:gd name="connsiteY22" fmla="*/ 5510151 h 6567055"/>
                <a:gd name="connsiteX23" fmla="*/ 638464 w 2241633"/>
                <a:gd name="connsiteY23" fmla="*/ 5747657 h 6567055"/>
                <a:gd name="connsiteX24" fmla="*/ 484085 w 2241633"/>
                <a:gd name="connsiteY24" fmla="*/ 6032665 h 6567055"/>
                <a:gd name="connsiteX25" fmla="*/ 448459 w 2241633"/>
                <a:gd name="connsiteY25" fmla="*/ 6365174 h 6567055"/>
                <a:gd name="connsiteX26" fmla="*/ 448459 w 2241633"/>
                <a:gd name="connsiteY26" fmla="*/ 6567055 h 6567055"/>
                <a:gd name="connsiteX0" fmla="*/ 2206007 w 2241633"/>
                <a:gd name="connsiteY0" fmla="*/ 0 h 6567055"/>
                <a:gd name="connsiteX1" fmla="*/ 2122879 w 2241633"/>
                <a:gd name="connsiteY1" fmla="*/ 403761 h 6567055"/>
                <a:gd name="connsiteX2" fmla="*/ 2146630 w 2241633"/>
                <a:gd name="connsiteY2" fmla="*/ 783772 h 6567055"/>
                <a:gd name="connsiteX3" fmla="*/ 2241633 w 2241633"/>
                <a:gd name="connsiteY3" fmla="*/ 997527 h 6567055"/>
                <a:gd name="connsiteX4" fmla="*/ 2134755 w 2241633"/>
                <a:gd name="connsiteY4" fmla="*/ 1294411 h 6567055"/>
                <a:gd name="connsiteX5" fmla="*/ 1992251 w 2241633"/>
                <a:gd name="connsiteY5" fmla="*/ 1496291 h 6567055"/>
                <a:gd name="connsiteX6" fmla="*/ 1885373 w 2241633"/>
                <a:gd name="connsiteY6" fmla="*/ 1638795 h 6567055"/>
                <a:gd name="connsiteX7" fmla="*/ 1683492 w 2241633"/>
                <a:gd name="connsiteY7" fmla="*/ 1840676 h 6567055"/>
                <a:gd name="connsiteX8" fmla="*/ 1529113 w 2241633"/>
                <a:gd name="connsiteY8" fmla="*/ 2030681 h 6567055"/>
                <a:gd name="connsiteX9" fmla="*/ 1481612 w 2241633"/>
                <a:gd name="connsiteY9" fmla="*/ 2303813 h 6567055"/>
                <a:gd name="connsiteX10" fmla="*/ 1457861 w 2241633"/>
                <a:gd name="connsiteY10" fmla="*/ 2517569 h 6567055"/>
                <a:gd name="connsiteX11" fmla="*/ 1481612 w 2241633"/>
                <a:gd name="connsiteY11" fmla="*/ 2719450 h 6567055"/>
                <a:gd name="connsiteX12" fmla="*/ 1386609 w 2241633"/>
                <a:gd name="connsiteY12" fmla="*/ 3004457 h 6567055"/>
                <a:gd name="connsiteX13" fmla="*/ 1291607 w 2241633"/>
                <a:gd name="connsiteY13" fmla="*/ 3241964 h 6567055"/>
                <a:gd name="connsiteX14" fmla="*/ 1194130 w 2241633"/>
                <a:gd name="connsiteY14" fmla="*/ 3700978 h 6567055"/>
                <a:gd name="connsiteX15" fmla="*/ 884877 w 2241633"/>
                <a:gd name="connsiteY15" fmla="*/ 3804557 h 6567055"/>
                <a:gd name="connsiteX16" fmla="*/ 435264 w 2241633"/>
                <a:gd name="connsiteY16" fmla="*/ 3768437 h 6567055"/>
                <a:gd name="connsiteX17" fmla="*/ 63005 w 2241633"/>
                <a:gd name="connsiteY17" fmla="*/ 4254665 h 6567055"/>
                <a:gd name="connsiteX18" fmla="*/ 0 w 2241633"/>
                <a:gd name="connsiteY18" fmla="*/ 4666673 h 6567055"/>
                <a:gd name="connsiteX19" fmla="*/ 62676 w 2241633"/>
                <a:gd name="connsiteY19" fmla="*/ 4929579 h 6567055"/>
                <a:gd name="connsiteX20" fmla="*/ 377207 w 2241633"/>
                <a:gd name="connsiteY20" fmla="*/ 4987637 h 6567055"/>
                <a:gd name="connsiteX21" fmla="*/ 638464 w 2241633"/>
                <a:gd name="connsiteY21" fmla="*/ 5225143 h 6567055"/>
                <a:gd name="connsiteX22" fmla="*/ 757217 w 2241633"/>
                <a:gd name="connsiteY22" fmla="*/ 5510151 h 6567055"/>
                <a:gd name="connsiteX23" fmla="*/ 638464 w 2241633"/>
                <a:gd name="connsiteY23" fmla="*/ 5747657 h 6567055"/>
                <a:gd name="connsiteX24" fmla="*/ 484085 w 2241633"/>
                <a:gd name="connsiteY24" fmla="*/ 6032665 h 6567055"/>
                <a:gd name="connsiteX25" fmla="*/ 448459 w 2241633"/>
                <a:gd name="connsiteY25" fmla="*/ 6365174 h 6567055"/>
                <a:gd name="connsiteX26" fmla="*/ 448459 w 2241633"/>
                <a:gd name="connsiteY26" fmla="*/ 6567055 h 6567055"/>
                <a:gd name="connsiteX0" fmla="*/ 2206007 w 2241633"/>
                <a:gd name="connsiteY0" fmla="*/ 0 h 6567055"/>
                <a:gd name="connsiteX1" fmla="*/ 2122879 w 2241633"/>
                <a:gd name="connsiteY1" fmla="*/ 403761 h 6567055"/>
                <a:gd name="connsiteX2" fmla="*/ 2146630 w 2241633"/>
                <a:gd name="connsiteY2" fmla="*/ 783772 h 6567055"/>
                <a:gd name="connsiteX3" fmla="*/ 2241633 w 2241633"/>
                <a:gd name="connsiteY3" fmla="*/ 997527 h 6567055"/>
                <a:gd name="connsiteX4" fmla="*/ 2134755 w 2241633"/>
                <a:gd name="connsiteY4" fmla="*/ 1294411 h 6567055"/>
                <a:gd name="connsiteX5" fmla="*/ 1992251 w 2241633"/>
                <a:gd name="connsiteY5" fmla="*/ 1496291 h 6567055"/>
                <a:gd name="connsiteX6" fmla="*/ 1885373 w 2241633"/>
                <a:gd name="connsiteY6" fmla="*/ 1638795 h 6567055"/>
                <a:gd name="connsiteX7" fmla="*/ 1683492 w 2241633"/>
                <a:gd name="connsiteY7" fmla="*/ 1840676 h 6567055"/>
                <a:gd name="connsiteX8" fmla="*/ 1529113 w 2241633"/>
                <a:gd name="connsiteY8" fmla="*/ 2030681 h 6567055"/>
                <a:gd name="connsiteX9" fmla="*/ 1481612 w 2241633"/>
                <a:gd name="connsiteY9" fmla="*/ 2303813 h 6567055"/>
                <a:gd name="connsiteX10" fmla="*/ 1457861 w 2241633"/>
                <a:gd name="connsiteY10" fmla="*/ 2517569 h 6567055"/>
                <a:gd name="connsiteX11" fmla="*/ 1481612 w 2241633"/>
                <a:gd name="connsiteY11" fmla="*/ 2719450 h 6567055"/>
                <a:gd name="connsiteX12" fmla="*/ 1386609 w 2241633"/>
                <a:gd name="connsiteY12" fmla="*/ 3004457 h 6567055"/>
                <a:gd name="connsiteX13" fmla="*/ 1291607 w 2241633"/>
                <a:gd name="connsiteY13" fmla="*/ 3241964 h 6567055"/>
                <a:gd name="connsiteX14" fmla="*/ 1194130 w 2241633"/>
                <a:gd name="connsiteY14" fmla="*/ 3700978 h 6567055"/>
                <a:gd name="connsiteX15" fmla="*/ 884877 w 2241633"/>
                <a:gd name="connsiteY15" fmla="*/ 3804557 h 6567055"/>
                <a:gd name="connsiteX16" fmla="*/ 435264 w 2241633"/>
                <a:gd name="connsiteY16" fmla="*/ 3768437 h 6567055"/>
                <a:gd name="connsiteX17" fmla="*/ 63005 w 2241633"/>
                <a:gd name="connsiteY17" fmla="*/ 4254665 h 6567055"/>
                <a:gd name="connsiteX18" fmla="*/ 0 w 2241633"/>
                <a:gd name="connsiteY18" fmla="*/ 4666673 h 6567055"/>
                <a:gd name="connsiteX19" fmla="*/ 62676 w 2241633"/>
                <a:gd name="connsiteY19" fmla="*/ 4929579 h 6567055"/>
                <a:gd name="connsiteX20" fmla="*/ 440707 w 2241633"/>
                <a:gd name="connsiteY20" fmla="*/ 5038437 h 6567055"/>
                <a:gd name="connsiteX21" fmla="*/ 638464 w 2241633"/>
                <a:gd name="connsiteY21" fmla="*/ 5225143 h 6567055"/>
                <a:gd name="connsiteX22" fmla="*/ 757217 w 2241633"/>
                <a:gd name="connsiteY22" fmla="*/ 5510151 h 6567055"/>
                <a:gd name="connsiteX23" fmla="*/ 638464 w 2241633"/>
                <a:gd name="connsiteY23" fmla="*/ 5747657 h 6567055"/>
                <a:gd name="connsiteX24" fmla="*/ 484085 w 2241633"/>
                <a:gd name="connsiteY24" fmla="*/ 6032665 h 6567055"/>
                <a:gd name="connsiteX25" fmla="*/ 448459 w 2241633"/>
                <a:gd name="connsiteY25" fmla="*/ 6365174 h 6567055"/>
                <a:gd name="connsiteX26" fmla="*/ 448459 w 2241633"/>
                <a:gd name="connsiteY26" fmla="*/ 6567055 h 6567055"/>
                <a:gd name="connsiteX0" fmla="*/ 2206007 w 2241633"/>
                <a:gd name="connsiteY0" fmla="*/ 0 h 6567055"/>
                <a:gd name="connsiteX1" fmla="*/ 2122879 w 2241633"/>
                <a:gd name="connsiteY1" fmla="*/ 403761 h 6567055"/>
                <a:gd name="connsiteX2" fmla="*/ 2146630 w 2241633"/>
                <a:gd name="connsiteY2" fmla="*/ 783772 h 6567055"/>
                <a:gd name="connsiteX3" fmla="*/ 2241633 w 2241633"/>
                <a:gd name="connsiteY3" fmla="*/ 997527 h 6567055"/>
                <a:gd name="connsiteX4" fmla="*/ 2134755 w 2241633"/>
                <a:gd name="connsiteY4" fmla="*/ 1294411 h 6567055"/>
                <a:gd name="connsiteX5" fmla="*/ 1992251 w 2241633"/>
                <a:gd name="connsiteY5" fmla="*/ 1496291 h 6567055"/>
                <a:gd name="connsiteX6" fmla="*/ 1885373 w 2241633"/>
                <a:gd name="connsiteY6" fmla="*/ 1638795 h 6567055"/>
                <a:gd name="connsiteX7" fmla="*/ 1683492 w 2241633"/>
                <a:gd name="connsiteY7" fmla="*/ 1840676 h 6567055"/>
                <a:gd name="connsiteX8" fmla="*/ 1529113 w 2241633"/>
                <a:gd name="connsiteY8" fmla="*/ 2030681 h 6567055"/>
                <a:gd name="connsiteX9" fmla="*/ 1481612 w 2241633"/>
                <a:gd name="connsiteY9" fmla="*/ 2303813 h 6567055"/>
                <a:gd name="connsiteX10" fmla="*/ 1457861 w 2241633"/>
                <a:gd name="connsiteY10" fmla="*/ 2517569 h 6567055"/>
                <a:gd name="connsiteX11" fmla="*/ 1481612 w 2241633"/>
                <a:gd name="connsiteY11" fmla="*/ 2719450 h 6567055"/>
                <a:gd name="connsiteX12" fmla="*/ 1386609 w 2241633"/>
                <a:gd name="connsiteY12" fmla="*/ 3004457 h 6567055"/>
                <a:gd name="connsiteX13" fmla="*/ 1291607 w 2241633"/>
                <a:gd name="connsiteY13" fmla="*/ 3241964 h 6567055"/>
                <a:gd name="connsiteX14" fmla="*/ 1194130 w 2241633"/>
                <a:gd name="connsiteY14" fmla="*/ 3700978 h 6567055"/>
                <a:gd name="connsiteX15" fmla="*/ 884877 w 2241633"/>
                <a:gd name="connsiteY15" fmla="*/ 3804557 h 6567055"/>
                <a:gd name="connsiteX16" fmla="*/ 435264 w 2241633"/>
                <a:gd name="connsiteY16" fmla="*/ 3768437 h 6567055"/>
                <a:gd name="connsiteX17" fmla="*/ 63005 w 2241633"/>
                <a:gd name="connsiteY17" fmla="*/ 4254665 h 6567055"/>
                <a:gd name="connsiteX18" fmla="*/ 0 w 2241633"/>
                <a:gd name="connsiteY18" fmla="*/ 4666673 h 6567055"/>
                <a:gd name="connsiteX19" fmla="*/ 62676 w 2241633"/>
                <a:gd name="connsiteY19" fmla="*/ 4916879 h 6567055"/>
                <a:gd name="connsiteX20" fmla="*/ 440707 w 2241633"/>
                <a:gd name="connsiteY20" fmla="*/ 5038437 h 6567055"/>
                <a:gd name="connsiteX21" fmla="*/ 638464 w 2241633"/>
                <a:gd name="connsiteY21" fmla="*/ 5225143 h 6567055"/>
                <a:gd name="connsiteX22" fmla="*/ 757217 w 2241633"/>
                <a:gd name="connsiteY22" fmla="*/ 5510151 h 6567055"/>
                <a:gd name="connsiteX23" fmla="*/ 638464 w 2241633"/>
                <a:gd name="connsiteY23" fmla="*/ 5747657 h 6567055"/>
                <a:gd name="connsiteX24" fmla="*/ 484085 w 2241633"/>
                <a:gd name="connsiteY24" fmla="*/ 6032665 h 6567055"/>
                <a:gd name="connsiteX25" fmla="*/ 448459 w 2241633"/>
                <a:gd name="connsiteY25" fmla="*/ 6365174 h 6567055"/>
                <a:gd name="connsiteX26" fmla="*/ 448459 w 2241633"/>
                <a:gd name="connsiteY26" fmla="*/ 6567055 h 6567055"/>
                <a:gd name="connsiteX0" fmla="*/ 2206007 w 2241633"/>
                <a:gd name="connsiteY0" fmla="*/ 0 h 6567055"/>
                <a:gd name="connsiteX1" fmla="*/ 2122879 w 2241633"/>
                <a:gd name="connsiteY1" fmla="*/ 403761 h 6567055"/>
                <a:gd name="connsiteX2" fmla="*/ 2146630 w 2241633"/>
                <a:gd name="connsiteY2" fmla="*/ 783772 h 6567055"/>
                <a:gd name="connsiteX3" fmla="*/ 2241633 w 2241633"/>
                <a:gd name="connsiteY3" fmla="*/ 997527 h 6567055"/>
                <a:gd name="connsiteX4" fmla="*/ 2134755 w 2241633"/>
                <a:gd name="connsiteY4" fmla="*/ 1294411 h 6567055"/>
                <a:gd name="connsiteX5" fmla="*/ 1992251 w 2241633"/>
                <a:gd name="connsiteY5" fmla="*/ 1496291 h 6567055"/>
                <a:gd name="connsiteX6" fmla="*/ 1885373 w 2241633"/>
                <a:gd name="connsiteY6" fmla="*/ 1638795 h 6567055"/>
                <a:gd name="connsiteX7" fmla="*/ 1683492 w 2241633"/>
                <a:gd name="connsiteY7" fmla="*/ 1840676 h 6567055"/>
                <a:gd name="connsiteX8" fmla="*/ 1529113 w 2241633"/>
                <a:gd name="connsiteY8" fmla="*/ 2030681 h 6567055"/>
                <a:gd name="connsiteX9" fmla="*/ 1481612 w 2241633"/>
                <a:gd name="connsiteY9" fmla="*/ 2303813 h 6567055"/>
                <a:gd name="connsiteX10" fmla="*/ 1457861 w 2241633"/>
                <a:gd name="connsiteY10" fmla="*/ 2517569 h 6567055"/>
                <a:gd name="connsiteX11" fmla="*/ 1481612 w 2241633"/>
                <a:gd name="connsiteY11" fmla="*/ 2719450 h 6567055"/>
                <a:gd name="connsiteX12" fmla="*/ 1386609 w 2241633"/>
                <a:gd name="connsiteY12" fmla="*/ 3004457 h 6567055"/>
                <a:gd name="connsiteX13" fmla="*/ 1291607 w 2241633"/>
                <a:gd name="connsiteY13" fmla="*/ 3241964 h 6567055"/>
                <a:gd name="connsiteX14" fmla="*/ 1194130 w 2241633"/>
                <a:gd name="connsiteY14" fmla="*/ 3700978 h 6567055"/>
                <a:gd name="connsiteX15" fmla="*/ 884877 w 2241633"/>
                <a:gd name="connsiteY15" fmla="*/ 3804557 h 6567055"/>
                <a:gd name="connsiteX16" fmla="*/ 435264 w 2241633"/>
                <a:gd name="connsiteY16" fmla="*/ 3768437 h 6567055"/>
                <a:gd name="connsiteX17" fmla="*/ 63005 w 2241633"/>
                <a:gd name="connsiteY17" fmla="*/ 4254665 h 6567055"/>
                <a:gd name="connsiteX18" fmla="*/ 0 w 2241633"/>
                <a:gd name="connsiteY18" fmla="*/ 4666673 h 6567055"/>
                <a:gd name="connsiteX19" fmla="*/ 62676 w 2241633"/>
                <a:gd name="connsiteY19" fmla="*/ 4916879 h 6567055"/>
                <a:gd name="connsiteX20" fmla="*/ 440707 w 2241633"/>
                <a:gd name="connsiteY20" fmla="*/ 5038437 h 6567055"/>
                <a:gd name="connsiteX21" fmla="*/ 765464 w 2241633"/>
                <a:gd name="connsiteY21" fmla="*/ 5225143 h 6567055"/>
                <a:gd name="connsiteX22" fmla="*/ 757217 w 2241633"/>
                <a:gd name="connsiteY22" fmla="*/ 5510151 h 6567055"/>
                <a:gd name="connsiteX23" fmla="*/ 638464 w 2241633"/>
                <a:gd name="connsiteY23" fmla="*/ 5747657 h 6567055"/>
                <a:gd name="connsiteX24" fmla="*/ 484085 w 2241633"/>
                <a:gd name="connsiteY24" fmla="*/ 6032665 h 6567055"/>
                <a:gd name="connsiteX25" fmla="*/ 448459 w 2241633"/>
                <a:gd name="connsiteY25" fmla="*/ 6365174 h 6567055"/>
                <a:gd name="connsiteX26" fmla="*/ 448459 w 2241633"/>
                <a:gd name="connsiteY26" fmla="*/ 6567055 h 6567055"/>
                <a:gd name="connsiteX0" fmla="*/ 2206007 w 2241633"/>
                <a:gd name="connsiteY0" fmla="*/ 0 h 6567055"/>
                <a:gd name="connsiteX1" fmla="*/ 2122879 w 2241633"/>
                <a:gd name="connsiteY1" fmla="*/ 403761 h 6567055"/>
                <a:gd name="connsiteX2" fmla="*/ 2146630 w 2241633"/>
                <a:gd name="connsiteY2" fmla="*/ 783772 h 6567055"/>
                <a:gd name="connsiteX3" fmla="*/ 2241633 w 2241633"/>
                <a:gd name="connsiteY3" fmla="*/ 997527 h 6567055"/>
                <a:gd name="connsiteX4" fmla="*/ 2134755 w 2241633"/>
                <a:gd name="connsiteY4" fmla="*/ 1294411 h 6567055"/>
                <a:gd name="connsiteX5" fmla="*/ 1992251 w 2241633"/>
                <a:gd name="connsiteY5" fmla="*/ 1496291 h 6567055"/>
                <a:gd name="connsiteX6" fmla="*/ 1885373 w 2241633"/>
                <a:gd name="connsiteY6" fmla="*/ 1638795 h 6567055"/>
                <a:gd name="connsiteX7" fmla="*/ 1683492 w 2241633"/>
                <a:gd name="connsiteY7" fmla="*/ 1840676 h 6567055"/>
                <a:gd name="connsiteX8" fmla="*/ 1529113 w 2241633"/>
                <a:gd name="connsiteY8" fmla="*/ 2030681 h 6567055"/>
                <a:gd name="connsiteX9" fmla="*/ 1481612 w 2241633"/>
                <a:gd name="connsiteY9" fmla="*/ 2303813 h 6567055"/>
                <a:gd name="connsiteX10" fmla="*/ 1457861 w 2241633"/>
                <a:gd name="connsiteY10" fmla="*/ 2517569 h 6567055"/>
                <a:gd name="connsiteX11" fmla="*/ 1481612 w 2241633"/>
                <a:gd name="connsiteY11" fmla="*/ 2719450 h 6567055"/>
                <a:gd name="connsiteX12" fmla="*/ 1386609 w 2241633"/>
                <a:gd name="connsiteY12" fmla="*/ 3004457 h 6567055"/>
                <a:gd name="connsiteX13" fmla="*/ 1291607 w 2241633"/>
                <a:gd name="connsiteY13" fmla="*/ 3241964 h 6567055"/>
                <a:gd name="connsiteX14" fmla="*/ 1194130 w 2241633"/>
                <a:gd name="connsiteY14" fmla="*/ 3700978 h 6567055"/>
                <a:gd name="connsiteX15" fmla="*/ 884877 w 2241633"/>
                <a:gd name="connsiteY15" fmla="*/ 3804557 h 6567055"/>
                <a:gd name="connsiteX16" fmla="*/ 435264 w 2241633"/>
                <a:gd name="connsiteY16" fmla="*/ 3768437 h 6567055"/>
                <a:gd name="connsiteX17" fmla="*/ 63005 w 2241633"/>
                <a:gd name="connsiteY17" fmla="*/ 4254665 h 6567055"/>
                <a:gd name="connsiteX18" fmla="*/ 0 w 2241633"/>
                <a:gd name="connsiteY18" fmla="*/ 4666673 h 6567055"/>
                <a:gd name="connsiteX19" fmla="*/ 62676 w 2241633"/>
                <a:gd name="connsiteY19" fmla="*/ 4916879 h 6567055"/>
                <a:gd name="connsiteX20" fmla="*/ 440707 w 2241633"/>
                <a:gd name="connsiteY20" fmla="*/ 5038437 h 6567055"/>
                <a:gd name="connsiteX21" fmla="*/ 752764 w 2241633"/>
                <a:gd name="connsiteY21" fmla="*/ 5237843 h 6567055"/>
                <a:gd name="connsiteX22" fmla="*/ 757217 w 2241633"/>
                <a:gd name="connsiteY22" fmla="*/ 5510151 h 6567055"/>
                <a:gd name="connsiteX23" fmla="*/ 638464 w 2241633"/>
                <a:gd name="connsiteY23" fmla="*/ 5747657 h 6567055"/>
                <a:gd name="connsiteX24" fmla="*/ 484085 w 2241633"/>
                <a:gd name="connsiteY24" fmla="*/ 6032665 h 6567055"/>
                <a:gd name="connsiteX25" fmla="*/ 448459 w 2241633"/>
                <a:gd name="connsiteY25" fmla="*/ 6365174 h 6567055"/>
                <a:gd name="connsiteX26" fmla="*/ 448459 w 2241633"/>
                <a:gd name="connsiteY26" fmla="*/ 6567055 h 6567055"/>
                <a:gd name="connsiteX0" fmla="*/ 2206007 w 2241633"/>
                <a:gd name="connsiteY0" fmla="*/ 0 h 6567055"/>
                <a:gd name="connsiteX1" fmla="*/ 2122879 w 2241633"/>
                <a:gd name="connsiteY1" fmla="*/ 403761 h 6567055"/>
                <a:gd name="connsiteX2" fmla="*/ 2146630 w 2241633"/>
                <a:gd name="connsiteY2" fmla="*/ 783772 h 6567055"/>
                <a:gd name="connsiteX3" fmla="*/ 2241633 w 2241633"/>
                <a:gd name="connsiteY3" fmla="*/ 997527 h 6567055"/>
                <a:gd name="connsiteX4" fmla="*/ 2134755 w 2241633"/>
                <a:gd name="connsiteY4" fmla="*/ 1294411 h 6567055"/>
                <a:gd name="connsiteX5" fmla="*/ 1992251 w 2241633"/>
                <a:gd name="connsiteY5" fmla="*/ 1496291 h 6567055"/>
                <a:gd name="connsiteX6" fmla="*/ 1885373 w 2241633"/>
                <a:gd name="connsiteY6" fmla="*/ 1638795 h 6567055"/>
                <a:gd name="connsiteX7" fmla="*/ 1683492 w 2241633"/>
                <a:gd name="connsiteY7" fmla="*/ 1840676 h 6567055"/>
                <a:gd name="connsiteX8" fmla="*/ 1529113 w 2241633"/>
                <a:gd name="connsiteY8" fmla="*/ 2030681 h 6567055"/>
                <a:gd name="connsiteX9" fmla="*/ 1481612 w 2241633"/>
                <a:gd name="connsiteY9" fmla="*/ 2303813 h 6567055"/>
                <a:gd name="connsiteX10" fmla="*/ 1457861 w 2241633"/>
                <a:gd name="connsiteY10" fmla="*/ 2517569 h 6567055"/>
                <a:gd name="connsiteX11" fmla="*/ 1481612 w 2241633"/>
                <a:gd name="connsiteY11" fmla="*/ 2719450 h 6567055"/>
                <a:gd name="connsiteX12" fmla="*/ 1386609 w 2241633"/>
                <a:gd name="connsiteY12" fmla="*/ 3004457 h 6567055"/>
                <a:gd name="connsiteX13" fmla="*/ 1291607 w 2241633"/>
                <a:gd name="connsiteY13" fmla="*/ 3241964 h 6567055"/>
                <a:gd name="connsiteX14" fmla="*/ 1194130 w 2241633"/>
                <a:gd name="connsiteY14" fmla="*/ 3700978 h 6567055"/>
                <a:gd name="connsiteX15" fmla="*/ 884877 w 2241633"/>
                <a:gd name="connsiteY15" fmla="*/ 3804557 h 6567055"/>
                <a:gd name="connsiteX16" fmla="*/ 435264 w 2241633"/>
                <a:gd name="connsiteY16" fmla="*/ 3768437 h 6567055"/>
                <a:gd name="connsiteX17" fmla="*/ 63005 w 2241633"/>
                <a:gd name="connsiteY17" fmla="*/ 4254665 h 6567055"/>
                <a:gd name="connsiteX18" fmla="*/ 0 w 2241633"/>
                <a:gd name="connsiteY18" fmla="*/ 4666673 h 6567055"/>
                <a:gd name="connsiteX19" fmla="*/ 62676 w 2241633"/>
                <a:gd name="connsiteY19" fmla="*/ 4916879 h 6567055"/>
                <a:gd name="connsiteX20" fmla="*/ 440707 w 2241633"/>
                <a:gd name="connsiteY20" fmla="*/ 5038437 h 6567055"/>
                <a:gd name="connsiteX21" fmla="*/ 752764 w 2241633"/>
                <a:gd name="connsiteY21" fmla="*/ 5237843 h 6567055"/>
                <a:gd name="connsiteX22" fmla="*/ 757217 w 2241633"/>
                <a:gd name="connsiteY22" fmla="*/ 5510151 h 6567055"/>
                <a:gd name="connsiteX23" fmla="*/ 549564 w 2241633"/>
                <a:gd name="connsiteY23" fmla="*/ 5760357 h 6567055"/>
                <a:gd name="connsiteX24" fmla="*/ 484085 w 2241633"/>
                <a:gd name="connsiteY24" fmla="*/ 6032665 h 6567055"/>
                <a:gd name="connsiteX25" fmla="*/ 448459 w 2241633"/>
                <a:gd name="connsiteY25" fmla="*/ 6365174 h 6567055"/>
                <a:gd name="connsiteX26" fmla="*/ 448459 w 2241633"/>
                <a:gd name="connsiteY26" fmla="*/ 6567055 h 6567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41633" h="6567055">
                  <a:moveTo>
                    <a:pt x="2206007" y="0"/>
                  </a:moveTo>
                  <a:lnTo>
                    <a:pt x="2122879" y="403761"/>
                  </a:lnTo>
                  <a:lnTo>
                    <a:pt x="2146630" y="783772"/>
                  </a:lnTo>
                  <a:lnTo>
                    <a:pt x="2241633" y="997527"/>
                  </a:lnTo>
                  <a:lnTo>
                    <a:pt x="2134755" y="1294411"/>
                  </a:lnTo>
                  <a:lnTo>
                    <a:pt x="1992251" y="1496291"/>
                  </a:lnTo>
                  <a:lnTo>
                    <a:pt x="1885373" y="1638795"/>
                  </a:lnTo>
                  <a:lnTo>
                    <a:pt x="1683492" y="1840676"/>
                  </a:lnTo>
                  <a:lnTo>
                    <a:pt x="1529113" y="2030681"/>
                  </a:lnTo>
                  <a:lnTo>
                    <a:pt x="1481612" y="2303813"/>
                  </a:lnTo>
                  <a:lnTo>
                    <a:pt x="1457861" y="2517569"/>
                  </a:lnTo>
                  <a:lnTo>
                    <a:pt x="1481612" y="2719450"/>
                  </a:lnTo>
                  <a:lnTo>
                    <a:pt x="1386609" y="3004457"/>
                  </a:lnTo>
                  <a:lnTo>
                    <a:pt x="1291607" y="3241964"/>
                  </a:lnTo>
                  <a:lnTo>
                    <a:pt x="1194130" y="3700978"/>
                  </a:lnTo>
                  <a:lnTo>
                    <a:pt x="884877" y="3804557"/>
                  </a:lnTo>
                  <a:lnTo>
                    <a:pt x="435264" y="3768437"/>
                  </a:lnTo>
                  <a:lnTo>
                    <a:pt x="63005" y="4254665"/>
                  </a:lnTo>
                  <a:lnTo>
                    <a:pt x="0" y="4666673"/>
                  </a:lnTo>
                  <a:lnTo>
                    <a:pt x="62676" y="4916879"/>
                  </a:lnTo>
                  <a:lnTo>
                    <a:pt x="440707" y="5038437"/>
                  </a:lnTo>
                  <a:lnTo>
                    <a:pt x="752764" y="5237843"/>
                  </a:lnTo>
                  <a:cubicBezTo>
                    <a:pt x="754248" y="5328612"/>
                    <a:pt x="755733" y="5419382"/>
                    <a:pt x="757217" y="5510151"/>
                  </a:cubicBezTo>
                  <a:lnTo>
                    <a:pt x="549564" y="5760357"/>
                  </a:lnTo>
                  <a:lnTo>
                    <a:pt x="484085" y="6032665"/>
                  </a:lnTo>
                  <a:lnTo>
                    <a:pt x="448459" y="6365174"/>
                  </a:lnTo>
                  <a:lnTo>
                    <a:pt x="448459" y="6567055"/>
                  </a:lnTo>
                </a:path>
              </a:pathLst>
            </a:custGeom>
            <a:noFill/>
            <a:ln w="38100">
              <a:solidFill>
                <a:srgbClr val="DA0000"/>
              </a:solidFill>
              <a:headEnd type="arrow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49" name="Freeform 1348"/>
            <p:cNvSpPr/>
            <p:nvPr/>
          </p:nvSpPr>
          <p:spPr>
            <a:xfrm>
              <a:off x="2731325" y="5094514"/>
              <a:ext cx="5581402" cy="380011"/>
            </a:xfrm>
            <a:custGeom>
              <a:avLst/>
              <a:gdLst>
                <a:gd name="connsiteX0" fmla="*/ 0 w 5581402"/>
                <a:gd name="connsiteY0" fmla="*/ 332509 h 380011"/>
                <a:gd name="connsiteX1" fmla="*/ 415636 w 5581402"/>
                <a:gd name="connsiteY1" fmla="*/ 296883 h 380011"/>
                <a:gd name="connsiteX2" fmla="*/ 783771 w 5581402"/>
                <a:gd name="connsiteY2" fmla="*/ 201881 h 380011"/>
                <a:gd name="connsiteX3" fmla="*/ 1235033 w 5581402"/>
                <a:gd name="connsiteY3" fmla="*/ 296883 h 380011"/>
                <a:gd name="connsiteX4" fmla="*/ 1603169 w 5581402"/>
                <a:gd name="connsiteY4" fmla="*/ 273133 h 380011"/>
                <a:gd name="connsiteX5" fmla="*/ 1828800 w 5581402"/>
                <a:gd name="connsiteY5" fmla="*/ 237507 h 380011"/>
                <a:gd name="connsiteX6" fmla="*/ 2090057 w 5581402"/>
                <a:gd name="connsiteY6" fmla="*/ 225631 h 380011"/>
                <a:gd name="connsiteX7" fmla="*/ 2422566 w 5581402"/>
                <a:gd name="connsiteY7" fmla="*/ 142504 h 380011"/>
                <a:gd name="connsiteX8" fmla="*/ 2814452 w 5581402"/>
                <a:gd name="connsiteY8" fmla="*/ 0 h 380011"/>
                <a:gd name="connsiteX9" fmla="*/ 3194462 w 5581402"/>
                <a:gd name="connsiteY9" fmla="*/ 166255 h 380011"/>
                <a:gd name="connsiteX10" fmla="*/ 3479470 w 5581402"/>
                <a:gd name="connsiteY10" fmla="*/ 344385 h 380011"/>
                <a:gd name="connsiteX11" fmla="*/ 3681350 w 5581402"/>
                <a:gd name="connsiteY11" fmla="*/ 356260 h 380011"/>
                <a:gd name="connsiteX12" fmla="*/ 3871356 w 5581402"/>
                <a:gd name="connsiteY12" fmla="*/ 380011 h 380011"/>
                <a:gd name="connsiteX13" fmla="*/ 4120737 w 5581402"/>
                <a:gd name="connsiteY13" fmla="*/ 285008 h 380011"/>
                <a:gd name="connsiteX14" fmla="*/ 4203865 w 5581402"/>
                <a:gd name="connsiteY14" fmla="*/ 213756 h 380011"/>
                <a:gd name="connsiteX15" fmla="*/ 4465122 w 5581402"/>
                <a:gd name="connsiteY15" fmla="*/ 118754 h 380011"/>
                <a:gd name="connsiteX16" fmla="*/ 4773880 w 5581402"/>
                <a:gd name="connsiteY16" fmla="*/ 83128 h 380011"/>
                <a:gd name="connsiteX17" fmla="*/ 4940135 w 5581402"/>
                <a:gd name="connsiteY17" fmla="*/ 106878 h 380011"/>
                <a:gd name="connsiteX18" fmla="*/ 5106389 w 5581402"/>
                <a:gd name="connsiteY18" fmla="*/ 106878 h 380011"/>
                <a:gd name="connsiteX19" fmla="*/ 5189517 w 5581402"/>
                <a:gd name="connsiteY19" fmla="*/ 178130 h 380011"/>
                <a:gd name="connsiteX20" fmla="*/ 5581402 w 5581402"/>
                <a:gd name="connsiteY20" fmla="*/ 225631 h 3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81402" h="380011">
                  <a:moveTo>
                    <a:pt x="0" y="332509"/>
                  </a:moveTo>
                  <a:lnTo>
                    <a:pt x="415636" y="296883"/>
                  </a:lnTo>
                  <a:lnTo>
                    <a:pt x="783771" y="201881"/>
                  </a:lnTo>
                  <a:lnTo>
                    <a:pt x="1235033" y="296883"/>
                  </a:lnTo>
                  <a:lnTo>
                    <a:pt x="1603169" y="273133"/>
                  </a:lnTo>
                  <a:lnTo>
                    <a:pt x="1828800" y="237507"/>
                  </a:lnTo>
                  <a:lnTo>
                    <a:pt x="2090057" y="225631"/>
                  </a:lnTo>
                  <a:lnTo>
                    <a:pt x="2422566" y="142504"/>
                  </a:lnTo>
                  <a:lnTo>
                    <a:pt x="2814452" y="0"/>
                  </a:lnTo>
                  <a:lnTo>
                    <a:pt x="3194462" y="166255"/>
                  </a:lnTo>
                  <a:lnTo>
                    <a:pt x="3479470" y="344385"/>
                  </a:lnTo>
                  <a:lnTo>
                    <a:pt x="3681350" y="356260"/>
                  </a:lnTo>
                  <a:lnTo>
                    <a:pt x="3871356" y="380011"/>
                  </a:lnTo>
                  <a:lnTo>
                    <a:pt x="4120737" y="285008"/>
                  </a:lnTo>
                  <a:lnTo>
                    <a:pt x="4203865" y="213756"/>
                  </a:lnTo>
                  <a:lnTo>
                    <a:pt x="4465122" y="118754"/>
                  </a:lnTo>
                  <a:lnTo>
                    <a:pt x="4773880" y="83128"/>
                  </a:lnTo>
                  <a:cubicBezTo>
                    <a:pt x="4908160" y="109983"/>
                    <a:pt x="4852265" y="106878"/>
                    <a:pt x="4940135" y="106878"/>
                  </a:cubicBezTo>
                  <a:lnTo>
                    <a:pt x="5106389" y="106878"/>
                  </a:lnTo>
                  <a:lnTo>
                    <a:pt x="5189517" y="178130"/>
                  </a:lnTo>
                  <a:lnTo>
                    <a:pt x="5581402" y="225631"/>
                  </a:lnTo>
                </a:path>
              </a:pathLst>
            </a:custGeom>
            <a:noFill/>
            <a:ln w="38100">
              <a:solidFill>
                <a:srgbClr val="DA0000"/>
              </a:solidFill>
              <a:headEnd type="arrow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1350" name="Group 1349"/>
          <p:cNvGrpSpPr/>
          <p:nvPr/>
        </p:nvGrpSpPr>
        <p:grpSpPr>
          <a:xfrm>
            <a:off x="1556657" y="130630"/>
            <a:ext cx="7635834" cy="5118265"/>
            <a:chOff x="1175657" y="130629"/>
            <a:chExt cx="7635834" cy="5118265"/>
          </a:xfrm>
        </p:grpSpPr>
        <p:sp>
          <p:nvSpPr>
            <p:cNvPr id="1351" name="Freeform 1350"/>
            <p:cNvSpPr/>
            <p:nvPr/>
          </p:nvSpPr>
          <p:spPr>
            <a:xfrm>
              <a:off x="1175657" y="130629"/>
              <a:ext cx="4381995" cy="5118265"/>
            </a:xfrm>
            <a:custGeom>
              <a:avLst/>
              <a:gdLst>
                <a:gd name="connsiteX0" fmla="*/ 4275117 w 4346369"/>
                <a:gd name="connsiteY0" fmla="*/ 0 h 3895107"/>
                <a:gd name="connsiteX1" fmla="*/ 4346369 w 4346369"/>
                <a:gd name="connsiteY1" fmla="*/ 961901 h 3895107"/>
                <a:gd name="connsiteX2" fmla="*/ 4203865 w 4346369"/>
                <a:gd name="connsiteY2" fmla="*/ 2078182 h 3895107"/>
                <a:gd name="connsiteX3" fmla="*/ 4037611 w 4346369"/>
                <a:gd name="connsiteY3" fmla="*/ 2529444 h 3895107"/>
                <a:gd name="connsiteX4" fmla="*/ 2648198 w 4346369"/>
                <a:gd name="connsiteY4" fmla="*/ 2850078 h 3895107"/>
                <a:gd name="connsiteX5" fmla="*/ 1401288 w 4346369"/>
                <a:gd name="connsiteY5" fmla="*/ 2850078 h 3895107"/>
                <a:gd name="connsiteX6" fmla="*/ 332509 w 4346369"/>
                <a:gd name="connsiteY6" fmla="*/ 3253839 h 3895107"/>
                <a:gd name="connsiteX7" fmla="*/ 0 w 4346369"/>
                <a:gd name="connsiteY7" fmla="*/ 3895107 h 3895107"/>
                <a:gd name="connsiteX0" fmla="*/ 4275117 w 4346369"/>
                <a:gd name="connsiteY0" fmla="*/ 0 h 3895107"/>
                <a:gd name="connsiteX1" fmla="*/ 4286992 w 4346369"/>
                <a:gd name="connsiteY1" fmla="*/ 261257 h 3895107"/>
                <a:gd name="connsiteX2" fmla="*/ 4346369 w 4346369"/>
                <a:gd name="connsiteY2" fmla="*/ 961901 h 3895107"/>
                <a:gd name="connsiteX3" fmla="*/ 4203865 w 4346369"/>
                <a:gd name="connsiteY3" fmla="*/ 2078182 h 3895107"/>
                <a:gd name="connsiteX4" fmla="*/ 4037611 w 4346369"/>
                <a:gd name="connsiteY4" fmla="*/ 2529444 h 3895107"/>
                <a:gd name="connsiteX5" fmla="*/ 2648198 w 4346369"/>
                <a:gd name="connsiteY5" fmla="*/ 2850078 h 3895107"/>
                <a:gd name="connsiteX6" fmla="*/ 1401288 w 4346369"/>
                <a:gd name="connsiteY6" fmla="*/ 2850078 h 3895107"/>
                <a:gd name="connsiteX7" fmla="*/ 332509 w 4346369"/>
                <a:gd name="connsiteY7" fmla="*/ 3253839 h 3895107"/>
                <a:gd name="connsiteX8" fmla="*/ 0 w 4346369"/>
                <a:gd name="connsiteY8" fmla="*/ 3895107 h 3895107"/>
                <a:gd name="connsiteX0" fmla="*/ 4465123 w 4465123"/>
                <a:gd name="connsiteY0" fmla="*/ 0 h 4583875"/>
                <a:gd name="connsiteX1" fmla="*/ 4286992 w 4465123"/>
                <a:gd name="connsiteY1" fmla="*/ 950025 h 4583875"/>
                <a:gd name="connsiteX2" fmla="*/ 4346369 w 4465123"/>
                <a:gd name="connsiteY2" fmla="*/ 1650669 h 4583875"/>
                <a:gd name="connsiteX3" fmla="*/ 4203865 w 4465123"/>
                <a:gd name="connsiteY3" fmla="*/ 2766950 h 4583875"/>
                <a:gd name="connsiteX4" fmla="*/ 4037611 w 4465123"/>
                <a:gd name="connsiteY4" fmla="*/ 3218212 h 4583875"/>
                <a:gd name="connsiteX5" fmla="*/ 2648198 w 4465123"/>
                <a:gd name="connsiteY5" fmla="*/ 3538846 h 4583875"/>
                <a:gd name="connsiteX6" fmla="*/ 1401288 w 4465123"/>
                <a:gd name="connsiteY6" fmla="*/ 3538846 h 4583875"/>
                <a:gd name="connsiteX7" fmla="*/ 332509 w 4465123"/>
                <a:gd name="connsiteY7" fmla="*/ 3942607 h 4583875"/>
                <a:gd name="connsiteX8" fmla="*/ 0 w 4465123"/>
                <a:gd name="connsiteY8" fmla="*/ 4583875 h 4583875"/>
                <a:gd name="connsiteX0" fmla="*/ 4465123 w 4465123"/>
                <a:gd name="connsiteY0" fmla="*/ 0 h 4583875"/>
                <a:gd name="connsiteX1" fmla="*/ 4381995 w 4465123"/>
                <a:gd name="connsiteY1" fmla="*/ 296882 h 4583875"/>
                <a:gd name="connsiteX2" fmla="*/ 4286992 w 4465123"/>
                <a:gd name="connsiteY2" fmla="*/ 950025 h 4583875"/>
                <a:gd name="connsiteX3" fmla="*/ 4346369 w 4465123"/>
                <a:gd name="connsiteY3" fmla="*/ 1650669 h 4583875"/>
                <a:gd name="connsiteX4" fmla="*/ 4203865 w 4465123"/>
                <a:gd name="connsiteY4" fmla="*/ 2766950 h 4583875"/>
                <a:gd name="connsiteX5" fmla="*/ 4037611 w 4465123"/>
                <a:gd name="connsiteY5" fmla="*/ 3218212 h 4583875"/>
                <a:gd name="connsiteX6" fmla="*/ 2648198 w 4465123"/>
                <a:gd name="connsiteY6" fmla="*/ 3538846 h 4583875"/>
                <a:gd name="connsiteX7" fmla="*/ 1401288 w 4465123"/>
                <a:gd name="connsiteY7" fmla="*/ 3538846 h 4583875"/>
                <a:gd name="connsiteX8" fmla="*/ 332509 w 4465123"/>
                <a:gd name="connsiteY8" fmla="*/ 3942607 h 4583875"/>
                <a:gd name="connsiteX9" fmla="*/ 0 w 4465123"/>
                <a:gd name="connsiteY9" fmla="*/ 4583875 h 4583875"/>
                <a:gd name="connsiteX0" fmla="*/ 4322619 w 4381995"/>
                <a:gd name="connsiteY0" fmla="*/ 0 h 5118265"/>
                <a:gd name="connsiteX1" fmla="*/ 4381995 w 4381995"/>
                <a:gd name="connsiteY1" fmla="*/ 831272 h 5118265"/>
                <a:gd name="connsiteX2" fmla="*/ 4286992 w 4381995"/>
                <a:gd name="connsiteY2" fmla="*/ 1484415 h 5118265"/>
                <a:gd name="connsiteX3" fmla="*/ 4346369 w 4381995"/>
                <a:gd name="connsiteY3" fmla="*/ 2185059 h 5118265"/>
                <a:gd name="connsiteX4" fmla="*/ 4203865 w 4381995"/>
                <a:gd name="connsiteY4" fmla="*/ 3301340 h 5118265"/>
                <a:gd name="connsiteX5" fmla="*/ 4037611 w 4381995"/>
                <a:gd name="connsiteY5" fmla="*/ 3752602 h 5118265"/>
                <a:gd name="connsiteX6" fmla="*/ 2648198 w 4381995"/>
                <a:gd name="connsiteY6" fmla="*/ 4073236 h 5118265"/>
                <a:gd name="connsiteX7" fmla="*/ 1401288 w 4381995"/>
                <a:gd name="connsiteY7" fmla="*/ 4073236 h 5118265"/>
                <a:gd name="connsiteX8" fmla="*/ 332509 w 4381995"/>
                <a:gd name="connsiteY8" fmla="*/ 4476997 h 5118265"/>
                <a:gd name="connsiteX9" fmla="*/ 0 w 4381995"/>
                <a:gd name="connsiteY9" fmla="*/ 5118265 h 51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81995" h="5118265">
                  <a:moveTo>
                    <a:pt x="4322619" y="0"/>
                  </a:moveTo>
                  <a:lnTo>
                    <a:pt x="4381995" y="831272"/>
                  </a:lnTo>
                  <a:lnTo>
                    <a:pt x="4286992" y="1484415"/>
                  </a:lnTo>
                  <a:lnTo>
                    <a:pt x="4346369" y="2185059"/>
                  </a:lnTo>
                  <a:lnTo>
                    <a:pt x="4203865" y="3301340"/>
                  </a:lnTo>
                  <a:lnTo>
                    <a:pt x="4037611" y="3752602"/>
                  </a:lnTo>
                  <a:lnTo>
                    <a:pt x="2648198" y="4073236"/>
                  </a:lnTo>
                  <a:lnTo>
                    <a:pt x="1401288" y="4073236"/>
                  </a:lnTo>
                  <a:lnTo>
                    <a:pt x="332509" y="4476997"/>
                  </a:lnTo>
                  <a:lnTo>
                    <a:pt x="0" y="5118265"/>
                  </a:lnTo>
                </a:path>
              </a:pathLst>
            </a:custGeom>
            <a:noFill/>
            <a:ln w="76200">
              <a:solidFill>
                <a:srgbClr val="800000"/>
              </a:solidFill>
              <a:headEnd type="arrow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52" name="Freeform 1351"/>
            <p:cNvSpPr/>
            <p:nvPr/>
          </p:nvSpPr>
          <p:spPr>
            <a:xfrm>
              <a:off x="5308270" y="3645725"/>
              <a:ext cx="3503221" cy="1401288"/>
            </a:xfrm>
            <a:custGeom>
              <a:avLst/>
              <a:gdLst>
                <a:gd name="connsiteX0" fmla="*/ 0 w 3503221"/>
                <a:gd name="connsiteY0" fmla="*/ 0 h 1401288"/>
                <a:gd name="connsiteX1" fmla="*/ 629392 w 3503221"/>
                <a:gd name="connsiteY1" fmla="*/ 344384 h 1401288"/>
                <a:gd name="connsiteX2" fmla="*/ 1045029 w 3503221"/>
                <a:gd name="connsiteY2" fmla="*/ 368135 h 1401288"/>
                <a:gd name="connsiteX3" fmla="*/ 1365662 w 3503221"/>
                <a:gd name="connsiteY3" fmla="*/ 261257 h 1401288"/>
                <a:gd name="connsiteX4" fmla="*/ 1769424 w 3503221"/>
                <a:gd name="connsiteY4" fmla="*/ 522514 h 1401288"/>
                <a:gd name="connsiteX5" fmla="*/ 2066307 w 3503221"/>
                <a:gd name="connsiteY5" fmla="*/ 819397 h 1401288"/>
                <a:gd name="connsiteX6" fmla="*/ 2814452 w 3503221"/>
                <a:gd name="connsiteY6" fmla="*/ 1258784 h 1401288"/>
                <a:gd name="connsiteX7" fmla="*/ 3503221 w 3503221"/>
                <a:gd name="connsiteY7" fmla="*/ 1401288 h 140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03221" h="1401288">
                  <a:moveTo>
                    <a:pt x="0" y="0"/>
                  </a:moveTo>
                  <a:lnTo>
                    <a:pt x="629392" y="344384"/>
                  </a:lnTo>
                  <a:lnTo>
                    <a:pt x="1045029" y="368135"/>
                  </a:lnTo>
                  <a:lnTo>
                    <a:pt x="1365662" y="261257"/>
                  </a:lnTo>
                  <a:lnTo>
                    <a:pt x="1769424" y="522514"/>
                  </a:lnTo>
                  <a:lnTo>
                    <a:pt x="2066307" y="819397"/>
                  </a:lnTo>
                  <a:lnTo>
                    <a:pt x="2814452" y="1258784"/>
                  </a:lnTo>
                  <a:lnTo>
                    <a:pt x="3503221" y="1401288"/>
                  </a:lnTo>
                </a:path>
              </a:pathLst>
            </a:custGeom>
            <a:noFill/>
            <a:ln w="76200">
              <a:solidFill>
                <a:srgbClr val="80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1353" name="Rectangle 1352"/>
          <p:cNvSpPr/>
          <p:nvPr/>
        </p:nvSpPr>
        <p:spPr>
          <a:xfrm>
            <a:off x="2386087" y="1538168"/>
            <a:ext cx="18473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Lingkungan Hunian</a:t>
            </a:r>
            <a:endParaRPr lang="en-US" sz="11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354" name="Rectangle 1353"/>
          <p:cNvSpPr/>
          <p:nvPr/>
        </p:nvSpPr>
        <p:spPr>
          <a:xfrm>
            <a:off x="5078621" y="3955655"/>
            <a:ext cx="18473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KAWASAN PERMUKIMAN </a:t>
            </a:r>
            <a:endParaRPr lang="en-US" sz="11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355" name="Rectangle 1354"/>
          <p:cNvSpPr/>
          <p:nvPr/>
        </p:nvSpPr>
        <p:spPr>
          <a:xfrm>
            <a:off x="2241186" y="4521229"/>
            <a:ext cx="148069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DIIKAT OLEH KETERPADUAN INFRASTRUKTUR</a:t>
            </a:r>
          </a:p>
        </p:txBody>
      </p:sp>
      <p:grpSp>
        <p:nvGrpSpPr>
          <p:cNvPr id="1356" name="Group 1355"/>
          <p:cNvGrpSpPr/>
          <p:nvPr/>
        </p:nvGrpSpPr>
        <p:grpSpPr>
          <a:xfrm>
            <a:off x="1659515" y="486907"/>
            <a:ext cx="7228317" cy="6023100"/>
            <a:chOff x="1278514" y="486907"/>
            <a:chExt cx="7228317" cy="6023100"/>
          </a:xfrm>
        </p:grpSpPr>
        <p:sp>
          <p:nvSpPr>
            <p:cNvPr id="1357" name="Hexagon 1356"/>
            <p:cNvSpPr/>
            <p:nvPr/>
          </p:nvSpPr>
          <p:spPr>
            <a:xfrm>
              <a:off x="1278514" y="1195618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58" name="Hexagon 1357"/>
            <p:cNvSpPr/>
            <p:nvPr/>
          </p:nvSpPr>
          <p:spPr>
            <a:xfrm>
              <a:off x="2382562" y="669434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59" name="Hexagon 1358"/>
            <p:cNvSpPr/>
            <p:nvPr/>
          </p:nvSpPr>
          <p:spPr>
            <a:xfrm>
              <a:off x="1568153" y="2849313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0" name="Hexagon 1359"/>
            <p:cNvSpPr/>
            <p:nvPr/>
          </p:nvSpPr>
          <p:spPr>
            <a:xfrm>
              <a:off x="2916559" y="2673874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1" name="Hexagon 1360"/>
            <p:cNvSpPr/>
            <p:nvPr/>
          </p:nvSpPr>
          <p:spPr>
            <a:xfrm>
              <a:off x="1568153" y="3758023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2" name="Hexagon 1361"/>
            <p:cNvSpPr/>
            <p:nvPr/>
          </p:nvSpPr>
          <p:spPr>
            <a:xfrm>
              <a:off x="3168814" y="616030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3" name="Hexagon 1362"/>
            <p:cNvSpPr/>
            <p:nvPr/>
          </p:nvSpPr>
          <p:spPr>
            <a:xfrm>
              <a:off x="3184094" y="1842678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4" name="Hexagon 1363"/>
            <p:cNvSpPr/>
            <p:nvPr/>
          </p:nvSpPr>
          <p:spPr>
            <a:xfrm>
              <a:off x="4875519" y="2018161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5" name="Hexagon 1364"/>
            <p:cNvSpPr/>
            <p:nvPr/>
          </p:nvSpPr>
          <p:spPr>
            <a:xfrm>
              <a:off x="3076910" y="3267964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6" name="Hexagon 1365"/>
            <p:cNvSpPr/>
            <p:nvPr/>
          </p:nvSpPr>
          <p:spPr>
            <a:xfrm>
              <a:off x="7374848" y="921158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7" name="Hexagon 1366"/>
            <p:cNvSpPr/>
            <p:nvPr/>
          </p:nvSpPr>
          <p:spPr>
            <a:xfrm>
              <a:off x="8320311" y="486907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8" name="Hexagon 1367"/>
            <p:cNvSpPr/>
            <p:nvPr/>
          </p:nvSpPr>
          <p:spPr>
            <a:xfrm>
              <a:off x="7383739" y="1805324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69" name="Hexagon 1368"/>
            <p:cNvSpPr/>
            <p:nvPr/>
          </p:nvSpPr>
          <p:spPr>
            <a:xfrm>
              <a:off x="6675256" y="2811093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0" name="Hexagon 1369"/>
            <p:cNvSpPr/>
            <p:nvPr/>
          </p:nvSpPr>
          <p:spPr>
            <a:xfrm>
              <a:off x="7619933" y="3084609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1" name="Hexagon 1370"/>
            <p:cNvSpPr/>
            <p:nvPr/>
          </p:nvSpPr>
          <p:spPr>
            <a:xfrm>
              <a:off x="5799135" y="1919173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2" name="Hexagon 1371"/>
            <p:cNvSpPr/>
            <p:nvPr/>
          </p:nvSpPr>
          <p:spPr>
            <a:xfrm>
              <a:off x="6408652" y="730570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3" name="Hexagon 1372"/>
            <p:cNvSpPr/>
            <p:nvPr/>
          </p:nvSpPr>
          <p:spPr>
            <a:xfrm>
              <a:off x="8259072" y="2055097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4" name="Hexagon 1373"/>
            <p:cNvSpPr/>
            <p:nvPr/>
          </p:nvSpPr>
          <p:spPr>
            <a:xfrm>
              <a:off x="4541310" y="5111860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5" name="Hexagon 1374"/>
            <p:cNvSpPr/>
            <p:nvPr/>
          </p:nvSpPr>
          <p:spPr>
            <a:xfrm>
              <a:off x="4419306" y="4151653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6" name="Hexagon 1375"/>
            <p:cNvSpPr/>
            <p:nvPr/>
          </p:nvSpPr>
          <p:spPr>
            <a:xfrm>
              <a:off x="5913802" y="4235043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7" name="Hexagon 1376"/>
            <p:cNvSpPr/>
            <p:nvPr/>
          </p:nvSpPr>
          <p:spPr>
            <a:xfrm>
              <a:off x="5746123" y="5006502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8" name="Hexagon 1377"/>
            <p:cNvSpPr/>
            <p:nvPr/>
          </p:nvSpPr>
          <p:spPr>
            <a:xfrm>
              <a:off x="5837616" y="5684936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79" name="Hexagon 1378"/>
            <p:cNvSpPr/>
            <p:nvPr/>
          </p:nvSpPr>
          <p:spPr>
            <a:xfrm>
              <a:off x="4671572" y="6136046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80" name="Hexagon 1379"/>
            <p:cNvSpPr/>
            <p:nvPr/>
          </p:nvSpPr>
          <p:spPr>
            <a:xfrm>
              <a:off x="6904174" y="5335775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381" name="Hexagon 1380"/>
            <p:cNvSpPr/>
            <p:nvPr/>
          </p:nvSpPr>
          <p:spPr>
            <a:xfrm>
              <a:off x="7041428" y="6349214"/>
              <a:ext cx="186520" cy="160793"/>
            </a:xfrm>
            <a:prstGeom prst="hexagon">
              <a:avLst/>
            </a:prstGeom>
            <a:solidFill>
              <a:srgbClr val="B31EDC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1382" name="Rectangle 1381"/>
          <p:cNvSpPr/>
          <p:nvPr/>
        </p:nvSpPr>
        <p:spPr>
          <a:xfrm>
            <a:off x="1960136" y="5201324"/>
            <a:ext cx="148069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  <a:latin typeface="Arial Narrow" panose="020B0606020202030204" pitchFamily="34" charset="0"/>
              </a:rPr>
              <a:t>DIDUKUNG DENGAN TEMPAT KEGIATAN PENDUKUNG (PEMERINTAHAN, SOSIAL BUDAYA DAN EKONOMI)</a:t>
            </a:r>
          </a:p>
        </p:txBody>
      </p:sp>
      <p:sp>
        <p:nvSpPr>
          <p:cNvPr id="1383" name="TextBox 1382"/>
          <p:cNvSpPr txBox="1"/>
          <p:nvPr/>
        </p:nvSpPr>
        <p:spPr>
          <a:xfrm>
            <a:off x="224222" y="5567507"/>
            <a:ext cx="18983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b="1" dirty="0">
                <a:solidFill>
                  <a:srgbClr val="002060"/>
                </a:solidFill>
                <a:cs typeface="Arial"/>
              </a:rPr>
              <a:t>ILUSTRASI</a:t>
            </a:r>
          </a:p>
          <a:p>
            <a:pPr algn="ctr"/>
            <a:r>
              <a:rPr lang="en-AU" sz="2000" b="1" dirty="0">
                <a:solidFill>
                  <a:srgbClr val="002060"/>
                </a:solidFill>
                <a:cs typeface="Arial"/>
              </a:rPr>
              <a:t>KONSTRUKSI</a:t>
            </a:r>
          </a:p>
          <a:p>
            <a:pPr algn="ctr"/>
            <a:r>
              <a:rPr lang="en-AU" sz="2000" b="1" dirty="0">
                <a:solidFill>
                  <a:srgbClr val="002060"/>
                </a:solidFill>
                <a:cs typeface="Arial"/>
              </a:rPr>
              <a:t>RUANG</a:t>
            </a:r>
          </a:p>
        </p:txBody>
      </p:sp>
      <p:sp>
        <p:nvSpPr>
          <p:cNvPr id="1384" name="Round Same Side Corner Rectangle 17">
            <a:extLst>
              <a:ext uri="{FF2B5EF4-FFF2-40B4-BE49-F238E27FC236}">
                <a16:creationId xmlns:a16="http://schemas.microsoft.com/office/drawing/2014/main" id="{78D11B0C-F83A-4C41-B84D-367B5264D8BA}"/>
              </a:ext>
            </a:extLst>
          </p:cNvPr>
          <p:cNvSpPr/>
          <p:nvPr/>
        </p:nvSpPr>
        <p:spPr>
          <a:xfrm rot="5400000">
            <a:off x="4503737" y="-4381499"/>
            <a:ext cx="638175" cy="965835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85" name="TextBox 20">
            <a:extLst>
              <a:ext uri="{FF2B5EF4-FFF2-40B4-BE49-F238E27FC236}">
                <a16:creationId xmlns:a16="http://schemas.microsoft.com/office/drawing/2014/main" id="{DA9ADB2E-7A23-4BC8-968A-99DA8F1E6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700" y="157163"/>
            <a:ext cx="87503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b="1" dirty="0">
                <a:solidFill>
                  <a:schemeClr val="bg1"/>
                </a:solidFill>
                <a:latin typeface="Agency FB" panose="020B0503020202020204" pitchFamily="34" charset="0"/>
              </a:rPr>
              <a:t>HIRARKI KAWASAN PERMUKIMAN</a:t>
            </a:r>
            <a:endParaRPr lang="id-ID" altLang="id-ID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386" name="Rectangle 1385">
            <a:extLst>
              <a:ext uri="{FF2B5EF4-FFF2-40B4-BE49-F238E27FC236}">
                <a16:creationId xmlns:a16="http://schemas.microsoft.com/office/drawing/2014/main" id="{1AAB232F-46FD-4210-A626-8C8950247361}"/>
              </a:ext>
            </a:extLst>
          </p:cNvPr>
          <p:cNvSpPr/>
          <p:nvPr/>
        </p:nvSpPr>
        <p:spPr>
          <a:xfrm>
            <a:off x="71438" y="15875"/>
            <a:ext cx="755650" cy="83661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87" name="TextBox 8">
            <a:extLst>
              <a:ext uri="{FF2B5EF4-FFF2-40B4-BE49-F238E27FC236}">
                <a16:creationId xmlns:a16="http://schemas.microsoft.com/office/drawing/2014/main" id="{279E0DCA-B5E1-407A-AA0E-884F79769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8" y="17463"/>
            <a:ext cx="6969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dirty="0">
                <a:solidFill>
                  <a:schemeClr val="bg1"/>
                </a:solidFill>
                <a:latin typeface="Myriad Pro Cond"/>
              </a:rPr>
              <a:t>3</a:t>
            </a:r>
            <a:endParaRPr lang="en-AU" altLang="en-US" sz="4800" dirty="0">
              <a:solidFill>
                <a:schemeClr val="bg1"/>
              </a:solidFill>
              <a:latin typeface="Myriad Pro Cond"/>
            </a:endParaRPr>
          </a:p>
        </p:txBody>
      </p:sp>
    </p:spTree>
    <p:extLst>
      <p:ext uri="{BB962C8B-B14F-4D97-AF65-F5344CB8AC3E}">
        <p14:creationId xmlns:p14="http://schemas.microsoft.com/office/powerpoint/2010/main" val="96025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00"/>
                            </p:stCondLst>
                            <p:childTnLst>
                              <p:par>
                                <p:cTn id="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00"/>
                            </p:stCondLst>
                            <p:childTnLst>
                              <p:par>
                                <p:cTn id="1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00"/>
                            </p:stCondLst>
                            <p:childTnLst>
                              <p:par>
                                <p:cTn id="2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"/>
                            </p:stCondLst>
                            <p:childTnLst>
                              <p:par>
                                <p:cTn id="2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8" grpId="0" animBg="1"/>
      <p:bldP spid="539" grpId="0" animBg="1"/>
      <p:bldP spid="540" grpId="0" animBg="1"/>
      <p:bldP spid="541" grpId="0" animBg="1"/>
      <p:bldP spid="542" grpId="0" animBg="1"/>
      <p:bldP spid="543" grpId="0" animBg="1"/>
      <p:bldP spid="544" grpId="0" animBg="1"/>
      <p:bldP spid="545" grpId="0" animBg="1"/>
      <p:bldP spid="546" grpId="0" animBg="1"/>
      <p:bldP spid="547" grpId="0" animBg="1"/>
      <p:bldP spid="548" grpId="0" animBg="1"/>
      <p:bldP spid="620" grpId="0" animBg="1"/>
      <p:bldP spid="621" grpId="0" animBg="1"/>
      <p:bldP spid="622" grpId="0" animBg="1"/>
      <p:bldP spid="623" grpId="0" animBg="1"/>
      <p:bldP spid="624" grpId="0" animBg="1"/>
      <p:bldP spid="625" grpId="0" animBg="1"/>
      <p:bldP spid="626" grpId="0" animBg="1"/>
      <p:bldP spid="627" grpId="0" animBg="1"/>
      <p:bldP spid="628" grpId="0" animBg="1"/>
      <p:bldP spid="629" grpId="0" animBg="1"/>
      <p:bldP spid="630" grpId="0" animBg="1"/>
      <p:bldP spid="640" grpId="0" animBg="1"/>
      <p:bldP spid="641" grpId="0" animBg="1"/>
      <p:bldP spid="642" grpId="0" animBg="1"/>
      <p:bldP spid="643" grpId="0" animBg="1"/>
      <p:bldP spid="644" grpId="0" animBg="1"/>
      <p:bldP spid="645" grpId="0" animBg="1"/>
      <p:bldP spid="646" grpId="0" animBg="1"/>
      <p:bldP spid="647" grpId="0" animBg="1"/>
      <p:bldP spid="648" grpId="0" animBg="1"/>
      <p:bldP spid="649" grpId="0" animBg="1"/>
      <p:bldP spid="650" grpId="0" animBg="1"/>
      <p:bldP spid="651" grpId="0" animBg="1"/>
      <p:bldP spid="652" grpId="0" animBg="1"/>
      <p:bldP spid="653" grpId="0" animBg="1"/>
      <p:bldP spid="654" grpId="0" animBg="1"/>
      <p:bldP spid="655" grpId="0" animBg="1"/>
      <p:bldP spid="656" grpId="0" animBg="1"/>
      <p:bldP spid="657" grpId="0" animBg="1"/>
      <p:bldP spid="658" grpId="0" animBg="1"/>
      <p:bldP spid="1337" grpId="0"/>
      <p:bldP spid="1338" grpId="0"/>
      <p:bldP spid="1339" grpId="0"/>
      <p:bldP spid="1353" grpId="0"/>
      <p:bldP spid="1354" grpId="0"/>
      <p:bldP spid="1355" grpId="0"/>
      <p:bldP spid="13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JALAN">
            <a:extLst>
              <a:ext uri="{FF2B5EF4-FFF2-40B4-BE49-F238E27FC236}">
                <a16:creationId xmlns:a16="http://schemas.microsoft.com/office/drawing/2014/main" id="{C8D59CAC-8632-486C-9EBA-98F1A8DD035B}"/>
              </a:ext>
            </a:extLst>
          </p:cNvPr>
          <p:cNvGrpSpPr/>
          <p:nvPr/>
        </p:nvGrpSpPr>
        <p:grpSpPr>
          <a:xfrm>
            <a:off x="1531064" y="772048"/>
            <a:ext cx="7488525" cy="6097546"/>
            <a:chOff x="1150063" y="772048"/>
            <a:chExt cx="7488525" cy="6097546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5B82E44-2FD3-4159-88C9-821769C633DD}"/>
                </a:ext>
              </a:extLst>
            </p:cNvPr>
            <p:cNvSpPr/>
            <p:nvPr/>
          </p:nvSpPr>
          <p:spPr>
            <a:xfrm>
              <a:off x="5155690" y="772048"/>
              <a:ext cx="3482898" cy="4934493"/>
            </a:xfrm>
            <a:custGeom>
              <a:avLst/>
              <a:gdLst>
                <a:gd name="connsiteX0" fmla="*/ 260577 w 3482898"/>
                <a:gd name="connsiteY0" fmla="*/ 0 h 4934493"/>
                <a:gd name="connsiteX1" fmla="*/ 357072 w 3482898"/>
                <a:gd name="connsiteY1" fmla="*/ 216 h 4934493"/>
                <a:gd name="connsiteX2" fmla="*/ 407179 w 3482898"/>
                <a:gd name="connsiteY2" fmla="*/ 15825 h 4934493"/>
                <a:gd name="connsiteX3" fmla="*/ 401806 w 3482898"/>
                <a:gd name="connsiteY3" fmla="*/ 511651 h 4934493"/>
                <a:gd name="connsiteX4" fmla="*/ 444761 w 3482898"/>
                <a:gd name="connsiteY4" fmla="*/ 1300641 h 4934493"/>
                <a:gd name="connsiteX5" fmla="*/ 820731 w 3482898"/>
                <a:gd name="connsiteY5" fmla="*/ 1754773 h 4934493"/>
                <a:gd name="connsiteX6" fmla="*/ 836322 w 3482898"/>
                <a:gd name="connsiteY6" fmla="*/ 1754190 h 4934493"/>
                <a:gd name="connsiteX7" fmla="*/ 885981 w 3482898"/>
                <a:gd name="connsiteY7" fmla="*/ 1767479 h 4934493"/>
                <a:gd name="connsiteX8" fmla="*/ 903567 w 3482898"/>
                <a:gd name="connsiteY8" fmla="*/ 1778355 h 4934493"/>
                <a:gd name="connsiteX9" fmla="*/ 2045270 w 3482898"/>
                <a:gd name="connsiteY9" fmla="*/ 930709 h 4934493"/>
                <a:gd name="connsiteX10" fmla="*/ 2626632 w 3482898"/>
                <a:gd name="connsiteY10" fmla="*/ 442587 h 4934493"/>
                <a:gd name="connsiteX11" fmla="*/ 2693609 w 3482898"/>
                <a:gd name="connsiteY11" fmla="*/ 534808 h 4934493"/>
                <a:gd name="connsiteX12" fmla="*/ 2693921 w 3482898"/>
                <a:gd name="connsiteY12" fmla="*/ 535304 h 4934493"/>
                <a:gd name="connsiteX13" fmla="*/ 2068220 w 3482898"/>
                <a:gd name="connsiteY13" fmla="*/ 1044442 h 4934493"/>
                <a:gd name="connsiteX14" fmla="*/ 998086 w 3482898"/>
                <a:gd name="connsiteY14" fmla="*/ 1874058 h 4934493"/>
                <a:gd name="connsiteX15" fmla="*/ 990048 w 3482898"/>
                <a:gd name="connsiteY15" fmla="*/ 1905806 h 4934493"/>
                <a:gd name="connsiteX16" fmla="*/ 976543 w 3482898"/>
                <a:gd name="connsiteY16" fmla="*/ 1936684 h 4934493"/>
                <a:gd name="connsiteX17" fmla="*/ 1244033 w 3482898"/>
                <a:gd name="connsiteY17" fmla="*/ 2262802 h 4934493"/>
                <a:gd name="connsiteX18" fmla="*/ 1595984 w 3482898"/>
                <a:gd name="connsiteY18" fmla="*/ 3040782 h 4934493"/>
                <a:gd name="connsiteX19" fmla="*/ 2500331 w 3482898"/>
                <a:gd name="connsiteY19" fmla="*/ 2425287 h 4934493"/>
                <a:gd name="connsiteX20" fmla="*/ 1792305 w 3482898"/>
                <a:gd name="connsiteY20" fmla="*/ 1622012 h 4934493"/>
                <a:gd name="connsiteX21" fmla="*/ 1884378 w 3482898"/>
                <a:gd name="connsiteY21" fmla="*/ 1571213 h 4934493"/>
                <a:gd name="connsiteX22" fmla="*/ 2592406 w 3482898"/>
                <a:gd name="connsiteY22" fmla="*/ 2345912 h 4934493"/>
                <a:gd name="connsiteX23" fmla="*/ 3457381 w 3482898"/>
                <a:gd name="connsiteY23" fmla="*/ 1775816 h 4934493"/>
                <a:gd name="connsiteX24" fmla="*/ 3476320 w 3482898"/>
                <a:gd name="connsiteY24" fmla="*/ 1842402 h 4934493"/>
                <a:gd name="connsiteX25" fmla="*/ 3482898 w 3482898"/>
                <a:gd name="connsiteY25" fmla="*/ 1912353 h 4934493"/>
                <a:gd name="connsiteX26" fmla="*/ 2649556 w 3482898"/>
                <a:gd name="connsiteY26" fmla="*/ 2431637 h 4934493"/>
                <a:gd name="connsiteX27" fmla="*/ 3202210 w 3482898"/>
                <a:gd name="connsiteY27" fmla="*/ 3012392 h 4934493"/>
                <a:gd name="connsiteX28" fmla="*/ 3196277 w 3482898"/>
                <a:gd name="connsiteY28" fmla="*/ 3037945 h 4934493"/>
                <a:gd name="connsiteX29" fmla="*/ 3194957 w 3482898"/>
                <a:gd name="connsiteY29" fmla="*/ 3116558 h 4934493"/>
                <a:gd name="connsiteX30" fmla="*/ 2579706 w 3482898"/>
                <a:gd name="connsiteY30" fmla="*/ 2491962 h 4934493"/>
                <a:gd name="connsiteX31" fmla="*/ 1643500 w 3482898"/>
                <a:gd name="connsiteY31" fmla="*/ 3126039 h 4934493"/>
                <a:gd name="connsiteX32" fmla="*/ 2143473 w 3482898"/>
                <a:gd name="connsiteY32" fmla="*/ 4113195 h 4934493"/>
                <a:gd name="connsiteX33" fmla="*/ 2709831 w 3482898"/>
                <a:gd name="connsiteY33" fmla="*/ 4827752 h 4934493"/>
                <a:gd name="connsiteX34" fmla="*/ 2694305 w 3482898"/>
                <a:gd name="connsiteY34" fmla="*/ 4851577 h 4934493"/>
                <a:gd name="connsiteX35" fmla="*/ 2688092 w 3482898"/>
                <a:gd name="connsiteY35" fmla="*/ 4894184 h 4934493"/>
                <a:gd name="connsiteX36" fmla="*/ 2673967 w 3482898"/>
                <a:gd name="connsiteY36" fmla="*/ 4934493 h 4934493"/>
                <a:gd name="connsiteX37" fmla="*/ 2003256 w 3482898"/>
                <a:gd name="connsiteY37" fmla="*/ 4121815 h 4934493"/>
                <a:gd name="connsiteX38" fmla="*/ 1581523 w 3482898"/>
                <a:gd name="connsiteY38" fmla="*/ 3229033 h 4934493"/>
                <a:gd name="connsiteX39" fmla="*/ 1550517 w 3482898"/>
                <a:gd name="connsiteY39" fmla="*/ 3171461 h 4934493"/>
                <a:gd name="connsiteX40" fmla="*/ 1058967 w 3482898"/>
                <a:gd name="connsiteY40" fmla="*/ 3398308 h 4934493"/>
                <a:gd name="connsiteX41" fmla="*/ 1053709 w 3482898"/>
                <a:gd name="connsiteY41" fmla="*/ 3379238 h 4934493"/>
                <a:gd name="connsiteX42" fmla="*/ 997919 w 3482898"/>
                <a:gd name="connsiteY42" fmla="*/ 3298655 h 4934493"/>
                <a:gd name="connsiteX43" fmla="*/ 995227 w 3482898"/>
                <a:gd name="connsiteY43" fmla="*/ 3297204 h 4934493"/>
                <a:gd name="connsiteX44" fmla="*/ 1494769 w 3482898"/>
                <a:gd name="connsiteY44" fmla="*/ 3067947 h 4934493"/>
                <a:gd name="connsiteX45" fmla="*/ 1375026 w 3482898"/>
                <a:gd name="connsiteY45" fmla="*/ 2845608 h 4934493"/>
                <a:gd name="connsiteX46" fmla="*/ 1133309 w 3482898"/>
                <a:gd name="connsiteY46" fmla="*/ 2329704 h 4934493"/>
                <a:gd name="connsiteX47" fmla="*/ 878379 w 3482898"/>
                <a:gd name="connsiteY47" fmla="*/ 2008988 h 4934493"/>
                <a:gd name="connsiteX48" fmla="*/ 871570 w 3482898"/>
                <a:gd name="connsiteY48" fmla="*/ 2012189 h 4934493"/>
                <a:gd name="connsiteX49" fmla="*/ 845473 w 3482898"/>
                <a:gd name="connsiteY49" fmla="*/ 2018543 h 4934493"/>
                <a:gd name="connsiteX50" fmla="*/ 792949 w 3482898"/>
                <a:gd name="connsiteY50" fmla="*/ 2015296 h 4934493"/>
                <a:gd name="connsiteX51" fmla="*/ 781611 w 3482898"/>
                <a:gd name="connsiteY51" fmla="*/ 2011020 h 4934493"/>
                <a:gd name="connsiteX52" fmla="*/ 9222 w 3482898"/>
                <a:gd name="connsiteY52" fmla="*/ 2551387 h 4934493"/>
                <a:gd name="connsiteX53" fmla="*/ 7840 w 3482898"/>
                <a:gd name="connsiteY53" fmla="*/ 2548739 h 4934493"/>
                <a:gd name="connsiteX54" fmla="*/ 1782 w 3482898"/>
                <a:gd name="connsiteY54" fmla="*/ 2493801 h 4934493"/>
                <a:gd name="connsiteX55" fmla="*/ 548 w 3482898"/>
                <a:gd name="connsiteY55" fmla="*/ 2429821 h 4934493"/>
                <a:gd name="connsiteX56" fmla="*/ 1312 w 3482898"/>
                <a:gd name="connsiteY56" fmla="*/ 2421031 h 4934493"/>
                <a:gd name="connsiteX57" fmla="*/ 700517 w 3482898"/>
                <a:gd name="connsiteY57" fmla="*/ 1923158 h 4934493"/>
                <a:gd name="connsiteX58" fmla="*/ 696176 w 3482898"/>
                <a:gd name="connsiteY58" fmla="*/ 1905115 h 4934493"/>
                <a:gd name="connsiteX59" fmla="*/ 708545 w 3482898"/>
                <a:gd name="connsiteY59" fmla="*/ 1828377 h 4934493"/>
                <a:gd name="connsiteX60" fmla="*/ 716607 w 3482898"/>
                <a:gd name="connsiteY60" fmla="*/ 1815284 h 4934493"/>
                <a:gd name="connsiteX61" fmla="*/ 334036 w 3482898"/>
                <a:gd name="connsiteY61" fmla="*/ 1367543 h 4934493"/>
                <a:gd name="connsiteX62" fmla="*/ 273908 w 3482898"/>
                <a:gd name="connsiteY62" fmla="*/ 762321 h 4934493"/>
                <a:gd name="connsiteX63" fmla="*/ 258582 w 3482898"/>
                <a:gd name="connsiteY63" fmla="*/ 340 h 4934493"/>
                <a:gd name="connsiteX64" fmla="*/ 260577 w 3482898"/>
                <a:gd name="connsiteY64" fmla="*/ 0 h 493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482898" h="4934493">
                  <a:moveTo>
                    <a:pt x="260577" y="0"/>
                  </a:moveTo>
                  <a:lnTo>
                    <a:pt x="357072" y="216"/>
                  </a:lnTo>
                  <a:lnTo>
                    <a:pt x="407179" y="15825"/>
                  </a:lnTo>
                  <a:lnTo>
                    <a:pt x="401806" y="511651"/>
                  </a:lnTo>
                  <a:lnTo>
                    <a:pt x="444761" y="1300641"/>
                  </a:lnTo>
                  <a:lnTo>
                    <a:pt x="820731" y="1754773"/>
                  </a:lnTo>
                  <a:lnTo>
                    <a:pt x="836322" y="1754190"/>
                  </a:lnTo>
                  <a:cubicBezTo>
                    <a:pt x="853896" y="1755323"/>
                    <a:pt x="870716" y="1759955"/>
                    <a:pt x="885981" y="1767479"/>
                  </a:cubicBezTo>
                  <a:lnTo>
                    <a:pt x="903567" y="1778355"/>
                  </a:lnTo>
                  <a:lnTo>
                    <a:pt x="2045270" y="930709"/>
                  </a:lnTo>
                  <a:lnTo>
                    <a:pt x="2626632" y="442587"/>
                  </a:lnTo>
                  <a:lnTo>
                    <a:pt x="2693609" y="534808"/>
                  </a:lnTo>
                  <a:lnTo>
                    <a:pt x="2693921" y="535304"/>
                  </a:lnTo>
                  <a:lnTo>
                    <a:pt x="2068220" y="1044442"/>
                  </a:lnTo>
                  <a:lnTo>
                    <a:pt x="998086" y="1874058"/>
                  </a:lnTo>
                  <a:lnTo>
                    <a:pt x="990048" y="1905806"/>
                  </a:lnTo>
                  <a:lnTo>
                    <a:pt x="976543" y="1936684"/>
                  </a:lnTo>
                  <a:lnTo>
                    <a:pt x="1244033" y="2262802"/>
                  </a:lnTo>
                  <a:lnTo>
                    <a:pt x="1595984" y="3040782"/>
                  </a:lnTo>
                  <a:lnTo>
                    <a:pt x="2500331" y="2425287"/>
                  </a:lnTo>
                  <a:lnTo>
                    <a:pt x="1792305" y="1622012"/>
                  </a:lnTo>
                  <a:lnTo>
                    <a:pt x="1884378" y="1571213"/>
                  </a:lnTo>
                  <a:lnTo>
                    <a:pt x="2592406" y="2345912"/>
                  </a:lnTo>
                  <a:lnTo>
                    <a:pt x="3457381" y="1775816"/>
                  </a:lnTo>
                  <a:lnTo>
                    <a:pt x="3476320" y="1842402"/>
                  </a:lnTo>
                  <a:lnTo>
                    <a:pt x="3482898" y="1912353"/>
                  </a:lnTo>
                  <a:lnTo>
                    <a:pt x="2649556" y="2431637"/>
                  </a:lnTo>
                  <a:lnTo>
                    <a:pt x="3202210" y="3012392"/>
                  </a:lnTo>
                  <a:lnTo>
                    <a:pt x="3196277" y="3037945"/>
                  </a:lnTo>
                  <a:lnTo>
                    <a:pt x="3194957" y="3116558"/>
                  </a:lnTo>
                  <a:lnTo>
                    <a:pt x="2579706" y="2491962"/>
                  </a:lnTo>
                  <a:lnTo>
                    <a:pt x="1643500" y="3126039"/>
                  </a:lnTo>
                  <a:lnTo>
                    <a:pt x="2143473" y="4113195"/>
                  </a:lnTo>
                  <a:lnTo>
                    <a:pt x="2709831" y="4827752"/>
                  </a:lnTo>
                  <a:lnTo>
                    <a:pt x="2694305" y="4851577"/>
                  </a:lnTo>
                  <a:lnTo>
                    <a:pt x="2688092" y="4894184"/>
                  </a:lnTo>
                  <a:lnTo>
                    <a:pt x="2673967" y="4934493"/>
                  </a:lnTo>
                  <a:lnTo>
                    <a:pt x="2003256" y="4121815"/>
                  </a:lnTo>
                  <a:lnTo>
                    <a:pt x="1581523" y="3229033"/>
                  </a:lnTo>
                  <a:lnTo>
                    <a:pt x="1550517" y="3171461"/>
                  </a:lnTo>
                  <a:lnTo>
                    <a:pt x="1058967" y="3398308"/>
                  </a:lnTo>
                  <a:lnTo>
                    <a:pt x="1053709" y="3379238"/>
                  </a:lnTo>
                  <a:cubicBezTo>
                    <a:pt x="1041864" y="3347413"/>
                    <a:pt x="1024387" y="3319836"/>
                    <a:pt x="997919" y="3298655"/>
                  </a:cubicBezTo>
                  <a:lnTo>
                    <a:pt x="995227" y="3297204"/>
                  </a:lnTo>
                  <a:lnTo>
                    <a:pt x="1494769" y="3067947"/>
                  </a:lnTo>
                  <a:lnTo>
                    <a:pt x="1375026" y="2845608"/>
                  </a:lnTo>
                  <a:lnTo>
                    <a:pt x="1133309" y="2329704"/>
                  </a:lnTo>
                  <a:lnTo>
                    <a:pt x="878379" y="2008988"/>
                  </a:lnTo>
                  <a:lnTo>
                    <a:pt x="871570" y="2012189"/>
                  </a:lnTo>
                  <a:cubicBezTo>
                    <a:pt x="863262" y="2015131"/>
                    <a:pt x="854537" y="2017283"/>
                    <a:pt x="845473" y="2018543"/>
                  </a:cubicBezTo>
                  <a:cubicBezTo>
                    <a:pt x="827343" y="2021061"/>
                    <a:pt x="809569" y="2019777"/>
                    <a:pt x="792949" y="2015296"/>
                  </a:cubicBezTo>
                  <a:lnTo>
                    <a:pt x="781611" y="2011020"/>
                  </a:lnTo>
                  <a:lnTo>
                    <a:pt x="9222" y="2551387"/>
                  </a:lnTo>
                  <a:lnTo>
                    <a:pt x="7840" y="2548739"/>
                  </a:lnTo>
                  <a:lnTo>
                    <a:pt x="1782" y="2493801"/>
                  </a:lnTo>
                  <a:cubicBezTo>
                    <a:pt x="-174" y="2473495"/>
                    <a:pt x="-413" y="2452055"/>
                    <a:pt x="548" y="2429821"/>
                  </a:cubicBezTo>
                  <a:lnTo>
                    <a:pt x="1312" y="2421031"/>
                  </a:lnTo>
                  <a:lnTo>
                    <a:pt x="700517" y="1923158"/>
                  </a:lnTo>
                  <a:lnTo>
                    <a:pt x="696176" y="1905115"/>
                  </a:lnTo>
                  <a:cubicBezTo>
                    <a:pt x="692450" y="1877844"/>
                    <a:pt x="697257" y="1851360"/>
                    <a:pt x="708545" y="1828377"/>
                  </a:cubicBezTo>
                  <a:lnTo>
                    <a:pt x="716607" y="1815284"/>
                  </a:lnTo>
                  <a:lnTo>
                    <a:pt x="334036" y="1367543"/>
                  </a:lnTo>
                  <a:lnTo>
                    <a:pt x="273908" y="762321"/>
                  </a:lnTo>
                  <a:lnTo>
                    <a:pt x="258582" y="340"/>
                  </a:lnTo>
                  <a:lnTo>
                    <a:pt x="260577" y="0"/>
                  </a:lnTo>
                  <a:close/>
                </a:path>
              </a:pathLst>
            </a:custGeom>
            <a:solidFill>
              <a:srgbClr val="7F7F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F5030249-15B0-4E39-93BB-C329AD46C5F4}"/>
                </a:ext>
              </a:extLst>
            </p:cNvPr>
            <p:cNvSpPr/>
            <p:nvPr/>
          </p:nvSpPr>
          <p:spPr>
            <a:xfrm>
              <a:off x="1150063" y="1917662"/>
              <a:ext cx="5121485" cy="4951932"/>
            </a:xfrm>
            <a:custGeom>
              <a:avLst/>
              <a:gdLst>
                <a:gd name="connsiteX0" fmla="*/ 709241 w 5121485"/>
                <a:gd name="connsiteY0" fmla="*/ 0 h 4951932"/>
                <a:gd name="connsiteX1" fmla="*/ 1112655 w 5121485"/>
                <a:gd name="connsiteY1" fmla="*/ 64662 h 4951932"/>
                <a:gd name="connsiteX2" fmla="*/ 1113079 w 5121485"/>
                <a:gd name="connsiteY2" fmla="*/ 62905 h 4951932"/>
                <a:gd name="connsiteX3" fmla="*/ 1133444 w 5121485"/>
                <a:gd name="connsiteY3" fmla="*/ 66017 h 4951932"/>
                <a:gd name="connsiteX4" fmla="*/ 1200513 w 5121485"/>
                <a:gd name="connsiteY4" fmla="*/ 70388 h 4951932"/>
                <a:gd name="connsiteX5" fmla="*/ 1200128 w 5121485"/>
                <a:gd name="connsiteY5" fmla="*/ 76204 h 4951932"/>
                <a:gd name="connsiteX6" fmla="*/ 1259208 w 5121485"/>
                <a:gd name="connsiteY6" fmla="*/ 85228 h 4951932"/>
                <a:gd name="connsiteX7" fmla="*/ 1205517 w 5121485"/>
                <a:gd name="connsiteY7" fmla="*/ 262593 h 4951932"/>
                <a:gd name="connsiteX8" fmla="*/ 1082537 w 5121485"/>
                <a:gd name="connsiteY8" fmla="*/ 752093 h 4951932"/>
                <a:gd name="connsiteX9" fmla="*/ 846913 w 5121485"/>
                <a:gd name="connsiteY9" fmla="*/ 1765381 h 4951932"/>
                <a:gd name="connsiteX10" fmla="*/ 1118409 w 5121485"/>
                <a:gd name="connsiteY10" fmla="*/ 1862916 h 4951932"/>
                <a:gd name="connsiteX11" fmla="*/ 1259509 w 5121485"/>
                <a:gd name="connsiteY11" fmla="*/ 1893220 h 4951932"/>
                <a:gd name="connsiteX12" fmla="*/ 1448302 w 5121485"/>
                <a:gd name="connsiteY12" fmla="*/ 734832 h 4951932"/>
                <a:gd name="connsiteX13" fmla="*/ 1560037 w 5121485"/>
                <a:gd name="connsiteY13" fmla="*/ 58863 h 4951932"/>
                <a:gd name="connsiteX14" fmla="*/ 2225228 w 5121485"/>
                <a:gd name="connsiteY14" fmla="*/ 202390 h 4951932"/>
                <a:gd name="connsiteX15" fmla="*/ 2812192 w 5121485"/>
                <a:gd name="connsiteY15" fmla="*/ 365841 h 4951932"/>
                <a:gd name="connsiteX16" fmla="*/ 3306227 w 5121485"/>
                <a:gd name="connsiteY16" fmla="*/ 490659 h 4951932"/>
                <a:gd name="connsiteX17" fmla="*/ 3300718 w 5121485"/>
                <a:gd name="connsiteY17" fmla="*/ 523961 h 4951932"/>
                <a:gd name="connsiteX18" fmla="*/ 3302751 w 5121485"/>
                <a:gd name="connsiteY18" fmla="*/ 538790 h 4951932"/>
                <a:gd name="connsiteX19" fmla="*/ 3295352 w 5121485"/>
                <a:gd name="connsiteY19" fmla="*/ 587571 h 4951932"/>
                <a:gd name="connsiteX20" fmla="*/ 3295999 w 5121485"/>
                <a:gd name="connsiteY20" fmla="*/ 599115 h 4951932"/>
                <a:gd name="connsiteX21" fmla="*/ 3079763 w 5121485"/>
                <a:gd name="connsiteY21" fmla="*/ 559987 h 4951932"/>
                <a:gd name="connsiteX22" fmla="*/ 3002177 w 5121485"/>
                <a:gd name="connsiteY22" fmla="*/ 537151 h 4951932"/>
                <a:gd name="connsiteX23" fmla="*/ 3001784 w 5121485"/>
                <a:gd name="connsiteY23" fmla="*/ 541483 h 4951932"/>
                <a:gd name="connsiteX24" fmla="*/ 2642336 w 5121485"/>
                <a:gd name="connsiteY24" fmla="*/ 456186 h 4951932"/>
                <a:gd name="connsiteX25" fmla="*/ 2601876 w 5121485"/>
                <a:gd name="connsiteY25" fmla="*/ 652770 h 4951932"/>
                <a:gd name="connsiteX26" fmla="*/ 2561682 w 5121485"/>
                <a:gd name="connsiteY26" fmla="*/ 930748 h 4951932"/>
                <a:gd name="connsiteX27" fmla="*/ 2528159 w 5121485"/>
                <a:gd name="connsiteY27" fmla="*/ 1153849 h 4951932"/>
                <a:gd name="connsiteX28" fmla="*/ 2518111 w 5121485"/>
                <a:gd name="connsiteY28" fmla="*/ 1168515 h 4951932"/>
                <a:gd name="connsiteX29" fmla="*/ 2637421 w 5121485"/>
                <a:gd name="connsiteY29" fmla="*/ 1175423 h 4951932"/>
                <a:gd name="connsiteX30" fmla="*/ 2920612 w 5121485"/>
                <a:gd name="connsiteY30" fmla="*/ 1191957 h 4951932"/>
                <a:gd name="connsiteX31" fmla="*/ 2944714 w 5121485"/>
                <a:gd name="connsiteY31" fmla="*/ 1171717 h 4951932"/>
                <a:gd name="connsiteX32" fmla="*/ 2944833 w 5121485"/>
                <a:gd name="connsiteY32" fmla="*/ 1170619 h 4951932"/>
                <a:gd name="connsiteX33" fmla="*/ 3001784 w 5121485"/>
                <a:gd name="connsiteY33" fmla="*/ 541483 h 4951932"/>
                <a:gd name="connsiteX34" fmla="*/ 3130563 w 5121485"/>
                <a:gd name="connsiteY34" fmla="*/ 579037 h 4951932"/>
                <a:gd name="connsiteX35" fmla="*/ 3117872 w 5121485"/>
                <a:gd name="connsiteY35" fmla="*/ 712030 h 4951932"/>
                <a:gd name="connsiteX36" fmla="*/ 3104198 w 5121485"/>
                <a:gd name="connsiteY36" fmla="*/ 836886 h 4951932"/>
                <a:gd name="connsiteX37" fmla="*/ 3093263 w 5121485"/>
                <a:gd name="connsiteY37" fmla="*/ 959921 h 4951932"/>
                <a:gd name="connsiteX38" fmla="*/ 3387818 w 5121485"/>
                <a:gd name="connsiteY38" fmla="*/ 1014810 h 4951932"/>
                <a:gd name="connsiteX39" fmla="*/ 3452989 w 5121485"/>
                <a:gd name="connsiteY39" fmla="*/ 1127263 h 4951932"/>
                <a:gd name="connsiteX40" fmla="*/ 3535580 w 5121485"/>
                <a:gd name="connsiteY40" fmla="*/ 1307939 h 4951932"/>
                <a:gd name="connsiteX41" fmla="*/ 3530808 w 5121485"/>
                <a:gd name="connsiteY41" fmla="*/ 1429294 h 4951932"/>
                <a:gd name="connsiteX42" fmla="*/ 3556830 w 5121485"/>
                <a:gd name="connsiteY42" fmla="*/ 1694407 h 4951932"/>
                <a:gd name="connsiteX43" fmla="*/ 3598906 w 5121485"/>
                <a:gd name="connsiteY43" fmla="*/ 1811915 h 4951932"/>
                <a:gd name="connsiteX44" fmla="*/ 3746331 w 5121485"/>
                <a:gd name="connsiteY44" fmla="*/ 2086338 h 4951932"/>
                <a:gd name="connsiteX45" fmla="*/ 3886667 w 5121485"/>
                <a:gd name="connsiteY45" fmla="*/ 2319926 h 4951932"/>
                <a:gd name="connsiteX46" fmla="*/ 3882325 w 5121485"/>
                <a:gd name="connsiteY46" fmla="*/ 2322345 h 4951932"/>
                <a:gd name="connsiteX47" fmla="*/ 4172241 w 5121485"/>
                <a:gd name="connsiteY47" fmla="*/ 2343946 h 4951932"/>
                <a:gd name="connsiteX48" fmla="*/ 4569201 w 5121485"/>
                <a:gd name="connsiteY48" fmla="*/ 2382611 h 4951932"/>
                <a:gd name="connsiteX49" fmla="*/ 4624478 w 5121485"/>
                <a:gd name="connsiteY49" fmla="*/ 2357243 h 4951932"/>
                <a:gd name="connsiteX50" fmla="*/ 4632462 w 5121485"/>
                <a:gd name="connsiteY50" fmla="*/ 2358706 h 4951932"/>
                <a:gd name="connsiteX51" fmla="*/ 4763898 w 5121485"/>
                <a:gd name="connsiteY51" fmla="*/ 2403289 h 4951932"/>
                <a:gd name="connsiteX52" fmla="*/ 4780116 w 5121485"/>
                <a:gd name="connsiteY52" fmla="*/ 2417177 h 4951932"/>
                <a:gd name="connsiteX53" fmla="*/ 4586153 w 5121485"/>
                <a:gd name="connsiteY53" fmla="*/ 2506689 h 4951932"/>
                <a:gd name="connsiteX54" fmla="*/ 3694490 w 5121485"/>
                <a:gd name="connsiteY54" fmla="*/ 2431014 h 4951932"/>
                <a:gd name="connsiteX55" fmla="*/ 2373410 w 5121485"/>
                <a:gd name="connsiteY55" fmla="*/ 2290453 h 4951932"/>
                <a:gd name="connsiteX56" fmla="*/ 2333689 w 5121485"/>
                <a:gd name="connsiteY56" fmla="*/ 2556036 h 4951932"/>
                <a:gd name="connsiteX57" fmla="*/ 2382283 w 5121485"/>
                <a:gd name="connsiteY57" fmla="*/ 2610495 h 4951932"/>
                <a:gd name="connsiteX58" fmla="*/ 2403294 w 5121485"/>
                <a:gd name="connsiteY58" fmla="*/ 2670929 h 4951932"/>
                <a:gd name="connsiteX59" fmla="*/ 2403462 w 5121485"/>
                <a:gd name="connsiteY59" fmla="*/ 2669408 h 4951932"/>
                <a:gd name="connsiteX60" fmla="*/ 3123021 w 5121485"/>
                <a:gd name="connsiteY60" fmla="*/ 2693505 h 4951932"/>
                <a:gd name="connsiteX61" fmla="*/ 4440595 w 5121485"/>
                <a:gd name="connsiteY61" fmla="*/ 2728081 h 4951932"/>
                <a:gd name="connsiteX62" fmla="*/ 4470524 w 5121485"/>
                <a:gd name="connsiteY62" fmla="*/ 2739495 h 4951932"/>
                <a:gd name="connsiteX63" fmla="*/ 4492284 w 5121485"/>
                <a:gd name="connsiteY63" fmla="*/ 2773738 h 4951932"/>
                <a:gd name="connsiteX64" fmla="*/ 4777379 w 5121485"/>
                <a:gd name="connsiteY64" fmla="*/ 3380793 h 4951932"/>
                <a:gd name="connsiteX65" fmla="*/ 4935465 w 5121485"/>
                <a:gd name="connsiteY65" fmla="*/ 3390416 h 4951932"/>
                <a:gd name="connsiteX66" fmla="*/ 4964535 w 5121485"/>
                <a:gd name="connsiteY66" fmla="*/ 3456465 h 4951932"/>
                <a:gd name="connsiteX67" fmla="*/ 4964957 w 5121485"/>
                <a:gd name="connsiteY67" fmla="*/ 3457494 h 4951932"/>
                <a:gd name="connsiteX68" fmla="*/ 4979747 w 5121485"/>
                <a:gd name="connsiteY68" fmla="*/ 3492990 h 4951932"/>
                <a:gd name="connsiteX69" fmla="*/ 4604933 w 5121485"/>
                <a:gd name="connsiteY69" fmla="*/ 3430256 h 4951932"/>
                <a:gd name="connsiteX70" fmla="*/ 3992153 w 5121485"/>
                <a:gd name="connsiteY70" fmla="*/ 3374922 h 4951932"/>
                <a:gd name="connsiteX71" fmla="*/ 2808248 w 5121485"/>
                <a:gd name="connsiteY71" fmla="*/ 3334505 h 4951932"/>
                <a:gd name="connsiteX72" fmla="*/ 2831790 w 5121485"/>
                <a:gd name="connsiteY72" fmla="*/ 3201451 h 4951932"/>
                <a:gd name="connsiteX73" fmla="*/ 4582428 w 5121485"/>
                <a:gd name="connsiteY73" fmla="*/ 3304039 h 4951932"/>
                <a:gd name="connsiteX74" fmla="*/ 4389136 w 5121485"/>
                <a:gd name="connsiteY74" fmla="*/ 2871281 h 4951932"/>
                <a:gd name="connsiteX75" fmla="*/ 2886124 w 5121485"/>
                <a:gd name="connsiteY75" fmla="*/ 2822518 h 4951932"/>
                <a:gd name="connsiteX76" fmla="*/ 2805439 w 5121485"/>
                <a:gd name="connsiteY76" fmla="*/ 3339559 h 4951932"/>
                <a:gd name="connsiteX77" fmla="*/ 2748576 w 5121485"/>
                <a:gd name="connsiteY77" fmla="*/ 3694987 h 4951932"/>
                <a:gd name="connsiteX78" fmla="*/ 5082779 w 5121485"/>
                <a:gd name="connsiteY78" fmla="*/ 3762564 h 4951932"/>
                <a:gd name="connsiteX79" fmla="*/ 5118746 w 5121485"/>
                <a:gd name="connsiteY79" fmla="*/ 3902135 h 4951932"/>
                <a:gd name="connsiteX80" fmla="*/ 5121485 w 5121485"/>
                <a:gd name="connsiteY80" fmla="*/ 3915900 h 4951932"/>
                <a:gd name="connsiteX81" fmla="*/ 4541215 w 5121485"/>
                <a:gd name="connsiteY81" fmla="*/ 3888302 h 4951932"/>
                <a:gd name="connsiteX82" fmla="*/ 4544654 w 5121485"/>
                <a:gd name="connsiteY82" fmla="*/ 3892913 h 4951932"/>
                <a:gd name="connsiteX83" fmla="*/ 3321775 w 5121485"/>
                <a:gd name="connsiteY83" fmla="*/ 4786832 h 4951932"/>
                <a:gd name="connsiteX84" fmla="*/ 3228493 w 5121485"/>
                <a:gd name="connsiteY84" fmla="*/ 4724094 h 4951932"/>
                <a:gd name="connsiteX85" fmla="*/ 3472501 w 5121485"/>
                <a:gd name="connsiteY85" fmla="*/ 4519638 h 4951932"/>
                <a:gd name="connsiteX86" fmla="*/ 3800321 w 5121485"/>
                <a:gd name="connsiteY86" fmla="*/ 4277892 h 4951932"/>
                <a:gd name="connsiteX87" fmla="*/ 4358726 w 5121485"/>
                <a:gd name="connsiteY87" fmla="*/ 3882382 h 4951932"/>
                <a:gd name="connsiteX88" fmla="*/ 2727065 w 5121485"/>
                <a:gd name="connsiteY88" fmla="*/ 3829444 h 4951932"/>
                <a:gd name="connsiteX89" fmla="*/ 2724713 w 5121485"/>
                <a:gd name="connsiteY89" fmla="*/ 3844152 h 4951932"/>
                <a:gd name="connsiteX90" fmla="*/ 2591088 w 5121485"/>
                <a:gd name="connsiteY90" fmla="*/ 4916753 h 4951932"/>
                <a:gd name="connsiteX91" fmla="*/ 2427836 w 5121485"/>
                <a:gd name="connsiteY91" fmla="*/ 4912863 h 4951932"/>
                <a:gd name="connsiteX92" fmla="*/ 2581964 w 5121485"/>
                <a:gd name="connsiteY92" fmla="*/ 3843061 h 4951932"/>
                <a:gd name="connsiteX93" fmla="*/ 2750555 w 5121485"/>
                <a:gd name="connsiteY93" fmla="*/ 2818118 h 4951932"/>
                <a:gd name="connsiteX94" fmla="*/ 2392414 w 5121485"/>
                <a:gd name="connsiteY94" fmla="*/ 2781766 h 4951932"/>
                <a:gd name="connsiteX95" fmla="*/ 2369958 w 5121485"/>
                <a:gd name="connsiteY95" fmla="*/ 2827601 h 4951932"/>
                <a:gd name="connsiteX96" fmla="*/ 2279935 w 5121485"/>
                <a:gd name="connsiteY96" fmla="*/ 2893663 h 4951932"/>
                <a:gd name="connsiteX97" fmla="*/ 2263058 w 5121485"/>
                <a:gd name="connsiteY97" fmla="*/ 2897771 h 4951932"/>
                <a:gd name="connsiteX98" fmla="*/ 2177217 w 5121485"/>
                <a:gd name="connsiteY98" fmla="*/ 3409740 h 4951932"/>
                <a:gd name="connsiteX99" fmla="*/ 2085643 w 5121485"/>
                <a:gd name="connsiteY99" fmla="*/ 3936767 h 4951932"/>
                <a:gd name="connsiteX100" fmla="*/ 1933867 w 5121485"/>
                <a:gd name="connsiteY100" fmla="*/ 4951932 h 4951932"/>
                <a:gd name="connsiteX101" fmla="*/ 1888202 w 5121485"/>
                <a:gd name="connsiteY101" fmla="*/ 4944514 h 4951932"/>
                <a:gd name="connsiteX102" fmla="*/ 1764040 w 5121485"/>
                <a:gd name="connsiteY102" fmla="*/ 4920593 h 4951932"/>
                <a:gd name="connsiteX103" fmla="*/ 1866552 w 5121485"/>
                <a:gd name="connsiteY103" fmla="*/ 4230252 h 4951932"/>
                <a:gd name="connsiteX104" fmla="*/ 1413232 w 5121485"/>
                <a:gd name="connsiteY104" fmla="*/ 4166586 h 4951932"/>
                <a:gd name="connsiteX105" fmla="*/ 1265093 w 5121485"/>
                <a:gd name="connsiteY105" fmla="*/ 4917695 h 4951932"/>
                <a:gd name="connsiteX106" fmla="*/ 1173282 w 5121485"/>
                <a:gd name="connsiteY106" fmla="*/ 4907779 h 4951932"/>
                <a:gd name="connsiteX107" fmla="*/ 1129667 w 5121485"/>
                <a:gd name="connsiteY107" fmla="*/ 4897905 h 4951932"/>
                <a:gd name="connsiteX108" fmla="*/ 1287885 w 5121485"/>
                <a:gd name="connsiteY108" fmla="*/ 4066327 h 4951932"/>
                <a:gd name="connsiteX109" fmla="*/ 1392053 w 5121485"/>
                <a:gd name="connsiteY109" fmla="*/ 3613008 h 4951932"/>
                <a:gd name="connsiteX110" fmla="*/ 0 w 5121485"/>
                <a:gd name="connsiteY110" fmla="*/ 3181987 h 4951932"/>
                <a:gd name="connsiteX111" fmla="*/ 65390 w 5121485"/>
                <a:gd name="connsiteY111" fmla="*/ 3022368 h 4951932"/>
                <a:gd name="connsiteX112" fmla="*/ 1422964 w 5121485"/>
                <a:gd name="connsiteY112" fmla="*/ 3478495 h 4951932"/>
                <a:gd name="connsiteX113" fmla="*/ 1510343 w 5121485"/>
                <a:gd name="connsiteY113" fmla="*/ 3098237 h 4951932"/>
                <a:gd name="connsiteX114" fmla="*/ 153258 w 5121485"/>
                <a:gd name="connsiteY114" fmla="*/ 2661901 h 4951932"/>
                <a:gd name="connsiteX115" fmla="*/ 177607 w 5121485"/>
                <a:gd name="connsiteY115" fmla="*/ 2527814 h 4951932"/>
                <a:gd name="connsiteX116" fmla="*/ 1686198 w 5121485"/>
                <a:gd name="connsiteY116" fmla="*/ 3010695 h 4951932"/>
                <a:gd name="connsiteX117" fmla="*/ 1644004 w 5121485"/>
                <a:gd name="connsiteY117" fmla="*/ 3141448 h 4951932"/>
                <a:gd name="connsiteX118" fmla="*/ 1639378 w 5121485"/>
                <a:gd name="connsiteY118" fmla="*/ 3139950 h 4951932"/>
                <a:gd name="connsiteX119" fmla="*/ 1542526 w 5121485"/>
                <a:gd name="connsiteY119" fmla="*/ 3577900 h 4951932"/>
                <a:gd name="connsiteX120" fmla="*/ 1438366 w 5121485"/>
                <a:gd name="connsiteY120" fmla="*/ 4040471 h 4951932"/>
                <a:gd name="connsiteX121" fmla="*/ 1886426 w 5121485"/>
                <a:gd name="connsiteY121" fmla="*/ 4096418 h 4951932"/>
                <a:gd name="connsiteX122" fmla="*/ 1912782 w 5121485"/>
                <a:gd name="connsiteY122" fmla="*/ 3918934 h 4951932"/>
                <a:gd name="connsiteX123" fmla="*/ 2090862 w 5121485"/>
                <a:gd name="connsiteY123" fmla="*/ 2864327 h 4951932"/>
                <a:gd name="connsiteX124" fmla="*/ 2098376 w 5121485"/>
                <a:gd name="connsiteY124" fmla="*/ 2865543 h 4951932"/>
                <a:gd name="connsiteX125" fmla="*/ 2098057 w 5121485"/>
                <a:gd name="connsiteY125" fmla="*/ 2865385 h 4951932"/>
                <a:gd name="connsiteX126" fmla="*/ 2023118 w 5121485"/>
                <a:gd name="connsiteY126" fmla="*/ 2736878 h 4951932"/>
                <a:gd name="connsiteX127" fmla="*/ 2025247 w 5121485"/>
                <a:gd name="connsiteY127" fmla="*/ 2703060 h 4951932"/>
                <a:gd name="connsiteX128" fmla="*/ 1096389 w 5121485"/>
                <a:gd name="connsiteY128" fmla="*/ 2419705 h 4951932"/>
                <a:gd name="connsiteX129" fmla="*/ 252225 w 5121485"/>
                <a:gd name="connsiteY129" fmla="*/ 2160145 h 4951932"/>
                <a:gd name="connsiteX130" fmla="*/ 279981 w 5121485"/>
                <a:gd name="connsiteY130" fmla="*/ 1995959 h 4951932"/>
                <a:gd name="connsiteX131" fmla="*/ 2066338 w 5121485"/>
                <a:gd name="connsiteY131" fmla="*/ 2571955 h 4951932"/>
                <a:gd name="connsiteX132" fmla="*/ 2058175 w 5121485"/>
                <a:gd name="connsiteY132" fmla="*/ 2598088 h 4951932"/>
                <a:gd name="connsiteX133" fmla="*/ 2060805 w 5121485"/>
                <a:gd name="connsiteY133" fmla="*/ 2592721 h 4951932"/>
                <a:gd name="connsiteX134" fmla="*/ 2189041 w 5121485"/>
                <a:gd name="connsiteY134" fmla="*/ 2517357 h 4951932"/>
                <a:gd name="connsiteX135" fmla="*/ 2217115 w 5121485"/>
                <a:gd name="connsiteY135" fmla="*/ 2516309 h 4951932"/>
                <a:gd name="connsiteX136" fmla="*/ 2199887 w 5121485"/>
                <a:gd name="connsiteY136" fmla="*/ 2508396 h 4951932"/>
                <a:gd name="connsiteX137" fmla="*/ 2249126 w 5121485"/>
                <a:gd name="connsiteY137" fmla="*/ 2286202 h 4951932"/>
                <a:gd name="connsiteX138" fmla="*/ 1384724 w 5121485"/>
                <a:gd name="connsiteY138" fmla="*/ 2054067 h 4951932"/>
                <a:gd name="connsiteX139" fmla="*/ 334421 w 5121485"/>
                <a:gd name="connsiteY139" fmla="*/ 1707032 h 4951932"/>
                <a:gd name="connsiteX140" fmla="*/ 363649 w 5121485"/>
                <a:gd name="connsiteY140" fmla="*/ 1613462 h 4951932"/>
                <a:gd name="connsiteX141" fmla="*/ 672382 w 5121485"/>
                <a:gd name="connsiteY141" fmla="*/ 1712038 h 4951932"/>
                <a:gd name="connsiteX142" fmla="*/ 716631 w 5121485"/>
                <a:gd name="connsiteY142" fmla="*/ 1727734 h 4951932"/>
                <a:gd name="connsiteX143" fmla="*/ 892626 w 5121485"/>
                <a:gd name="connsiteY143" fmla="*/ 984081 h 4951932"/>
                <a:gd name="connsiteX144" fmla="*/ 533520 w 5121485"/>
                <a:gd name="connsiteY144" fmla="*/ 968466 h 4951932"/>
                <a:gd name="connsiteX145" fmla="*/ 535991 w 5121485"/>
                <a:gd name="connsiteY145" fmla="*/ 913259 h 4951932"/>
                <a:gd name="connsiteX146" fmla="*/ 905584 w 5121485"/>
                <a:gd name="connsiteY146" fmla="*/ 929331 h 4951932"/>
                <a:gd name="connsiteX147" fmla="*/ 982045 w 5121485"/>
                <a:gd name="connsiteY147" fmla="*/ 606250 h 4951932"/>
                <a:gd name="connsiteX148" fmla="*/ 1094345 w 5121485"/>
                <a:gd name="connsiteY148" fmla="*/ 140588 h 4951932"/>
                <a:gd name="connsiteX149" fmla="*/ 685099 w 5121485"/>
                <a:gd name="connsiteY149" fmla="*/ 83138 h 4951932"/>
                <a:gd name="connsiteX150" fmla="*/ 709241 w 5121485"/>
                <a:gd name="connsiteY150" fmla="*/ 0 h 4951932"/>
                <a:gd name="connsiteX151" fmla="*/ 3091841 w 5121485"/>
                <a:gd name="connsiteY151" fmla="*/ 1050870 h 4951932"/>
                <a:gd name="connsiteX152" fmla="*/ 3049448 w 5121485"/>
                <a:gd name="connsiteY152" fmla="*/ 1291293 h 4951932"/>
                <a:gd name="connsiteX153" fmla="*/ 2964572 w 5121485"/>
                <a:gd name="connsiteY153" fmla="*/ 2249623 h 4951932"/>
                <a:gd name="connsiteX154" fmla="*/ 3045141 w 5121485"/>
                <a:gd name="connsiteY154" fmla="*/ 2251988 h 4951932"/>
                <a:gd name="connsiteX155" fmla="*/ 3334646 w 5121485"/>
                <a:gd name="connsiteY155" fmla="*/ 2281538 h 4951932"/>
                <a:gd name="connsiteX156" fmla="*/ 3729176 w 5121485"/>
                <a:gd name="connsiteY156" fmla="*/ 2310934 h 4951932"/>
                <a:gd name="connsiteX157" fmla="*/ 3553454 w 5121485"/>
                <a:gd name="connsiteY157" fmla="*/ 1947470 h 4951932"/>
                <a:gd name="connsiteX158" fmla="*/ 3473009 w 5121485"/>
                <a:gd name="connsiteY158" fmla="*/ 1814776 h 4951932"/>
                <a:gd name="connsiteX159" fmla="*/ 3447426 w 5121485"/>
                <a:gd name="connsiteY159" fmla="*/ 1532041 h 4951932"/>
                <a:gd name="connsiteX160" fmla="*/ 3441500 w 5121485"/>
                <a:gd name="connsiteY160" fmla="*/ 1361380 h 4951932"/>
                <a:gd name="connsiteX161" fmla="*/ 3369257 w 5121485"/>
                <a:gd name="connsiteY161" fmla="*/ 1214468 h 4951932"/>
                <a:gd name="connsiteX162" fmla="*/ 3302746 w 5121485"/>
                <a:gd name="connsiteY162" fmla="*/ 1097058 h 4951932"/>
                <a:gd name="connsiteX163" fmla="*/ 3091841 w 5121485"/>
                <a:gd name="connsiteY163" fmla="*/ 1050870 h 4951932"/>
                <a:gd name="connsiteX164" fmla="*/ 1649759 w 5121485"/>
                <a:gd name="connsiteY164" fmla="*/ 186932 h 4951932"/>
                <a:gd name="connsiteX165" fmla="*/ 1608133 w 5121485"/>
                <a:gd name="connsiteY165" fmla="*/ 401049 h 4951932"/>
                <a:gd name="connsiteX166" fmla="*/ 1514703 w 5121485"/>
                <a:gd name="connsiteY166" fmla="*/ 892240 h 4951932"/>
                <a:gd name="connsiteX167" fmla="*/ 1496011 w 5121485"/>
                <a:gd name="connsiteY167" fmla="*/ 1049262 h 4951932"/>
                <a:gd name="connsiteX168" fmla="*/ 1845025 w 5121485"/>
                <a:gd name="connsiteY168" fmla="*/ 1072777 h 4951932"/>
                <a:gd name="connsiteX169" fmla="*/ 1833336 w 5121485"/>
                <a:gd name="connsiteY169" fmla="*/ 1168130 h 4951932"/>
                <a:gd name="connsiteX170" fmla="*/ 1681250 w 5121485"/>
                <a:gd name="connsiteY170" fmla="*/ 1159825 h 4951932"/>
                <a:gd name="connsiteX171" fmla="*/ 1486918 w 5121485"/>
                <a:gd name="connsiteY171" fmla="*/ 1139170 h 4951932"/>
                <a:gd name="connsiteX172" fmla="*/ 1352820 w 5121485"/>
                <a:gd name="connsiteY172" fmla="*/ 1909746 h 4951932"/>
                <a:gd name="connsiteX173" fmla="*/ 1727495 w 5121485"/>
                <a:gd name="connsiteY173" fmla="*/ 2031560 h 4951932"/>
                <a:gd name="connsiteX174" fmla="*/ 1833336 w 5121485"/>
                <a:gd name="connsiteY174" fmla="*/ 1168130 h 4951932"/>
                <a:gd name="connsiteX175" fmla="*/ 1834193 w 5121485"/>
                <a:gd name="connsiteY175" fmla="*/ 1168176 h 4951932"/>
                <a:gd name="connsiteX176" fmla="*/ 1846436 w 5121485"/>
                <a:gd name="connsiteY176" fmla="*/ 1072872 h 4951932"/>
                <a:gd name="connsiteX177" fmla="*/ 1845025 w 5121485"/>
                <a:gd name="connsiteY177" fmla="*/ 1072777 h 4951932"/>
                <a:gd name="connsiteX178" fmla="*/ 1863628 w 5121485"/>
                <a:gd name="connsiteY178" fmla="*/ 921011 h 4951932"/>
                <a:gd name="connsiteX179" fmla="*/ 1946913 w 5121485"/>
                <a:gd name="connsiteY179" fmla="*/ 267129 h 4951932"/>
                <a:gd name="connsiteX180" fmla="*/ 1992015 w 5121485"/>
                <a:gd name="connsiteY180" fmla="*/ 271306 h 4951932"/>
                <a:gd name="connsiteX181" fmla="*/ 1649759 w 5121485"/>
                <a:gd name="connsiteY181" fmla="*/ 186932 h 4951932"/>
                <a:gd name="connsiteX182" fmla="*/ 2052161 w 5121485"/>
                <a:gd name="connsiteY182" fmla="*/ 299362 h 4951932"/>
                <a:gd name="connsiteX183" fmla="*/ 2037855 w 5121485"/>
                <a:gd name="connsiteY183" fmla="*/ 475248 h 4951932"/>
                <a:gd name="connsiteX184" fmla="*/ 1973197 w 5121485"/>
                <a:gd name="connsiteY184" fmla="*/ 1028504 h 4951932"/>
                <a:gd name="connsiteX185" fmla="*/ 1833261 w 5121485"/>
                <a:gd name="connsiteY185" fmla="*/ 2047973 h 4951932"/>
                <a:gd name="connsiteX186" fmla="*/ 2270445 w 5121485"/>
                <a:gd name="connsiteY186" fmla="*/ 2162303 h 4951932"/>
                <a:gd name="connsiteX187" fmla="*/ 2373331 w 5121485"/>
                <a:gd name="connsiteY187" fmla="*/ 1468606 h 4951932"/>
                <a:gd name="connsiteX188" fmla="*/ 2532315 w 5121485"/>
                <a:gd name="connsiteY188" fmla="*/ 449657 h 4951932"/>
                <a:gd name="connsiteX189" fmla="*/ 2409519 w 5121485"/>
                <a:gd name="connsiteY189" fmla="*/ 391666 h 4951932"/>
                <a:gd name="connsiteX190" fmla="*/ 2052161 w 5121485"/>
                <a:gd name="connsiteY190" fmla="*/ 299362 h 4951932"/>
                <a:gd name="connsiteX191" fmla="*/ 2510950 w 5121485"/>
                <a:gd name="connsiteY191" fmla="*/ 1268384 h 4951932"/>
                <a:gd name="connsiteX192" fmla="*/ 2483290 w 5121485"/>
                <a:gd name="connsiteY192" fmla="*/ 1452454 h 4951932"/>
                <a:gd name="connsiteX193" fmla="*/ 2409099 w 5121485"/>
                <a:gd name="connsiteY193" fmla="*/ 2178809 h 4951932"/>
                <a:gd name="connsiteX194" fmla="*/ 2458939 w 5121485"/>
                <a:gd name="connsiteY194" fmla="*/ 2180862 h 4951932"/>
                <a:gd name="connsiteX195" fmla="*/ 2775088 w 5121485"/>
                <a:gd name="connsiteY195" fmla="*/ 2217129 h 4951932"/>
                <a:gd name="connsiteX196" fmla="*/ 2832252 w 5121485"/>
                <a:gd name="connsiteY196" fmla="*/ 2224508 h 4951932"/>
                <a:gd name="connsiteX197" fmla="*/ 2932222 w 5121485"/>
                <a:gd name="connsiteY197" fmla="*/ 1288681 h 4951932"/>
                <a:gd name="connsiteX198" fmla="*/ 2712424 w 5121485"/>
                <a:gd name="connsiteY198" fmla="*/ 1277782 h 4951932"/>
                <a:gd name="connsiteX199" fmla="*/ 2510950 w 5121485"/>
                <a:gd name="connsiteY199" fmla="*/ 1268384 h 495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21485" h="4951932">
                  <a:moveTo>
                    <a:pt x="709241" y="0"/>
                  </a:moveTo>
                  <a:lnTo>
                    <a:pt x="1112655" y="64662"/>
                  </a:lnTo>
                  <a:cubicBezTo>
                    <a:pt x="1112796" y="64076"/>
                    <a:pt x="1112938" y="63491"/>
                    <a:pt x="1113079" y="62905"/>
                  </a:cubicBezTo>
                  <a:lnTo>
                    <a:pt x="1133444" y="66017"/>
                  </a:lnTo>
                  <a:lnTo>
                    <a:pt x="1200513" y="70388"/>
                  </a:lnTo>
                  <a:cubicBezTo>
                    <a:pt x="1200385" y="72327"/>
                    <a:pt x="1200256" y="74265"/>
                    <a:pt x="1200128" y="76204"/>
                  </a:cubicBezTo>
                  <a:lnTo>
                    <a:pt x="1259208" y="85228"/>
                  </a:lnTo>
                  <a:lnTo>
                    <a:pt x="1205517" y="262593"/>
                  </a:lnTo>
                  <a:lnTo>
                    <a:pt x="1082537" y="752093"/>
                  </a:lnTo>
                  <a:lnTo>
                    <a:pt x="846913" y="1765381"/>
                  </a:lnTo>
                  <a:lnTo>
                    <a:pt x="1118409" y="1862916"/>
                  </a:lnTo>
                  <a:lnTo>
                    <a:pt x="1259509" y="1893220"/>
                  </a:lnTo>
                  <a:lnTo>
                    <a:pt x="1448302" y="734832"/>
                  </a:lnTo>
                  <a:lnTo>
                    <a:pt x="1560037" y="58863"/>
                  </a:lnTo>
                  <a:lnTo>
                    <a:pt x="2225228" y="202390"/>
                  </a:lnTo>
                  <a:lnTo>
                    <a:pt x="2812192" y="365841"/>
                  </a:lnTo>
                  <a:lnTo>
                    <a:pt x="3306227" y="490659"/>
                  </a:lnTo>
                  <a:cubicBezTo>
                    <a:pt x="3302046" y="505070"/>
                    <a:pt x="3300678" y="515509"/>
                    <a:pt x="3300718" y="523961"/>
                  </a:cubicBezTo>
                  <a:lnTo>
                    <a:pt x="3302751" y="538790"/>
                  </a:lnTo>
                  <a:lnTo>
                    <a:pt x="3295352" y="587571"/>
                  </a:lnTo>
                  <a:lnTo>
                    <a:pt x="3295999" y="599115"/>
                  </a:lnTo>
                  <a:lnTo>
                    <a:pt x="3079763" y="559987"/>
                  </a:lnTo>
                  <a:lnTo>
                    <a:pt x="3002177" y="537151"/>
                  </a:lnTo>
                  <a:lnTo>
                    <a:pt x="3001784" y="541483"/>
                  </a:lnTo>
                  <a:lnTo>
                    <a:pt x="2642336" y="456186"/>
                  </a:lnTo>
                  <a:lnTo>
                    <a:pt x="2601876" y="652770"/>
                  </a:lnTo>
                  <a:cubicBezTo>
                    <a:pt x="2585162" y="739713"/>
                    <a:pt x="2570557" y="830179"/>
                    <a:pt x="2561682" y="930748"/>
                  </a:cubicBezTo>
                  <a:lnTo>
                    <a:pt x="2528159" y="1153849"/>
                  </a:lnTo>
                  <a:lnTo>
                    <a:pt x="2518111" y="1168515"/>
                  </a:lnTo>
                  <a:cubicBezTo>
                    <a:pt x="2536141" y="1170363"/>
                    <a:pt x="2562101" y="1158427"/>
                    <a:pt x="2637421" y="1175423"/>
                  </a:cubicBezTo>
                  <a:lnTo>
                    <a:pt x="2920612" y="1191957"/>
                  </a:lnTo>
                  <a:lnTo>
                    <a:pt x="2944714" y="1171717"/>
                  </a:lnTo>
                  <a:cubicBezTo>
                    <a:pt x="2944754" y="1171351"/>
                    <a:pt x="2944793" y="1170985"/>
                    <a:pt x="2944833" y="1170619"/>
                  </a:cubicBezTo>
                  <a:lnTo>
                    <a:pt x="3001784" y="541483"/>
                  </a:lnTo>
                  <a:lnTo>
                    <a:pt x="3130563" y="579037"/>
                  </a:lnTo>
                  <a:lnTo>
                    <a:pt x="3117872" y="712030"/>
                  </a:lnTo>
                  <a:lnTo>
                    <a:pt x="3104198" y="836886"/>
                  </a:lnTo>
                  <a:lnTo>
                    <a:pt x="3093263" y="959921"/>
                  </a:lnTo>
                  <a:lnTo>
                    <a:pt x="3387818" y="1014810"/>
                  </a:lnTo>
                  <a:lnTo>
                    <a:pt x="3452989" y="1127263"/>
                  </a:lnTo>
                  <a:lnTo>
                    <a:pt x="3535580" y="1307939"/>
                  </a:lnTo>
                  <a:lnTo>
                    <a:pt x="3530808" y="1429294"/>
                  </a:lnTo>
                  <a:lnTo>
                    <a:pt x="3556830" y="1694407"/>
                  </a:lnTo>
                  <a:lnTo>
                    <a:pt x="3598906" y="1811915"/>
                  </a:lnTo>
                  <a:lnTo>
                    <a:pt x="3746331" y="2086338"/>
                  </a:lnTo>
                  <a:lnTo>
                    <a:pt x="3886667" y="2319926"/>
                  </a:lnTo>
                  <a:lnTo>
                    <a:pt x="3882325" y="2322345"/>
                  </a:lnTo>
                  <a:lnTo>
                    <a:pt x="4172241" y="2343946"/>
                  </a:lnTo>
                  <a:lnTo>
                    <a:pt x="4569201" y="2382611"/>
                  </a:lnTo>
                  <a:lnTo>
                    <a:pt x="4624478" y="2357243"/>
                  </a:lnTo>
                  <a:lnTo>
                    <a:pt x="4632462" y="2358706"/>
                  </a:lnTo>
                  <a:cubicBezTo>
                    <a:pt x="4687536" y="2370433"/>
                    <a:pt x="4733822" y="2384462"/>
                    <a:pt x="4763898" y="2403289"/>
                  </a:cubicBezTo>
                  <a:lnTo>
                    <a:pt x="4780116" y="2417177"/>
                  </a:lnTo>
                  <a:lnTo>
                    <a:pt x="4586153" y="2506689"/>
                  </a:lnTo>
                  <a:lnTo>
                    <a:pt x="3694490" y="2431014"/>
                  </a:lnTo>
                  <a:lnTo>
                    <a:pt x="2373410" y="2290453"/>
                  </a:lnTo>
                  <a:lnTo>
                    <a:pt x="2333689" y="2556036"/>
                  </a:lnTo>
                  <a:lnTo>
                    <a:pt x="2382283" y="2610495"/>
                  </a:lnTo>
                  <a:lnTo>
                    <a:pt x="2403294" y="2670929"/>
                  </a:lnTo>
                  <a:lnTo>
                    <a:pt x="2403462" y="2669408"/>
                  </a:lnTo>
                  <a:lnTo>
                    <a:pt x="3123021" y="2693505"/>
                  </a:lnTo>
                  <a:lnTo>
                    <a:pt x="4440595" y="2728081"/>
                  </a:lnTo>
                  <a:cubicBezTo>
                    <a:pt x="4449441" y="2734223"/>
                    <a:pt x="4461677" y="2733353"/>
                    <a:pt x="4470524" y="2739495"/>
                  </a:cubicBezTo>
                  <a:lnTo>
                    <a:pt x="4492284" y="2773738"/>
                  </a:lnTo>
                  <a:lnTo>
                    <a:pt x="4777379" y="3380793"/>
                  </a:lnTo>
                  <a:lnTo>
                    <a:pt x="4935465" y="3390416"/>
                  </a:lnTo>
                  <a:lnTo>
                    <a:pt x="4964535" y="3456465"/>
                  </a:lnTo>
                  <a:lnTo>
                    <a:pt x="4964957" y="3457494"/>
                  </a:lnTo>
                  <a:lnTo>
                    <a:pt x="4979747" y="3492990"/>
                  </a:lnTo>
                  <a:lnTo>
                    <a:pt x="4604933" y="3430256"/>
                  </a:lnTo>
                  <a:lnTo>
                    <a:pt x="3992153" y="3374922"/>
                  </a:lnTo>
                  <a:lnTo>
                    <a:pt x="2808248" y="3334505"/>
                  </a:lnTo>
                  <a:lnTo>
                    <a:pt x="2831790" y="3201451"/>
                  </a:lnTo>
                  <a:lnTo>
                    <a:pt x="4582428" y="3304039"/>
                  </a:lnTo>
                  <a:lnTo>
                    <a:pt x="4389136" y="2871281"/>
                  </a:lnTo>
                  <a:lnTo>
                    <a:pt x="2886124" y="2822518"/>
                  </a:lnTo>
                  <a:lnTo>
                    <a:pt x="2805439" y="3339559"/>
                  </a:lnTo>
                  <a:lnTo>
                    <a:pt x="2748576" y="3694987"/>
                  </a:lnTo>
                  <a:lnTo>
                    <a:pt x="5082779" y="3762564"/>
                  </a:lnTo>
                  <a:lnTo>
                    <a:pt x="5118746" y="3902135"/>
                  </a:lnTo>
                  <a:lnTo>
                    <a:pt x="5121485" y="3915900"/>
                  </a:lnTo>
                  <a:lnTo>
                    <a:pt x="4541215" y="3888302"/>
                  </a:lnTo>
                  <a:lnTo>
                    <a:pt x="4544654" y="3892913"/>
                  </a:lnTo>
                  <a:lnTo>
                    <a:pt x="3321775" y="4786832"/>
                  </a:lnTo>
                  <a:lnTo>
                    <a:pt x="3228493" y="4724094"/>
                  </a:lnTo>
                  <a:lnTo>
                    <a:pt x="3472501" y="4519638"/>
                  </a:lnTo>
                  <a:lnTo>
                    <a:pt x="3800321" y="4277892"/>
                  </a:lnTo>
                  <a:lnTo>
                    <a:pt x="4358726" y="3882382"/>
                  </a:lnTo>
                  <a:lnTo>
                    <a:pt x="2727065" y="3829444"/>
                  </a:lnTo>
                  <a:lnTo>
                    <a:pt x="2724713" y="3844152"/>
                  </a:lnTo>
                  <a:lnTo>
                    <a:pt x="2591088" y="4916753"/>
                  </a:lnTo>
                  <a:lnTo>
                    <a:pt x="2427836" y="4912863"/>
                  </a:lnTo>
                  <a:lnTo>
                    <a:pt x="2581964" y="3843061"/>
                  </a:lnTo>
                  <a:lnTo>
                    <a:pt x="2750555" y="2818118"/>
                  </a:lnTo>
                  <a:lnTo>
                    <a:pt x="2392414" y="2781766"/>
                  </a:lnTo>
                  <a:lnTo>
                    <a:pt x="2369958" y="2827601"/>
                  </a:lnTo>
                  <a:cubicBezTo>
                    <a:pt x="2347438" y="2857395"/>
                    <a:pt x="2316430" y="2880740"/>
                    <a:pt x="2279935" y="2893663"/>
                  </a:cubicBezTo>
                  <a:lnTo>
                    <a:pt x="2263058" y="2897771"/>
                  </a:lnTo>
                  <a:lnTo>
                    <a:pt x="2177217" y="3409740"/>
                  </a:lnTo>
                  <a:lnTo>
                    <a:pt x="2085643" y="3936767"/>
                  </a:lnTo>
                  <a:lnTo>
                    <a:pt x="1933867" y="4951932"/>
                  </a:lnTo>
                  <a:lnTo>
                    <a:pt x="1888202" y="4944514"/>
                  </a:lnTo>
                  <a:lnTo>
                    <a:pt x="1764040" y="4920593"/>
                  </a:lnTo>
                  <a:lnTo>
                    <a:pt x="1866552" y="4230252"/>
                  </a:lnTo>
                  <a:lnTo>
                    <a:pt x="1413232" y="4166586"/>
                  </a:lnTo>
                  <a:lnTo>
                    <a:pt x="1265093" y="4917695"/>
                  </a:lnTo>
                  <a:lnTo>
                    <a:pt x="1173282" y="4907779"/>
                  </a:lnTo>
                  <a:lnTo>
                    <a:pt x="1129667" y="4897905"/>
                  </a:lnTo>
                  <a:lnTo>
                    <a:pt x="1287885" y="4066327"/>
                  </a:lnTo>
                  <a:lnTo>
                    <a:pt x="1392053" y="3613008"/>
                  </a:lnTo>
                  <a:lnTo>
                    <a:pt x="0" y="3181987"/>
                  </a:lnTo>
                  <a:lnTo>
                    <a:pt x="65390" y="3022368"/>
                  </a:lnTo>
                  <a:lnTo>
                    <a:pt x="1422964" y="3478495"/>
                  </a:lnTo>
                  <a:lnTo>
                    <a:pt x="1510343" y="3098237"/>
                  </a:lnTo>
                  <a:lnTo>
                    <a:pt x="153258" y="2661901"/>
                  </a:lnTo>
                  <a:lnTo>
                    <a:pt x="177607" y="2527814"/>
                  </a:lnTo>
                  <a:lnTo>
                    <a:pt x="1686198" y="3010695"/>
                  </a:lnTo>
                  <a:lnTo>
                    <a:pt x="1644004" y="3141448"/>
                  </a:lnTo>
                  <a:lnTo>
                    <a:pt x="1639378" y="3139950"/>
                  </a:lnTo>
                  <a:lnTo>
                    <a:pt x="1542526" y="3577900"/>
                  </a:lnTo>
                  <a:lnTo>
                    <a:pt x="1438366" y="4040471"/>
                  </a:lnTo>
                  <a:lnTo>
                    <a:pt x="1886426" y="4096418"/>
                  </a:lnTo>
                  <a:lnTo>
                    <a:pt x="1912782" y="3918934"/>
                  </a:lnTo>
                  <a:lnTo>
                    <a:pt x="2090862" y="2864327"/>
                  </a:lnTo>
                  <a:lnTo>
                    <a:pt x="2098376" y="2865543"/>
                  </a:lnTo>
                  <a:lnTo>
                    <a:pt x="2098057" y="2865385"/>
                  </a:lnTo>
                  <a:cubicBezTo>
                    <a:pt x="2058497" y="2835330"/>
                    <a:pt x="2030392" y="2790120"/>
                    <a:pt x="2023118" y="2736878"/>
                  </a:cubicBezTo>
                  <a:lnTo>
                    <a:pt x="2025247" y="2703060"/>
                  </a:lnTo>
                  <a:lnTo>
                    <a:pt x="1096389" y="2419705"/>
                  </a:lnTo>
                  <a:lnTo>
                    <a:pt x="252225" y="2160145"/>
                  </a:lnTo>
                  <a:lnTo>
                    <a:pt x="279981" y="1995959"/>
                  </a:lnTo>
                  <a:lnTo>
                    <a:pt x="2066338" y="2571955"/>
                  </a:lnTo>
                  <a:lnTo>
                    <a:pt x="2058175" y="2598088"/>
                  </a:lnTo>
                  <a:lnTo>
                    <a:pt x="2060805" y="2592721"/>
                  </a:lnTo>
                  <a:cubicBezTo>
                    <a:pt x="2090831" y="2552995"/>
                    <a:pt x="2135948" y="2524736"/>
                    <a:pt x="2189041" y="2517357"/>
                  </a:cubicBezTo>
                  <a:lnTo>
                    <a:pt x="2217115" y="2516309"/>
                  </a:lnTo>
                  <a:lnTo>
                    <a:pt x="2199887" y="2508396"/>
                  </a:lnTo>
                  <a:lnTo>
                    <a:pt x="2249126" y="2286202"/>
                  </a:lnTo>
                  <a:lnTo>
                    <a:pt x="1384724" y="2054067"/>
                  </a:lnTo>
                  <a:lnTo>
                    <a:pt x="334421" y="1707032"/>
                  </a:lnTo>
                  <a:lnTo>
                    <a:pt x="363649" y="1613462"/>
                  </a:lnTo>
                  <a:cubicBezTo>
                    <a:pt x="428227" y="1624800"/>
                    <a:pt x="538864" y="1664062"/>
                    <a:pt x="672382" y="1712038"/>
                  </a:cubicBezTo>
                  <a:lnTo>
                    <a:pt x="716631" y="1727734"/>
                  </a:lnTo>
                  <a:lnTo>
                    <a:pt x="892626" y="984081"/>
                  </a:lnTo>
                  <a:lnTo>
                    <a:pt x="533520" y="968466"/>
                  </a:lnTo>
                  <a:lnTo>
                    <a:pt x="535991" y="913259"/>
                  </a:lnTo>
                  <a:lnTo>
                    <a:pt x="905584" y="929331"/>
                  </a:lnTo>
                  <a:lnTo>
                    <a:pt x="982045" y="606250"/>
                  </a:lnTo>
                  <a:lnTo>
                    <a:pt x="1094345" y="140588"/>
                  </a:lnTo>
                  <a:lnTo>
                    <a:pt x="685099" y="83138"/>
                  </a:lnTo>
                  <a:lnTo>
                    <a:pt x="709241" y="0"/>
                  </a:lnTo>
                  <a:close/>
                  <a:moveTo>
                    <a:pt x="3091841" y="1050870"/>
                  </a:moveTo>
                  <a:lnTo>
                    <a:pt x="3049448" y="1291293"/>
                  </a:lnTo>
                  <a:lnTo>
                    <a:pt x="2964572" y="2249623"/>
                  </a:lnTo>
                  <a:lnTo>
                    <a:pt x="3045141" y="2251988"/>
                  </a:lnTo>
                  <a:cubicBezTo>
                    <a:pt x="3139732" y="2263383"/>
                    <a:pt x="3237566" y="2273892"/>
                    <a:pt x="3334646" y="2281538"/>
                  </a:cubicBezTo>
                  <a:lnTo>
                    <a:pt x="3729176" y="2310934"/>
                  </a:lnTo>
                  <a:lnTo>
                    <a:pt x="3553454" y="1947470"/>
                  </a:lnTo>
                  <a:lnTo>
                    <a:pt x="3473009" y="1814776"/>
                  </a:lnTo>
                  <a:lnTo>
                    <a:pt x="3447426" y="1532041"/>
                  </a:lnTo>
                  <a:lnTo>
                    <a:pt x="3441500" y="1361380"/>
                  </a:lnTo>
                  <a:lnTo>
                    <a:pt x="3369257" y="1214468"/>
                  </a:lnTo>
                  <a:lnTo>
                    <a:pt x="3302746" y="1097058"/>
                  </a:lnTo>
                  <a:lnTo>
                    <a:pt x="3091841" y="1050870"/>
                  </a:lnTo>
                  <a:close/>
                  <a:moveTo>
                    <a:pt x="1649759" y="186932"/>
                  </a:moveTo>
                  <a:cubicBezTo>
                    <a:pt x="1629546" y="254341"/>
                    <a:pt x="1628346" y="333640"/>
                    <a:pt x="1608133" y="401049"/>
                  </a:cubicBezTo>
                  <a:lnTo>
                    <a:pt x="1514703" y="892240"/>
                  </a:lnTo>
                  <a:lnTo>
                    <a:pt x="1496011" y="1049262"/>
                  </a:lnTo>
                  <a:lnTo>
                    <a:pt x="1845025" y="1072777"/>
                  </a:lnTo>
                  <a:lnTo>
                    <a:pt x="1833336" y="1168130"/>
                  </a:lnTo>
                  <a:lnTo>
                    <a:pt x="1681250" y="1159825"/>
                  </a:lnTo>
                  <a:lnTo>
                    <a:pt x="1486918" y="1139170"/>
                  </a:lnTo>
                  <a:lnTo>
                    <a:pt x="1352820" y="1909746"/>
                  </a:lnTo>
                  <a:lnTo>
                    <a:pt x="1727495" y="2031560"/>
                  </a:lnTo>
                  <a:lnTo>
                    <a:pt x="1833336" y="1168130"/>
                  </a:lnTo>
                  <a:lnTo>
                    <a:pt x="1834193" y="1168176"/>
                  </a:lnTo>
                  <a:lnTo>
                    <a:pt x="1846436" y="1072872"/>
                  </a:lnTo>
                  <a:lnTo>
                    <a:pt x="1845025" y="1072777"/>
                  </a:lnTo>
                  <a:lnTo>
                    <a:pt x="1863628" y="921011"/>
                  </a:lnTo>
                  <a:lnTo>
                    <a:pt x="1946913" y="267129"/>
                  </a:lnTo>
                  <a:lnTo>
                    <a:pt x="1992015" y="271306"/>
                  </a:lnTo>
                  <a:lnTo>
                    <a:pt x="1649759" y="186932"/>
                  </a:lnTo>
                  <a:close/>
                  <a:moveTo>
                    <a:pt x="2052161" y="299362"/>
                  </a:moveTo>
                  <a:lnTo>
                    <a:pt x="2037855" y="475248"/>
                  </a:lnTo>
                  <a:lnTo>
                    <a:pt x="1973197" y="1028504"/>
                  </a:lnTo>
                  <a:lnTo>
                    <a:pt x="1833261" y="2047973"/>
                  </a:lnTo>
                  <a:lnTo>
                    <a:pt x="2270445" y="2162303"/>
                  </a:lnTo>
                  <a:lnTo>
                    <a:pt x="2373331" y="1468606"/>
                  </a:lnTo>
                  <a:lnTo>
                    <a:pt x="2532315" y="449657"/>
                  </a:lnTo>
                  <a:lnTo>
                    <a:pt x="2409519" y="391666"/>
                  </a:lnTo>
                  <a:lnTo>
                    <a:pt x="2052161" y="299362"/>
                  </a:lnTo>
                  <a:close/>
                  <a:moveTo>
                    <a:pt x="2510950" y="1268384"/>
                  </a:moveTo>
                  <a:lnTo>
                    <a:pt x="2483290" y="1452454"/>
                  </a:lnTo>
                  <a:lnTo>
                    <a:pt x="2409099" y="2178809"/>
                  </a:lnTo>
                  <a:lnTo>
                    <a:pt x="2458939" y="2180862"/>
                  </a:lnTo>
                  <a:cubicBezTo>
                    <a:pt x="2539043" y="2186035"/>
                    <a:pt x="2648922" y="2200352"/>
                    <a:pt x="2775088" y="2217129"/>
                  </a:cubicBezTo>
                  <a:lnTo>
                    <a:pt x="2832252" y="2224508"/>
                  </a:lnTo>
                  <a:lnTo>
                    <a:pt x="2932222" y="1288681"/>
                  </a:lnTo>
                  <a:lnTo>
                    <a:pt x="2712424" y="1277782"/>
                  </a:lnTo>
                  <a:lnTo>
                    <a:pt x="2510950" y="1268384"/>
                  </a:lnTo>
                  <a:close/>
                </a:path>
              </a:pathLst>
            </a:custGeom>
            <a:solidFill>
              <a:srgbClr val="7F7F7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353" name="ILUSTRASI">
            <a:extLst>
              <a:ext uri="{FF2B5EF4-FFF2-40B4-BE49-F238E27FC236}">
                <a16:creationId xmlns:a16="http://schemas.microsoft.com/office/drawing/2014/main" id="{5FF31595-CC22-440D-9396-C5E59D048156}"/>
              </a:ext>
            </a:extLst>
          </p:cNvPr>
          <p:cNvGrpSpPr/>
          <p:nvPr/>
        </p:nvGrpSpPr>
        <p:grpSpPr>
          <a:xfrm>
            <a:off x="8306092" y="5678794"/>
            <a:ext cx="1236790" cy="1162408"/>
            <a:chOff x="7861660" y="5436448"/>
            <a:chExt cx="1312750" cy="1233800"/>
          </a:xfrm>
        </p:grpSpPr>
        <p:sp>
          <p:nvSpPr>
            <p:cNvPr id="354" name="Rectangle 353">
              <a:extLst>
                <a:ext uri="{FF2B5EF4-FFF2-40B4-BE49-F238E27FC236}">
                  <a16:creationId xmlns:a16="http://schemas.microsoft.com/office/drawing/2014/main" id="{5EE972B6-6D55-4694-AE76-3A11FE7B246C}"/>
                </a:ext>
              </a:extLst>
            </p:cNvPr>
            <p:cNvSpPr/>
            <p:nvPr/>
          </p:nvSpPr>
          <p:spPr>
            <a:xfrm>
              <a:off x="7869884" y="5436448"/>
              <a:ext cx="1304526" cy="12338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prstClr val="white"/>
                </a:solidFill>
              </a:endParaRPr>
            </a:p>
          </p:txBody>
        </p:sp>
        <p:sp>
          <p:nvSpPr>
            <p:cNvPr id="355" name="TextBox 354">
              <a:extLst>
                <a:ext uri="{FF2B5EF4-FFF2-40B4-BE49-F238E27FC236}">
                  <a16:creationId xmlns:a16="http://schemas.microsoft.com/office/drawing/2014/main" id="{C4158DD5-251F-4334-BE9E-DD41215E8388}"/>
                </a:ext>
              </a:extLst>
            </p:cNvPr>
            <p:cNvSpPr txBox="1"/>
            <p:nvPr/>
          </p:nvSpPr>
          <p:spPr>
            <a:xfrm>
              <a:off x="7861660" y="5673908"/>
              <a:ext cx="1296080" cy="78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b="1" dirty="0">
                  <a:solidFill>
                    <a:prstClr val="white"/>
                  </a:solidFill>
                  <a:latin typeface="Arial Narrow" pitchFamily="34" charset="0"/>
                  <a:cs typeface="Arial"/>
                </a:rPr>
                <a:t>ILUSTRASI</a:t>
              </a:r>
            </a:p>
            <a:p>
              <a:pPr algn="ctr"/>
              <a:r>
                <a:rPr lang="en-AU" sz="1400" b="1" dirty="0">
                  <a:solidFill>
                    <a:prstClr val="white"/>
                  </a:solidFill>
                  <a:latin typeface="Arial Narrow" pitchFamily="34" charset="0"/>
                  <a:cs typeface="Arial"/>
                </a:rPr>
                <a:t>KONSTRUKSI</a:t>
              </a:r>
            </a:p>
            <a:p>
              <a:pPr algn="ctr"/>
              <a:r>
                <a:rPr lang="en-AU" sz="1400" b="1" dirty="0">
                  <a:solidFill>
                    <a:prstClr val="white"/>
                  </a:solidFill>
                  <a:latin typeface="Arial Narrow" pitchFamily="34" charset="0"/>
                  <a:cs typeface="Arial"/>
                </a:rPr>
                <a:t>RUANG</a:t>
              </a:r>
              <a:endParaRPr lang="en-AU" sz="1600" b="1" dirty="0">
                <a:solidFill>
                  <a:prstClr val="white"/>
                </a:solidFill>
                <a:latin typeface="Arial Narrow" pitchFamily="34" charset="0"/>
                <a:cs typeface="Arial"/>
              </a:endParaRPr>
            </a:p>
          </p:txBody>
        </p:sp>
      </p:grpSp>
      <p:grpSp>
        <p:nvGrpSpPr>
          <p:cNvPr id="86" name="TEXT-INFRASTRUKTUR">
            <a:extLst>
              <a:ext uri="{FF2B5EF4-FFF2-40B4-BE49-F238E27FC236}">
                <a16:creationId xmlns:a16="http://schemas.microsoft.com/office/drawing/2014/main" id="{5867C877-46B1-434B-BAF2-0199DBBDD217}"/>
              </a:ext>
            </a:extLst>
          </p:cNvPr>
          <p:cNvGrpSpPr/>
          <p:nvPr/>
        </p:nvGrpSpPr>
        <p:grpSpPr>
          <a:xfrm>
            <a:off x="353352" y="1386364"/>
            <a:ext cx="1658346" cy="5525645"/>
            <a:chOff x="-27648" y="1386363"/>
            <a:chExt cx="1658346" cy="5525645"/>
          </a:xfrm>
        </p:grpSpPr>
        <p:sp>
          <p:nvSpPr>
            <p:cNvPr id="356" name="Rectangle 355">
              <a:extLst>
                <a:ext uri="{FF2B5EF4-FFF2-40B4-BE49-F238E27FC236}">
                  <a16:creationId xmlns:a16="http://schemas.microsoft.com/office/drawing/2014/main" id="{BE84FCD9-2517-4263-8962-6BDC6CF86FD0}"/>
                </a:ext>
              </a:extLst>
            </p:cNvPr>
            <p:cNvSpPr/>
            <p:nvPr/>
          </p:nvSpPr>
          <p:spPr>
            <a:xfrm>
              <a:off x="150002" y="1386363"/>
              <a:ext cx="148069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DIIKAT OLEH KETERPADUAN INFRASTRUKTUR</a:t>
              </a:r>
            </a:p>
          </p:txBody>
        </p:sp>
        <p:sp>
          <p:nvSpPr>
            <p:cNvPr id="357" name="Rectangle 356">
              <a:extLst>
                <a:ext uri="{FF2B5EF4-FFF2-40B4-BE49-F238E27FC236}">
                  <a16:creationId xmlns:a16="http://schemas.microsoft.com/office/drawing/2014/main" id="{097FF0D4-120F-40DB-96D7-FD3FE1BF7C92}"/>
                </a:ext>
              </a:extLst>
            </p:cNvPr>
            <p:cNvSpPr/>
            <p:nvPr/>
          </p:nvSpPr>
          <p:spPr>
            <a:xfrm>
              <a:off x="-27648" y="5711679"/>
              <a:ext cx="156897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DIDUKUNG DENGAN TEMPAT KEGIATAN PENDUKUNG (PEMERINTAHAN, SOSIAL BUDAYA DAN EKONOMI)</a:t>
              </a:r>
            </a:p>
          </p:txBody>
        </p:sp>
      </p:grpSp>
      <p:grpSp>
        <p:nvGrpSpPr>
          <p:cNvPr id="32" name="PERMUKIMAN">
            <a:extLst>
              <a:ext uri="{FF2B5EF4-FFF2-40B4-BE49-F238E27FC236}">
                <a16:creationId xmlns:a16="http://schemas.microsoft.com/office/drawing/2014/main" id="{46B92037-C85E-4E2C-8729-344F99174240}"/>
              </a:ext>
            </a:extLst>
          </p:cNvPr>
          <p:cNvGrpSpPr/>
          <p:nvPr/>
        </p:nvGrpSpPr>
        <p:grpSpPr>
          <a:xfrm>
            <a:off x="6513233" y="1307351"/>
            <a:ext cx="2480838" cy="2505478"/>
            <a:chOff x="6132233" y="1307351"/>
            <a:chExt cx="2480838" cy="2505478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F185B34-1EE8-4346-A89A-09D8ABEE8462}"/>
                </a:ext>
              </a:extLst>
            </p:cNvPr>
            <p:cNvSpPr/>
            <p:nvPr/>
          </p:nvSpPr>
          <p:spPr>
            <a:xfrm>
              <a:off x="6132233" y="1307351"/>
              <a:ext cx="2480838" cy="2505478"/>
            </a:xfrm>
            <a:custGeom>
              <a:avLst/>
              <a:gdLst>
                <a:gd name="connsiteX0" fmla="*/ 1717378 w 2480838"/>
                <a:gd name="connsiteY0" fmla="*/ 0 h 2505478"/>
                <a:gd name="connsiteX1" fmla="*/ 2467061 w 2480838"/>
                <a:gd name="connsiteY1" fmla="*/ 1192073 h 2505478"/>
                <a:gd name="connsiteX2" fmla="*/ 2480838 w 2480838"/>
                <a:gd name="connsiteY2" fmla="*/ 1240512 h 2505478"/>
                <a:gd name="connsiteX3" fmla="*/ 1615863 w 2480838"/>
                <a:gd name="connsiteY3" fmla="*/ 1810608 h 2505478"/>
                <a:gd name="connsiteX4" fmla="*/ 907835 w 2480838"/>
                <a:gd name="connsiteY4" fmla="*/ 1035909 h 2505478"/>
                <a:gd name="connsiteX5" fmla="*/ 815762 w 2480838"/>
                <a:gd name="connsiteY5" fmla="*/ 1086708 h 2505478"/>
                <a:gd name="connsiteX6" fmla="*/ 1523788 w 2480838"/>
                <a:gd name="connsiteY6" fmla="*/ 1889983 h 2505478"/>
                <a:gd name="connsiteX7" fmla="*/ 619441 w 2480838"/>
                <a:gd name="connsiteY7" fmla="*/ 2505478 h 2505478"/>
                <a:gd name="connsiteX8" fmla="*/ 267490 w 2480838"/>
                <a:gd name="connsiteY8" fmla="*/ 1727498 h 2505478"/>
                <a:gd name="connsiteX9" fmla="*/ 0 w 2480838"/>
                <a:gd name="connsiteY9" fmla="*/ 1401380 h 2505478"/>
                <a:gd name="connsiteX10" fmla="*/ 13505 w 2480838"/>
                <a:gd name="connsiteY10" fmla="*/ 1370502 h 2505478"/>
                <a:gd name="connsiteX11" fmla="*/ 21543 w 2480838"/>
                <a:gd name="connsiteY11" fmla="*/ 1338754 h 2505478"/>
                <a:gd name="connsiteX12" fmla="*/ 1091677 w 2480838"/>
                <a:gd name="connsiteY12" fmla="*/ 509138 h 2505478"/>
                <a:gd name="connsiteX13" fmla="*/ 1717378 w 2480838"/>
                <a:gd name="connsiteY13" fmla="*/ 0 h 250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0838" h="2505478">
                  <a:moveTo>
                    <a:pt x="1717378" y="0"/>
                  </a:moveTo>
                  <a:lnTo>
                    <a:pt x="2467061" y="1192073"/>
                  </a:lnTo>
                  <a:lnTo>
                    <a:pt x="2480838" y="1240512"/>
                  </a:lnTo>
                  <a:lnTo>
                    <a:pt x="1615863" y="1810608"/>
                  </a:lnTo>
                  <a:lnTo>
                    <a:pt x="907835" y="1035909"/>
                  </a:lnTo>
                  <a:lnTo>
                    <a:pt x="815762" y="1086708"/>
                  </a:lnTo>
                  <a:lnTo>
                    <a:pt x="1523788" y="1889983"/>
                  </a:lnTo>
                  <a:lnTo>
                    <a:pt x="619441" y="2505478"/>
                  </a:lnTo>
                  <a:lnTo>
                    <a:pt x="267490" y="1727498"/>
                  </a:lnTo>
                  <a:lnTo>
                    <a:pt x="0" y="1401380"/>
                  </a:lnTo>
                  <a:lnTo>
                    <a:pt x="13505" y="1370502"/>
                  </a:lnTo>
                  <a:lnTo>
                    <a:pt x="21543" y="1338754"/>
                  </a:lnTo>
                  <a:lnTo>
                    <a:pt x="1091677" y="509138"/>
                  </a:lnTo>
                  <a:lnTo>
                    <a:pt x="171737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01F7F916-7308-4EFF-BB30-CD25AB20E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0293" y="1784178"/>
              <a:ext cx="310182" cy="302329"/>
            </a:xfrm>
            <a:prstGeom prst="rect">
              <a:avLst/>
            </a:prstGeom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B69EF3A-3397-4EEC-A74E-A428CDA5A915}"/>
                </a:ext>
              </a:extLst>
            </p:cNvPr>
            <p:cNvGrpSpPr/>
            <p:nvPr/>
          </p:nvGrpSpPr>
          <p:grpSpPr>
            <a:xfrm>
              <a:off x="6407503" y="1787462"/>
              <a:ext cx="2090491" cy="1695671"/>
              <a:chOff x="6407503" y="1787462"/>
              <a:chExt cx="2090491" cy="1695671"/>
            </a:xfrm>
          </p:grpSpPr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858C5BDA-CBA8-48BF-A95F-1DD5183A915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01745" y="2004368"/>
                <a:ext cx="964838" cy="62807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2C0EB3A6-47ED-4AD2-A371-67C37C75CB73}"/>
                  </a:ext>
                </a:extLst>
              </p:cNvPr>
              <p:cNvCxnSpPr>
                <a:cxnSpLocks/>
                <a:stCxn id="43" idx="4"/>
              </p:cNvCxnSpPr>
              <p:nvPr/>
            </p:nvCxnSpPr>
            <p:spPr>
              <a:xfrm flipV="1">
                <a:off x="7040068" y="1845620"/>
                <a:ext cx="779823" cy="49764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1ECB97CB-9F32-4599-91C2-2443146B7F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7503" y="2451688"/>
                <a:ext cx="929829" cy="957305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C5E8B87A-8E0F-456E-AD0A-D816F8ACBD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16714" y="3185014"/>
                <a:ext cx="457969" cy="298119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52199684-5625-485C-A3A1-0CEAE06892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2147" y="2475570"/>
                <a:ext cx="519883" cy="416139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50D218CE-FD3E-43B7-A30B-C58D8AC2DF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86306" y="2275802"/>
                <a:ext cx="519883" cy="416139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BB8D11F9-0287-4CC6-A423-6055F74DCE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33156" y="2255244"/>
                <a:ext cx="964838" cy="62807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978C519B-8743-4914-BC43-3A206CBC33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93133" y="1963957"/>
                <a:ext cx="322609" cy="21314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5F76F389-3311-44AD-B516-A83F211FCC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63902" y="1787462"/>
                <a:ext cx="322609" cy="21314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EFAA3C38-93AA-4119-B1A8-6C5D5C4BB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9906" y="2414728"/>
              <a:ext cx="333689" cy="382630"/>
            </a:xfrm>
            <a:prstGeom prst="rect">
              <a:avLst/>
            </a:prstGeom>
          </p:spPr>
        </p:pic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B82A4797-447A-44AF-B64E-907575FA5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5297" y="2660943"/>
              <a:ext cx="333689" cy="382630"/>
            </a:xfrm>
            <a:prstGeom prst="rect">
              <a:avLst/>
            </a:prstGeom>
          </p:spPr>
        </p:pic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B0826C18-C571-4749-90E3-6FA183C19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1349" y="2887297"/>
              <a:ext cx="333689" cy="382630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9A2A34AD-B383-4CE3-8DCB-8BEA630AD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421" y="1931709"/>
              <a:ext cx="307427" cy="295826"/>
            </a:xfrm>
            <a:prstGeom prst="rect">
              <a:avLst/>
            </a:prstGeom>
          </p:spPr>
        </p:pic>
        <p:pic>
          <p:nvPicPr>
            <p:cNvPr id="307" name="Picture 306">
              <a:extLst>
                <a:ext uri="{FF2B5EF4-FFF2-40B4-BE49-F238E27FC236}">
                  <a16:creationId xmlns:a16="http://schemas.microsoft.com/office/drawing/2014/main" id="{FC8D21BB-B68F-440E-8517-ADBFB6D2F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2349" y="1481490"/>
              <a:ext cx="166415" cy="349385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507EBC1-A419-417A-B5BB-D911F27D9D3C}"/>
                </a:ext>
              </a:extLst>
            </p:cNvPr>
            <p:cNvGrpSpPr/>
            <p:nvPr/>
          </p:nvGrpSpPr>
          <p:grpSpPr>
            <a:xfrm>
              <a:off x="6909696" y="3072234"/>
              <a:ext cx="521765" cy="425388"/>
              <a:chOff x="6909696" y="3072234"/>
              <a:chExt cx="521765" cy="425388"/>
            </a:xfrm>
          </p:grpSpPr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DD145217-708E-4277-9663-560E352A7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09696" y="3072234"/>
                <a:ext cx="329974" cy="425388"/>
              </a:xfrm>
              <a:prstGeom prst="rect">
                <a:avLst/>
              </a:prstGeom>
            </p:spPr>
          </p:pic>
          <p:grpSp>
            <p:nvGrpSpPr>
              <p:cNvPr id="342" name="Group 341">
                <a:extLst>
                  <a:ext uri="{FF2B5EF4-FFF2-40B4-BE49-F238E27FC236}">
                    <a16:creationId xmlns:a16="http://schemas.microsoft.com/office/drawing/2014/main" id="{B36A65CF-E19D-498C-9DC2-FABA8A70BC64}"/>
                  </a:ext>
                </a:extLst>
              </p:cNvPr>
              <p:cNvGrpSpPr/>
              <p:nvPr/>
            </p:nvGrpSpPr>
            <p:grpSpPr>
              <a:xfrm>
                <a:off x="7147609" y="3197577"/>
                <a:ext cx="283852" cy="244229"/>
                <a:chOff x="7528667" y="2472863"/>
                <a:chExt cx="380473" cy="327363"/>
              </a:xfrm>
            </p:grpSpPr>
            <p:pic>
              <p:nvPicPr>
                <p:cNvPr id="343" name="Picture 342">
                  <a:extLst>
                    <a:ext uri="{FF2B5EF4-FFF2-40B4-BE49-F238E27FC236}">
                      <a16:creationId xmlns:a16="http://schemas.microsoft.com/office/drawing/2014/main" id="{39F5F17F-D240-4D45-A4A5-F2A7EA9687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19150" y="2472863"/>
                  <a:ext cx="191902" cy="327363"/>
                </a:xfrm>
                <a:prstGeom prst="rect">
                  <a:avLst/>
                </a:prstGeom>
              </p:spPr>
            </p:pic>
            <p:sp>
              <p:nvSpPr>
                <p:cNvPr id="345" name="TextBox 344">
                  <a:extLst>
                    <a:ext uri="{FF2B5EF4-FFF2-40B4-BE49-F238E27FC236}">
                      <a16:creationId xmlns:a16="http://schemas.microsoft.com/office/drawing/2014/main" id="{A4247F1A-DA30-408E-AE1F-B32F2ABB6D94}"/>
                    </a:ext>
                  </a:extLst>
                </p:cNvPr>
                <p:cNvSpPr txBox="1"/>
                <p:nvPr/>
              </p:nvSpPr>
              <p:spPr>
                <a:xfrm rot="20284207">
                  <a:off x="7528667" y="2502999"/>
                  <a:ext cx="380473" cy="1650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MASJID</a:t>
                  </a:r>
                  <a:endParaRPr lang="id-ID" sz="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12010EF-772D-411A-BD26-AB0C6CF3457C}"/>
                </a:ext>
              </a:extLst>
            </p:cNvPr>
            <p:cNvGrpSpPr/>
            <p:nvPr/>
          </p:nvGrpSpPr>
          <p:grpSpPr>
            <a:xfrm>
              <a:off x="6990083" y="2230386"/>
              <a:ext cx="457082" cy="299668"/>
              <a:chOff x="6990083" y="2230386"/>
              <a:chExt cx="457082" cy="299668"/>
            </a:xfrm>
          </p:grpSpPr>
          <p:pic>
            <p:nvPicPr>
              <p:cNvPr id="109" name="Picture 108">
                <a:extLst>
                  <a:ext uri="{FF2B5EF4-FFF2-40B4-BE49-F238E27FC236}">
                    <a16:creationId xmlns:a16="http://schemas.microsoft.com/office/drawing/2014/main" id="{F45FF296-19A8-4908-A383-B6C3213EFC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68992" y="2230386"/>
                <a:ext cx="278173" cy="299668"/>
              </a:xfrm>
              <a:prstGeom prst="rect">
                <a:avLst/>
              </a:prstGeom>
            </p:spPr>
          </p:pic>
          <p:grpSp>
            <p:nvGrpSpPr>
              <p:cNvPr id="412" name="Group 411">
                <a:extLst>
                  <a:ext uri="{FF2B5EF4-FFF2-40B4-BE49-F238E27FC236}">
                    <a16:creationId xmlns:a16="http://schemas.microsoft.com/office/drawing/2014/main" id="{60F4CA77-9CD5-4EF0-8176-134BC32E532A}"/>
                  </a:ext>
                </a:extLst>
              </p:cNvPr>
              <p:cNvGrpSpPr/>
              <p:nvPr/>
            </p:nvGrpSpPr>
            <p:grpSpPr>
              <a:xfrm>
                <a:off x="6990083" y="2241128"/>
                <a:ext cx="262003" cy="156483"/>
                <a:chOff x="8611337" y="3262833"/>
                <a:chExt cx="262003" cy="156483"/>
              </a:xfrm>
            </p:grpSpPr>
            <p:pic>
              <p:nvPicPr>
                <p:cNvPr id="413" name="Picture 412">
                  <a:extLst>
                    <a:ext uri="{FF2B5EF4-FFF2-40B4-BE49-F238E27FC236}">
                      <a16:creationId xmlns:a16="http://schemas.microsoft.com/office/drawing/2014/main" id="{B06C0113-D330-4F92-A107-38EA8F03517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02501" y="3274162"/>
                  <a:ext cx="84147" cy="145154"/>
                </a:xfrm>
                <a:prstGeom prst="rect">
                  <a:avLst/>
                </a:prstGeom>
              </p:spPr>
            </p:pic>
            <p:sp>
              <p:nvSpPr>
                <p:cNvPr id="414" name="TextBox 413">
                  <a:extLst>
                    <a:ext uri="{FF2B5EF4-FFF2-40B4-BE49-F238E27FC236}">
                      <a16:creationId xmlns:a16="http://schemas.microsoft.com/office/drawing/2014/main" id="{FAF32F14-AABF-4E7F-A325-6107CA7A21BA}"/>
                    </a:ext>
                  </a:extLst>
                </p:cNvPr>
                <p:cNvSpPr txBox="1"/>
                <p:nvPr/>
              </p:nvSpPr>
              <p:spPr>
                <a:xfrm rot="1560676">
                  <a:off x="8611337" y="3262833"/>
                  <a:ext cx="262003" cy="1292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SEKOLAH DASAR</a:t>
                  </a:r>
                  <a:endParaRPr lang="id-ID" sz="12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F17235A-C471-4CBB-A2ED-113B5BF70768}"/>
                </a:ext>
              </a:extLst>
            </p:cNvPr>
            <p:cNvGrpSpPr/>
            <p:nvPr/>
          </p:nvGrpSpPr>
          <p:grpSpPr>
            <a:xfrm>
              <a:off x="7397282" y="1918679"/>
              <a:ext cx="342804" cy="509125"/>
              <a:chOff x="7397282" y="1918679"/>
              <a:chExt cx="342804" cy="509125"/>
            </a:xfrm>
          </p:grpSpPr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2112424F-9FE4-401B-BE21-5FF52F7A5B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5193" y="1918679"/>
                <a:ext cx="324893" cy="459089"/>
              </a:xfrm>
              <a:prstGeom prst="rect">
                <a:avLst/>
              </a:prstGeom>
            </p:spPr>
          </p:pic>
          <p:grpSp>
            <p:nvGrpSpPr>
              <p:cNvPr id="415" name="Group 414">
                <a:extLst>
                  <a:ext uri="{FF2B5EF4-FFF2-40B4-BE49-F238E27FC236}">
                    <a16:creationId xmlns:a16="http://schemas.microsoft.com/office/drawing/2014/main" id="{A592388C-672B-4EA1-ADB3-7A3AE5B92A48}"/>
                  </a:ext>
                </a:extLst>
              </p:cNvPr>
              <p:cNvGrpSpPr/>
              <p:nvPr/>
            </p:nvGrpSpPr>
            <p:grpSpPr>
              <a:xfrm>
                <a:off x="7397282" y="2280554"/>
                <a:ext cx="262003" cy="147250"/>
                <a:chOff x="8611337" y="3272066"/>
                <a:chExt cx="262003" cy="147250"/>
              </a:xfrm>
            </p:grpSpPr>
            <p:pic>
              <p:nvPicPr>
                <p:cNvPr id="416" name="Picture 415">
                  <a:extLst>
                    <a:ext uri="{FF2B5EF4-FFF2-40B4-BE49-F238E27FC236}">
                      <a16:creationId xmlns:a16="http://schemas.microsoft.com/office/drawing/2014/main" id="{CEB17157-416A-4C33-9208-F1732D17DE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02501" y="3274162"/>
                  <a:ext cx="84147" cy="145154"/>
                </a:xfrm>
                <a:prstGeom prst="rect">
                  <a:avLst/>
                </a:prstGeom>
              </p:spPr>
            </p:pic>
            <p:sp>
              <p:nvSpPr>
                <p:cNvPr id="417" name="TextBox 416">
                  <a:extLst>
                    <a:ext uri="{FF2B5EF4-FFF2-40B4-BE49-F238E27FC236}">
                      <a16:creationId xmlns:a16="http://schemas.microsoft.com/office/drawing/2014/main" id="{612DD8B0-DB46-45C5-B965-988DE2A24705}"/>
                    </a:ext>
                  </a:extLst>
                </p:cNvPr>
                <p:cNvSpPr txBox="1"/>
                <p:nvPr/>
              </p:nvSpPr>
              <p:spPr>
                <a:xfrm rot="1560676">
                  <a:off x="8611337" y="3272066"/>
                  <a:ext cx="262003" cy="1108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GEREJA</a:t>
                  </a:r>
                  <a:endParaRPr lang="id-ID" sz="12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83" name="PERMUKIMAN 05">
            <a:extLst>
              <a:ext uri="{FF2B5EF4-FFF2-40B4-BE49-F238E27FC236}">
                <a16:creationId xmlns:a16="http://schemas.microsoft.com/office/drawing/2014/main" id="{458CD9C5-6C67-472D-83FE-DCD577285C73}"/>
              </a:ext>
            </a:extLst>
          </p:cNvPr>
          <p:cNvGrpSpPr/>
          <p:nvPr/>
        </p:nvGrpSpPr>
        <p:grpSpPr>
          <a:xfrm>
            <a:off x="5124579" y="691705"/>
            <a:ext cx="1906880" cy="3377546"/>
            <a:chOff x="4743579" y="691705"/>
            <a:chExt cx="1906880" cy="3377546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EBD9023-ED80-472A-B9EB-94C9D20717A4}"/>
                </a:ext>
              </a:extLst>
            </p:cNvPr>
            <p:cNvSpPr/>
            <p:nvPr/>
          </p:nvSpPr>
          <p:spPr>
            <a:xfrm>
              <a:off x="4743579" y="772388"/>
              <a:ext cx="1128718" cy="2420691"/>
            </a:xfrm>
            <a:custGeom>
              <a:avLst/>
              <a:gdLst>
                <a:gd name="connsiteX0" fmla="*/ 670693 w 1128718"/>
                <a:gd name="connsiteY0" fmla="*/ 0 h 2420691"/>
                <a:gd name="connsiteX1" fmla="*/ 686019 w 1128718"/>
                <a:gd name="connsiteY1" fmla="*/ 761981 h 2420691"/>
                <a:gd name="connsiteX2" fmla="*/ 746147 w 1128718"/>
                <a:gd name="connsiteY2" fmla="*/ 1367203 h 2420691"/>
                <a:gd name="connsiteX3" fmla="*/ 1128718 w 1128718"/>
                <a:gd name="connsiteY3" fmla="*/ 1814944 h 2420691"/>
                <a:gd name="connsiteX4" fmla="*/ 1120656 w 1128718"/>
                <a:gd name="connsiteY4" fmla="*/ 1828037 h 2420691"/>
                <a:gd name="connsiteX5" fmla="*/ 1108287 w 1128718"/>
                <a:gd name="connsiteY5" fmla="*/ 1904775 h 2420691"/>
                <a:gd name="connsiteX6" fmla="*/ 1112628 w 1128718"/>
                <a:gd name="connsiteY6" fmla="*/ 1922818 h 2420691"/>
                <a:gd name="connsiteX7" fmla="*/ 413423 w 1128718"/>
                <a:gd name="connsiteY7" fmla="*/ 2420691 h 2420691"/>
                <a:gd name="connsiteX8" fmla="*/ 418632 w 1128718"/>
                <a:gd name="connsiteY8" fmla="*/ 2360733 h 2420691"/>
                <a:gd name="connsiteX9" fmla="*/ 432343 w 1128718"/>
                <a:gd name="connsiteY9" fmla="*/ 1961888 h 2420691"/>
                <a:gd name="connsiteX10" fmla="*/ 52975 w 1128718"/>
                <a:gd name="connsiteY10" fmla="*/ 1688605 h 2420691"/>
                <a:gd name="connsiteX11" fmla="*/ 79664 w 1128718"/>
                <a:gd name="connsiteY11" fmla="*/ 1421501 h 2420691"/>
                <a:gd name="connsiteX12" fmla="*/ 94487 w 1128718"/>
                <a:gd name="connsiteY12" fmla="*/ 1018854 h 2420691"/>
                <a:gd name="connsiteX13" fmla="*/ 81241 w 1128718"/>
                <a:gd name="connsiteY13" fmla="*/ 477773 h 2420691"/>
                <a:gd name="connsiteX14" fmla="*/ 43436 w 1128718"/>
                <a:gd name="connsiteY14" fmla="*/ 141943 h 2420691"/>
                <a:gd name="connsiteX15" fmla="*/ 0 w 1128718"/>
                <a:gd name="connsiteY15" fmla="*/ 114301 h 2420691"/>
                <a:gd name="connsiteX16" fmla="*/ 670693 w 1128718"/>
                <a:gd name="connsiteY16" fmla="*/ 0 h 242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8718" h="2420691">
                  <a:moveTo>
                    <a:pt x="670693" y="0"/>
                  </a:moveTo>
                  <a:lnTo>
                    <a:pt x="686019" y="761981"/>
                  </a:lnTo>
                  <a:lnTo>
                    <a:pt x="746147" y="1367203"/>
                  </a:lnTo>
                  <a:lnTo>
                    <a:pt x="1128718" y="1814944"/>
                  </a:lnTo>
                  <a:lnTo>
                    <a:pt x="1120656" y="1828037"/>
                  </a:lnTo>
                  <a:cubicBezTo>
                    <a:pt x="1109368" y="1851020"/>
                    <a:pt x="1104561" y="1877504"/>
                    <a:pt x="1108287" y="1904775"/>
                  </a:cubicBezTo>
                  <a:lnTo>
                    <a:pt x="1112628" y="1922818"/>
                  </a:lnTo>
                  <a:lnTo>
                    <a:pt x="413423" y="2420691"/>
                  </a:lnTo>
                  <a:lnTo>
                    <a:pt x="418632" y="2360733"/>
                  </a:lnTo>
                  <a:cubicBezTo>
                    <a:pt x="435719" y="2219823"/>
                    <a:pt x="477459" y="2062495"/>
                    <a:pt x="432343" y="1961888"/>
                  </a:cubicBezTo>
                  <a:cubicBezTo>
                    <a:pt x="372191" y="1827746"/>
                    <a:pt x="85288" y="1813970"/>
                    <a:pt x="52975" y="1688605"/>
                  </a:cubicBezTo>
                  <a:cubicBezTo>
                    <a:pt x="20663" y="1563240"/>
                    <a:pt x="72746" y="1533126"/>
                    <a:pt x="79664" y="1421501"/>
                  </a:cubicBezTo>
                  <a:cubicBezTo>
                    <a:pt x="86583" y="1309876"/>
                    <a:pt x="94225" y="1176142"/>
                    <a:pt x="94487" y="1018854"/>
                  </a:cubicBezTo>
                  <a:cubicBezTo>
                    <a:pt x="94750" y="861565"/>
                    <a:pt x="89750" y="623925"/>
                    <a:pt x="81241" y="477773"/>
                  </a:cubicBezTo>
                  <a:cubicBezTo>
                    <a:pt x="72733" y="331622"/>
                    <a:pt x="132934" y="223414"/>
                    <a:pt x="43436" y="141943"/>
                  </a:cubicBezTo>
                  <a:lnTo>
                    <a:pt x="0" y="114301"/>
                  </a:lnTo>
                  <a:lnTo>
                    <a:pt x="67069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EFC2387-3DAA-4451-B1C9-3E932C85E100}"/>
                </a:ext>
              </a:extLst>
            </p:cNvPr>
            <p:cNvSpPr/>
            <p:nvPr/>
          </p:nvSpPr>
          <p:spPr>
            <a:xfrm>
              <a:off x="5163530" y="2781035"/>
              <a:ext cx="1486929" cy="1288216"/>
            </a:xfrm>
            <a:custGeom>
              <a:avLst/>
              <a:gdLst>
                <a:gd name="connsiteX0" fmla="*/ 870539 w 1486929"/>
                <a:gd name="connsiteY0" fmla="*/ 0 h 1288216"/>
                <a:gd name="connsiteX1" fmla="*/ 1125469 w 1486929"/>
                <a:gd name="connsiteY1" fmla="*/ 320716 h 1288216"/>
                <a:gd name="connsiteX2" fmla="*/ 1367186 w 1486929"/>
                <a:gd name="connsiteY2" fmla="*/ 836620 h 1288216"/>
                <a:gd name="connsiteX3" fmla="*/ 1486929 w 1486929"/>
                <a:gd name="connsiteY3" fmla="*/ 1058959 h 1288216"/>
                <a:gd name="connsiteX4" fmla="*/ 987387 w 1486929"/>
                <a:gd name="connsiteY4" fmla="*/ 1288216 h 1288216"/>
                <a:gd name="connsiteX5" fmla="*/ 942772 w 1486929"/>
                <a:gd name="connsiteY5" fmla="*/ 1264175 h 1288216"/>
                <a:gd name="connsiteX6" fmla="*/ 455918 w 1486929"/>
                <a:gd name="connsiteY6" fmla="*/ 1204945 h 1288216"/>
                <a:gd name="connsiteX7" fmla="*/ 106297 w 1486929"/>
                <a:gd name="connsiteY7" fmla="*/ 927942 h 1288216"/>
                <a:gd name="connsiteX8" fmla="*/ 7273 w 1486929"/>
                <a:gd name="connsiteY8" fmla="*/ 605707 h 1288216"/>
                <a:gd name="connsiteX9" fmla="*/ 0 w 1486929"/>
                <a:gd name="connsiteY9" fmla="*/ 539751 h 1288216"/>
                <a:gd name="connsiteX10" fmla="*/ 1382 w 1486929"/>
                <a:gd name="connsiteY10" fmla="*/ 542399 h 1288216"/>
                <a:gd name="connsiteX11" fmla="*/ 773771 w 1486929"/>
                <a:gd name="connsiteY11" fmla="*/ 2032 h 1288216"/>
                <a:gd name="connsiteX12" fmla="*/ 785109 w 1486929"/>
                <a:gd name="connsiteY12" fmla="*/ 6308 h 1288216"/>
                <a:gd name="connsiteX13" fmla="*/ 837633 w 1486929"/>
                <a:gd name="connsiteY13" fmla="*/ 9555 h 1288216"/>
                <a:gd name="connsiteX14" fmla="*/ 863730 w 1486929"/>
                <a:gd name="connsiteY14" fmla="*/ 3201 h 1288216"/>
                <a:gd name="connsiteX15" fmla="*/ 870539 w 1486929"/>
                <a:gd name="connsiteY15" fmla="*/ 0 h 128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6929" h="1288216">
                  <a:moveTo>
                    <a:pt x="870539" y="0"/>
                  </a:moveTo>
                  <a:lnTo>
                    <a:pt x="1125469" y="320716"/>
                  </a:lnTo>
                  <a:lnTo>
                    <a:pt x="1367186" y="836620"/>
                  </a:lnTo>
                  <a:lnTo>
                    <a:pt x="1486929" y="1058959"/>
                  </a:lnTo>
                  <a:lnTo>
                    <a:pt x="987387" y="1288216"/>
                  </a:lnTo>
                  <a:lnTo>
                    <a:pt x="942772" y="1264175"/>
                  </a:lnTo>
                  <a:cubicBezTo>
                    <a:pt x="816050" y="1218134"/>
                    <a:pt x="584803" y="1257696"/>
                    <a:pt x="455918" y="1204945"/>
                  </a:cubicBezTo>
                  <a:cubicBezTo>
                    <a:pt x="308620" y="1144658"/>
                    <a:pt x="183293" y="1047964"/>
                    <a:pt x="106297" y="927942"/>
                  </a:cubicBezTo>
                  <a:cubicBezTo>
                    <a:pt x="48550" y="837926"/>
                    <a:pt x="23028" y="725052"/>
                    <a:pt x="7273" y="605707"/>
                  </a:cubicBezTo>
                  <a:lnTo>
                    <a:pt x="0" y="539751"/>
                  </a:lnTo>
                  <a:lnTo>
                    <a:pt x="1382" y="542399"/>
                  </a:lnTo>
                  <a:lnTo>
                    <a:pt x="773771" y="2032"/>
                  </a:lnTo>
                  <a:lnTo>
                    <a:pt x="785109" y="6308"/>
                  </a:lnTo>
                  <a:cubicBezTo>
                    <a:pt x="801729" y="10789"/>
                    <a:pt x="819503" y="12073"/>
                    <a:pt x="837633" y="9555"/>
                  </a:cubicBezTo>
                  <a:cubicBezTo>
                    <a:pt x="846697" y="8295"/>
                    <a:pt x="855422" y="6143"/>
                    <a:pt x="863730" y="3201"/>
                  </a:cubicBezTo>
                  <a:lnTo>
                    <a:pt x="870539" y="0"/>
                  </a:lnTo>
                  <a:close/>
                </a:path>
              </a:pathLst>
            </a:custGeom>
            <a:solidFill>
              <a:srgbClr val="8EC6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3B25F97D-C94A-48E3-9FBB-CFA8DA6D3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0586" y="2889909"/>
              <a:ext cx="1359050" cy="1029303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1DA5006F-8C55-4EE6-A0BD-D94F72BB6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7633" y="831432"/>
              <a:ext cx="561618" cy="503978"/>
            </a:xfrm>
            <a:prstGeom prst="rect">
              <a:avLst/>
            </a:prstGeom>
          </p:spPr>
        </p:pic>
        <p:pic>
          <p:nvPicPr>
            <p:cNvPr id="268" name="Picture 267">
              <a:extLst>
                <a:ext uri="{FF2B5EF4-FFF2-40B4-BE49-F238E27FC236}">
                  <a16:creationId xmlns:a16="http://schemas.microsoft.com/office/drawing/2014/main" id="{467BB714-A6C3-431E-81A1-FB762636F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7005" y="1194490"/>
              <a:ext cx="561618" cy="503978"/>
            </a:xfrm>
            <a:prstGeom prst="rect">
              <a:avLst/>
            </a:prstGeom>
          </p:spPr>
        </p:pic>
        <p:pic>
          <p:nvPicPr>
            <p:cNvPr id="269" name="Picture 268">
              <a:extLst>
                <a:ext uri="{FF2B5EF4-FFF2-40B4-BE49-F238E27FC236}">
                  <a16:creationId xmlns:a16="http://schemas.microsoft.com/office/drawing/2014/main" id="{F436A505-6AE0-4F64-87EA-90BA082FF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0380" y="1699634"/>
              <a:ext cx="561618" cy="503978"/>
            </a:xfrm>
            <a:prstGeom prst="rect">
              <a:avLst/>
            </a:prstGeom>
          </p:spPr>
        </p:pic>
        <p:pic>
          <p:nvPicPr>
            <p:cNvPr id="270" name="Picture 269">
              <a:extLst>
                <a:ext uri="{FF2B5EF4-FFF2-40B4-BE49-F238E27FC236}">
                  <a16:creationId xmlns:a16="http://schemas.microsoft.com/office/drawing/2014/main" id="{323F0D29-96E8-4C8E-A48E-54C223D25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4774" y="2093191"/>
              <a:ext cx="561618" cy="503978"/>
            </a:xfrm>
            <a:prstGeom prst="rect">
              <a:avLst/>
            </a:prstGeom>
          </p:spPr>
        </p:pic>
        <p:pic>
          <p:nvPicPr>
            <p:cNvPr id="271" name="Picture 270">
              <a:extLst>
                <a:ext uri="{FF2B5EF4-FFF2-40B4-BE49-F238E27FC236}">
                  <a16:creationId xmlns:a16="http://schemas.microsoft.com/office/drawing/2014/main" id="{2158EFDA-6B2D-4919-BBB1-4CC8115D6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2275" y="2410490"/>
              <a:ext cx="561618" cy="503978"/>
            </a:xfrm>
            <a:prstGeom prst="rect">
              <a:avLst/>
            </a:prstGeom>
          </p:spPr>
        </p:pic>
        <p:pic>
          <p:nvPicPr>
            <p:cNvPr id="301" name="Picture 300">
              <a:extLst>
                <a:ext uri="{FF2B5EF4-FFF2-40B4-BE49-F238E27FC236}">
                  <a16:creationId xmlns:a16="http://schemas.microsoft.com/office/drawing/2014/main" id="{B20D49FD-40A0-496A-9B1A-84839090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4278" y="691705"/>
              <a:ext cx="166415" cy="349385"/>
            </a:xfrm>
            <a:prstGeom prst="rect">
              <a:avLst/>
            </a:prstGeom>
          </p:spPr>
        </p:pic>
        <p:pic>
          <p:nvPicPr>
            <p:cNvPr id="302" name="Picture 301">
              <a:extLst>
                <a:ext uri="{FF2B5EF4-FFF2-40B4-BE49-F238E27FC236}">
                  <a16:creationId xmlns:a16="http://schemas.microsoft.com/office/drawing/2014/main" id="{DA415331-1390-4D74-9C38-17300EB4F6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9976" y="1416610"/>
              <a:ext cx="166415" cy="349385"/>
            </a:xfrm>
            <a:prstGeom prst="rect">
              <a:avLst/>
            </a:prstGeom>
          </p:spPr>
        </p:pic>
        <p:pic>
          <p:nvPicPr>
            <p:cNvPr id="303" name="Picture 302">
              <a:extLst>
                <a:ext uri="{FF2B5EF4-FFF2-40B4-BE49-F238E27FC236}">
                  <a16:creationId xmlns:a16="http://schemas.microsoft.com/office/drawing/2014/main" id="{7C1789FC-BAB8-4C4D-90B0-E34802CE4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9200" y="2112940"/>
              <a:ext cx="166415" cy="349385"/>
            </a:xfrm>
            <a:prstGeom prst="rect">
              <a:avLst/>
            </a:prstGeom>
          </p:spPr>
        </p:pic>
        <p:pic>
          <p:nvPicPr>
            <p:cNvPr id="305" name="Picture 304">
              <a:extLst>
                <a:ext uri="{FF2B5EF4-FFF2-40B4-BE49-F238E27FC236}">
                  <a16:creationId xmlns:a16="http://schemas.microsoft.com/office/drawing/2014/main" id="{29C756D2-E40A-43B8-B34A-E9FE60ECA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309" y="996020"/>
              <a:ext cx="166415" cy="349385"/>
            </a:xfrm>
            <a:prstGeom prst="rect">
              <a:avLst/>
            </a:prstGeom>
          </p:spPr>
        </p:pic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2E506FD2-19C0-4039-BB65-0AEDE49FB66B}"/>
                </a:ext>
              </a:extLst>
            </p:cNvPr>
            <p:cNvSpPr/>
            <p:nvPr/>
          </p:nvSpPr>
          <p:spPr>
            <a:xfrm>
              <a:off x="5908807" y="2561966"/>
              <a:ext cx="176876" cy="18180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9" name="Group 408">
              <a:extLst>
                <a:ext uri="{FF2B5EF4-FFF2-40B4-BE49-F238E27FC236}">
                  <a16:creationId xmlns:a16="http://schemas.microsoft.com/office/drawing/2014/main" id="{246CA58A-2EA6-4A97-9345-C5985D50E650}"/>
                </a:ext>
              </a:extLst>
            </p:cNvPr>
            <p:cNvGrpSpPr/>
            <p:nvPr/>
          </p:nvGrpSpPr>
          <p:grpSpPr>
            <a:xfrm>
              <a:off x="6193507" y="3568114"/>
              <a:ext cx="348331" cy="327363"/>
              <a:chOff x="7271362" y="2871746"/>
              <a:chExt cx="348331" cy="327363"/>
            </a:xfrm>
          </p:grpSpPr>
          <p:pic>
            <p:nvPicPr>
              <p:cNvPr id="410" name="Picture 409">
                <a:extLst>
                  <a:ext uri="{FF2B5EF4-FFF2-40B4-BE49-F238E27FC236}">
                    <a16:creationId xmlns:a16="http://schemas.microsoft.com/office/drawing/2014/main" id="{01FCF756-E590-4AC1-BA78-DDC8F21CF3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11" name="TextBox 410">
                <a:extLst>
                  <a:ext uri="{FF2B5EF4-FFF2-40B4-BE49-F238E27FC236}">
                    <a16:creationId xmlns:a16="http://schemas.microsoft.com/office/drawing/2014/main" id="{475E0572-03CF-41FE-84FC-450327770EEF}"/>
                  </a:ext>
                </a:extLst>
              </p:cNvPr>
              <p:cNvSpPr txBox="1"/>
              <p:nvPr/>
            </p:nvSpPr>
            <p:spPr>
              <a:xfrm rot="19964992">
                <a:off x="7271362" y="2901581"/>
                <a:ext cx="3483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RUANG TERBUKA HIJAU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1" name="Group 420">
              <a:extLst>
                <a:ext uri="{FF2B5EF4-FFF2-40B4-BE49-F238E27FC236}">
                  <a16:creationId xmlns:a16="http://schemas.microsoft.com/office/drawing/2014/main" id="{43B7E21E-922C-4B6F-87EC-F3607B02742D}"/>
                </a:ext>
              </a:extLst>
            </p:cNvPr>
            <p:cNvGrpSpPr/>
            <p:nvPr/>
          </p:nvGrpSpPr>
          <p:grpSpPr>
            <a:xfrm>
              <a:off x="5127726" y="2748576"/>
              <a:ext cx="348331" cy="327363"/>
              <a:chOff x="7271362" y="2871746"/>
              <a:chExt cx="348331" cy="327363"/>
            </a:xfrm>
          </p:grpSpPr>
          <p:pic>
            <p:nvPicPr>
              <p:cNvPr id="422" name="Picture 421">
                <a:extLst>
                  <a:ext uri="{FF2B5EF4-FFF2-40B4-BE49-F238E27FC236}">
                    <a16:creationId xmlns:a16="http://schemas.microsoft.com/office/drawing/2014/main" id="{0BFA2302-988D-47D6-8495-49292FC0B6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23" name="TextBox 422">
                <a:extLst>
                  <a:ext uri="{FF2B5EF4-FFF2-40B4-BE49-F238E27FC236}">
                    <a16:creationId xmlns:a16="http://schemas.microsoft.com/office/drawing/2014/main" id="{13CD636E-3A02-496F-A59C-596C1A855137}"/>
                  </a:ext>
                </a:extLst>
              </p:cNvPr>
              <p:cNvSpPr txBox="1"/>
              <p:nvPr/>
            </p:nvSpPr>
            <p:spPr>
              <a:xfrm rot="19964992">
                <a:off x="7271362" y="2916970"/>
                <a:ext cx="348331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KAWASAN PERTOKOAN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73" name="RUMAH 01">
            <a:extLst>
              <a:ext uri="{FF2B5EF4-FFF2-40B4-BE49-F238E27FC236}">
                <a16:creationId xmlns:a16="http://schemas.microsoft.com/office/drawing/2014/main" id="{C167580F-67E5-47C4-81ED-CAEE3124916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021" y="2249213"/>
            <a:ext cx="467869" cy="388621"/>
          </a:xfrm>
          <a:prstGeom prst="rect">
            <a:avLst/>
          </a:prstGeom>
        </p:spPr>
      </p:pic>
      <p:grpSp>
        <p:nvGrpSpPr>
          <p:cNvPr id="51" name="PERMUKIMAN 02">
            <a:extLst>
              <a:ext uri="{FF2B5EF4-FFF2-40B4-BE49-F238E27FC236}">
                <a16:creationId xmlns:a16="http://schemas.microsoft.com/office/drawing/2014/main" id="{4387600A-65A1-4E85-A012-37B2506E591D}"/>
              </a:ext>
            </a:extLst>
          </p:cNvPr>
          <p:cNvGrpSpPr/>
          <p:nvPr/>
        </p:nvGrpSpPr>
        <p:grpSpPr>
          <a:xfrm>
            <a:off x="5938497" y="680188"/>
            <a:ext cx="2291803" cy="1870214"/>
            <a:chOff x="5557496" y="680188"/>
            <a:chExt cx="2291803" cy="1870214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BDCC287-DC48-487D-B260-1CDA7468485C}"/>
                </a:ext>
              </a:extLst>
            </p:cNvPr>
            <p:cNvSpPr/>
            <p:nvPr/>
          </p:nvSpPr>
          <p:spPr>
            <a:xfrm>
              <a:off x="5557496" y="733710"/>
              <a:ext cx="2291803" cy="1816692"/>
            </a:xfrm>
            <a:custGeom>
              <a:avLst/>
              <a:gdLst>
                <a:gd name="connsiteX0" fmla="*/ 1619399 w 2291803"/>
                <a:gd name="connsiteY0" fmla="*/ 414 h 1816692"/>
                <a:gd name="connsiteX1" fmla="*/ 2200600 w 2291803"/>
                <a:gd name="connsiteY1" fmla="*/ 428123 h 1816692"/>
                <a:gd name="connsiteX2" fmla="*/ 2291803 w 2291803"/>
                <a:gd name="connsiteY2" fmla="*/ 573145 h 1816692"/>
                <a:gd name="connsiteX3" fmla="*/ 2224826 w 2291803"/>
                <a:gd name="connsiteY3" fmla="*/ 480924 h 1816692"/>
                <a:gd name="connsiteX4" fmla="*/ 1643464 w 2291803"/>
                <a:gd name="connsiteY4" fmla="*/ 969046 h 1816692"/>
                <a:gd name="connsiteX5" fmla="*/ 501761 w 2291803"/>
                <a:gd name="connsiteY5" fmla="*/ 1816692 h 1816692"/>
                <a:gd name="connsiteX6" fmla="*/ 484175 w 2291803"/>
                <a:gd name="connsiteY6" fmla="*/ 1805816 h 1816692"/>
                <a:gd name="connsiteX7" fmla="*/ 434516 w 2291803"/>
                <a:gd name="connsiteY7" fmla="*/ 1792527 h 1816692"/>
                <a:gd name="connsiteX8" fmla="*/ 418925 w 2291803"/>
                <a:gd name="connsiteY8" fmla="*/ 1793110 h 1816692"/>
                <a:gd name="connsiteX9" fmla="*/ 42955 w 2291803"/>
                <a:gd name="connsiteY9" fmla="*/ 1338978 h 1816692"/>
                <a:gd name="connsiteX10" fmla="*/ 0 w 2291803"/>
                <a:gd name="connsiteY10" fmla="*/ 549988 h 1816692"/>
                <a:gd name="connsiteX11" fmla="*/ 5373 w 2291803"/>
                <a:gd name="connsiteY11" fmla="*/ 54162 h 1816692"/>
                <a:gd name="connsiteX12" fmla="*/ 933599 w 2291803"/>
                <a:gd name="connsiteY12" fmla="*/ 343314 h 1816692"/>
                <a:gd name="connsiteX13" fmla="*/ 1619399 w 2291803"/>
                <a:gd name="connsiteY13" fmla="*/ 414 h 181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91803" h="1816692">
                  <a:moveTo>
                    <a:pt x="1619399" y="414"/>
                  </a:moveTo>
                  <a:cubicBezTo>
                    <a:pt x="1830566" y="14549"/>
                    <a:pt x="1963533" y="133906"/>
                    <a:pt x="2200600" y="428123"/>
                  </a:cubicBezTo>
                  <a:lnTo>
                    <a:pt x="2291803" y="573145"/>
                  </a:lnTo>
                  <a:lnTo>
                    <a:pt x="2224826" y="480924"/>
                  </a:lnTo>
                  <a:lnTo>
                    <a:pt x="1643464" y="969046"/>
                  </a:lnTo>
                  <a:lnTo>
                    <a:pt x="501761" y="1816692"/>
                  </a:lnTo>
                  <a:lnTo>
                    <a:pt x="484175" y="1805816"/>
                  </a:lnTo>
                  <a:cubicBezTo>
                    <a:pt x="468910" y="1798292"/>
                    <a:pt x="452090" y="1793660"/>
                    <a:pt x="434516" y="1792527"/>
                  </a:cubicBezTo>
                  <a:lnTo>
                    <a:pt x="418925" y="1793110"/>
                  </a:lnTo>
                  <a:lnTo>
                    <a:pt x="42955" y="1338978"/>
                  </a:lnTo>
                  <a:lnTo>
                    <a:pt x="0" y="549988"/>
                  </a:lnTo>
                  <a:lnTo>
                    <a:pt x="5373" y="54162"/>
                  </a:lnTo>
                  <a:lnTo>
                    <a:pt x="933599" y="343314"/>
                  </a:lnTo>
                  <a:cubicBezTo>
                    <a:pt x="1216716" y="338752"/>
                    <a:pt x="1408232" y="-13721"/>
                    <a:pt x="1619399" y="41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2446DBFA-27F2-454D-B688-FF3946012D49}"/>
                </a:ext>
              </a:extLst>
            </p:cNvPr>
            <p:cNvSpPr/>
            <p:nvPr/>
          </p:nvSpPr>
          <p:spPr>
            <a:xfrm>
              <a:off x="5592762" y="1046089"/>
              <a:ext cx="1736380" cy="1247781"/>
            </a:xfrm>
            <a:custGeom>
              <a:avLst/>
              <a:gdLst>
                <a:gd name="connsiteX0" fmla="*/ 0 w 1598815"/>
                <a:gd name="connsiteY0" fmla="*/ 123878 h 933503"/>
                <a:gd name="connsiteX1" fmla="*/ 485775 w 1598815"/>
                <a:gd name="connsiteY1" fmla="*/ 219128 h 933503"/>
                <a:gd name="connsiteX2" fmla="*/ 1076325 w 1598815"/>
                <a:gd name="connsiteY2" fmla="*/ 171503 h 933503"/>
                <a:gd name="connsiteX3" fmla="*/ 1343025 w 1598815"/>
                <a:gd name="connsiteY3" fmla="*/ 53 h 933503"/>
                <a:gd name="connsiteX4" fmla="*/ 1590675 w 1598815"/>
                <a:gd name="connsiteY4" fmla="*/ 190553 h 933503"/>
                <a:gd name="connsiteX5" fmla="*/ 1028700 w 1598815"/>
                <a:gd name="connsiteY5" fmla="*/ 590603 h 933503"/>
                <a:gd name="connsiteX6" fmla="*/ 361950 w 1598815"/>
                <a:gd name="connsiteY6" fmla="*/ 933503 h 933503"/>
                <a:gd name="connsiteX0" fmla="*/ 0 w 1598815"/>
                <a:gd name="connsiteY0" fmla="*/ 123878 h 1152578"/>
                <a:gd name="connsiteX1" fmla="*/ 485775 w 1598815"/>
                <a:gd name="connsiteY1" fmla="*/ 219128 h 1152578"/>
                <a:gd name="connsiteX2" fmla="*/ 1076325 w 1598815"/>
                <a:gd name="connsiteY2" fmla="*/ 171503 h 1152578"/>
                <a:gd name="connsiteX3" fmla="*/ 1343025 w 1598815"/>
                <a:gd name="connsiteY3" fmla="*/ 53 h 1152578"/>
                <a:gd name="connsiteX4" fmla="*/ 1590675 w 1598815"/>
                <a:gd name="connsiteY4" fmla="*/ 190553 h 1152578"/>
                <a:gd name="connsiteX5" fmla="*/ 1028700 w 1598815"/>
                <a:gd name="connsiteY5" fmla="*/ 590603 h 1152578"/>
                <a:gd name="connsiteX6" fmla="*/ 114300 w 1598815"/>
                <a:gd name="connsiteY6" fmla="*/ 1152578 h 1152578"/>
                <a:gd name="connsiteX0" fmla="*/ 0 w 1598815"/>
                <a:gd name="connsiteY0" fmla="*/ 123878 h 1181153"/>
                <a:gd name="connsiteX1" fmla="*/ 485775 w 1598815"/>
                <a:gd name="connsiteY1" fmla="*/ 219128 h 1181153"/>
                <a:gd name="connsiteX2" fmla="*/ 1076325 w 1598815"/>
                <a:gd name="connsiteY2" fmla="*/ 171503 h 1181153"/>
                <a:gd name="connsiteX3" fmla="*/ 1343025 w 1598815"/>
                <a:gd name="connsiteY3" fmla="*/ 53 h 1181153"/>
                <a:gd name="connsiteX4" fmla="*/ 1590675 w 1598815"/>
                <a:gd name="connsiteY4" fmla="*/ 190553 h 1181153"/>
                <a:gd name="connsiteX5" fmla="*/ 1028700 w 1598815"/>
                <a:gd name="connsiteY5" fmla="*/ 590603 h 1181153"/>
                <a:gd name="connsiteX6" fmla="*/ 9525 w 1598815"/>
                <a:gd name="connsiteY6" fmla="*/ 1181153 h 1181153"/>
                <a:gd name="connsiteX0" fmla="*/ 0 w 1601352"/>
                <a:gd name="connsiteY0" fmla="*/ 123878 h 1181153"/>
                <a:gd name="connsiteX1" fmla="*/ 485775 w 1601352"/>
                <a:gd name="connsiteY1" fmla="*/ 219128 h 1181153"/>
                <a:gd name="connsiteX2" fmla="*/ 1076325 w 1601352"/>
                <a:gd name="connsiteY2" fmla="*/ 171503 h 1181153"/>
                <a:gd name="connsiteX3" fmla="*/ 1343025 w 1601352"/>
                <a:gd name="connsiteY3" fmla="*/ 53 h 1181153"/>
                <a:gd name="connsiteX4" fmla="*/ 1590675 w 1601352"/>
                <a:gd name="connsiteY4" fmla="*/ 190553 h 1181153"/>
                <a:gd name="connsiteX5" fmla="*/ 971550 w 1601352"/>
                <a:gd name="connsiteY5" fmla="*/ 519166 h 1181153"/>
                <a:gd name="connsiteX6" fmla="*/ 9525 w 1601352"/>
                <a:gd name="connsiteY6" fmla="*/ 1181153 h 1181153"/>
                <a:gd name="connsiteX0" fmla="*/ 0 w 1528399"/>
                <a:gd name="connsiteY0" fmla="*/ 123831 h 1181106"/>
                <a:gd name="connsiteX1" fmla="*/ 485775 w 1528399"/>
                <a:gd name="connsiteY1" fmla="*/ 219081 h 1181106"/>
                <a:gd name="connsiteX2" fmla="*/ 1076325 w 1528399"/>
                <a:gd name="connsiteY2" fmla="*/ 171456 h 1181106"/>
                <a:gd name="connsiteX3" fmla="*/ 1343025 w 1528399"/>
                <a:gd name="connsiteY3" fmla="*/ 6 h 1181106"/>
                <a:gd name="connsiteX4" fmla="*/ 1514475 w 1528399"/>
                <a:gd name="connsiteY4" fmla="*/ 166694 h 1181106"/>
                <a:gd name="connsiteX5" fmla="*/ 971550 w 1528399"/>
                <a:gd name="connsiteY5" fmla="*/ 519119 h 1181106"/>
                <a:gd name="connsiteX6" fmla="*/ 9525 w 1528399"/>
                <a:gd name="connsiteY6" fmla="*/ 1181106 h 1181106"/>
                <a:gd name="connsiteX0" fmla="*/ 0 w 1526830"/>
                <a:gd name="connsiteY0" fmla="*/ 123831 h 1181106"/>
                <a:gd name="connsiteX1" fmla="*/ 485775 w 1526830"/>
                <a:gd name="connsiteY1" fmla="*/ 219081 h 1181106"/>
                <a:gd name="connsiteX2" fmla="*/ 1076325 w 1526830"/>
                <a:gd name="connsiteY2" fmla="*/ 171456 h 1181106"/>
                <a:gd name="connsiteX3" fmla="*/ 1343025 w 1526830"/>
                <a:gd name="connsiteY3" fmla="*/ 6 h 1181106"/>
                <a:gd name="connsiteX4" fmla="*/ 1514475 w 1526830"/>
                <a:gd name="connsiteY4" fmla="*/ 166694 h 1181106"/>
                <a:gd name="connsiteX5" fmla="*/ 1000125 w 1526830"/>
                <a:gd name="connsiteY5" fmla="*/ 533407 h 1181106"/>
                <a:gd name="connsiteX6" fmla="*/ 9525 w 1526830"/>
                <a:gd name="connsiteY6" fmla="*/ 1181106 h 1181106"/>
                <a:gd name="connsiteX0" fmla="*/ 0 w 1736380"/>
                <a:gd name="connsiteY0" fmla="*/ 66681 h 1181106"/>
                <a:gd name="connsiteX1" fmla="*/ 695325 w 1736380"/>
                <a:gd name="connsiteY1" fmla="*/ 219081 h 1181106"/>
                <a:gd name="connsiteX2" fmla="*/ 1285875 w 1736380"/>
                <a:gd name="connsiteY2" fmla="*/ 171456 h 1181106"/>
                <a:gd name="connsiteX3" fmla="*/ 1552575 w 1736380"/>
                <a:gd name="connsiteY3" fmla="*/ 6 h 1181106"/>
                <a:gd name="connsiteX4" fmla="*/ 1724025 w 1736380"/>
                <a:gd name="connsiteY4" fmla="*/ 166694 h 1181106"/>
                <a:gd name="connsiteX5" fmla="*/ 1209675 w 1736380"/>
                <a:gd name="connsiteY5" fmla="*/ 533407 h 1181106"/>
                <a:gd name="connsiteX6" fmla="*/ 219075 w 1736380"/>
                <a:gd name="connsiteY6" fmla="*/ 1181106 h 1181106"/>
                <a:gd name="connsiteX0" fmla="*/ 0 w 1736380"/>
                <a:gd name="connsiteY0" fmla="*/ 66681 h 1247781"/>
                <a:gd name="connsiteX1" fmla="*/ 695325 w 1736380"/>
                <a:gd name="connsiteY1" fmla="*/ 219081 h 1247781"/>
                <a:gd name="connsiteX2" fmla="*/ 1285875 w 1736380"/>
                <a:gd name="connsiteY2" fmla="*/ 171456 h 1247781"/>
                <a:gd name="connsiteX3" fmla="*/ 1552575 w 1736380"/>
                <a:gd name="connsiteY3" fmla="*/ 6 h 1247781"/>
                <a:gd name="connsiteX4" fmla="*/ 1724025 w 1736380"/>
                <a:gd name="connsiteY4" fmla="*/ 166694 h 1247781"/>
                <a:gd name="connsiteX5" fmla="*/ 1209675 w 1736380"/>
                <a:gd name="connsiteY5" fmla="*/ 533407 h 1247781"/>
                <a:gd name="connsiteX6" fmla="*/ 123825 w 1736380"/>
                <a:gd name="connsiteY6" fmla="*/ 1247781 h 124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6380" h="1247781">
                  <a:moveTo>
                    <a:pt x="0" y="66681"/>
                  </a:moveTo>
                  <a:cubicBezTo>
                    <a:pt x="153194" y="110337"/>
                    <a:pt x="481013" y="201619"/>
                    <a:pt x="695325" y="219081"/>
                  </a:cubicBezTo>
                  <a:cubicBezTo>
                    <a:pt x="909638" y="236544"/>
                    <a:pt x="1143000" y="207968"/>
                    <a:pt x="1285875" y="171456"/>
                  </a:cubicBezTo>
                  <a:cubicBezTo>
                    <a:pt x="1428750" y="134944"/>
                    <a:pt x="1479550" y="800"/>
                    <a:pt x="1552575" y="6"/>
                  </a:cubicBezTo>
                  <a:cubicBezTo>
                    <a:pt x="1625600" y="-788"/>
                    <a:pt x="1781175" y="77794"/>
                    <a:pt x="1724025" y="166694"/>
                  </a:cubicBezTo>
                  <a:cubicBezTo>
                    <a:pt x="1666875" y="255594"/>
                    <a:pt x="1476375" y="353226"/>
                    <a:pt x="1209675" y="533407"/>
                  </a:cubicBezTo>
                  <a:cubicBezTo>
                    <a:pt x="942975" y="713588"/>
                    <a:pt x="241300" y="1198569"/>
                    <a:pt x="123825" y="1247781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1097E819-E2BE-4D39-9A20-B0E043183E63}"/>
                </a:ext>
              </a:extLst>
            </p:cNvPr>
            <p:cNvCxnSpPr>
              <a:cxnSpLocks/>
            </p:cNvCxnSpPr>
            <p:nvPr/>
          </p:nvCxnSpPr>
          <p:spPr>
            <a:xfrm>
              <a:off x="6145916" y="2062599"/>
              <a:ext cx="288507" cy="230935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CEE53612-C336-4C67-B3FF-B40DDFAC1180}"/>
                </a:ext>
              </a:extLst>
            </p:cNvPr>
            <p:cNvCxnSpPr>
              <a:cxnSpLocks/>
            </p:cNvCxnSpPr>
            <p:nvPr/>
          </p:nvCxnSpPr>
          <p:spPr>
            <a:xfrm>
              <a:off x="6498419" y="1787462"/>
              <a:ext cx="288507" cy="230935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DB1F57B6-9C08-47CC-91DB-F198D27E99BA}"/>
                </a:ext>
              </a:extLst>
            </p:cNvPr>
            <p:cNvCxnSpPr>
              <a:cxnSpLocks/>
            </p:cNvCxnSpPr>
            <p:nvPr/>
          </p:nvCxnSpPr>
          <p:spPr>
            <a:xfrm>
              <a:off x="6849154" y="1549221"/>
              <a:ext cx="276105" cy="21423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235D842F-1596-4660-9790-DD77B9CA4AFA}"/>
                </a:ext>
              </a:extLst>
            </p:cNvPr>
            <p:cNvCxnSpPr>
              <a:cxnSpLocks/>
            </p:cNvCxnSpPr>
            <p:nvPr/>
          </p:nvCxnSpPr>
          <p:spPr>
            <a:xfrm>
              <a:off x="7199889" y="1310980"/>
              <a:ext cx="223242" cy="178694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6A62368C-1BCC-437F-86D6-133C68601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1674" y="1094692"/>
              <a:ext cx="350082" cy="430100"/>
            </a:xfrm>
            <a:prstGeom prst="rect">
              <a:avLst/>
            </a:prstGeom>
          </p:spPr>
        </p:pic>
        <p:pic>
          <p:nvPicPr>
            <p:cNvPr id="225" name="Picture 224">
              <a:extLst>
                <a:ext uri="{FF2B5EF4-FFF2-40B4-BE49-F238E27FC236}">
                  <a16:creationId xmlns:a16="http://schemas.microsoft.com/office/drawing/2014/main" id="{B9356AD4-3BD7-4F30-9387-FF85FA5DC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498" y="1227276"/>
              <a:ext cx="329974" cy="425388"/>
            </a:xfrm>
            <a:prstGeom prst="rect">
              <a:avLst/>
            </a:prstGeom>
          </p:spPr>
        </p:pic>
        <p:pic>
          <p:nvPicPr>
            <p:cNvPr id="306" name="Picture 305">
              <a:extLst>
                <a:ext uri="{FF2B5EF4-FFF2-40B4-BE49-F238E27FC236}">
                  <a16:creationId xmlns:a16="http://schemas.microsoft.com/office/drawing/2014/main" id="{D2DE9AFA-D1DE-4C46-A05F-0AF9B692E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495" y="891330"/>
              <a:ext cx="166415" cy="349385"/>
            </a:xfrm>
            <a:prstGeom prst="rect">
              <a:avLst/>
            </a:prstGeom>
          </p:spPr>
        </p:pic>
        <p:grpSp>
          <p:nvGrpSpPr>
            <p:cNvPr id="447" name="Group 446">
              <a:extLst>
                <a:ext uri="{FF2B5EF4-FFF2-40B4-BE49-F238E27FC236}">
                  <a16:creationId xmlns:a16="http://schemas.microsoft.com/office/drawing/2014/main" id="{ABF0F3CD-1628-4E08-8101-651F2809FAAA}"/>
                </a:ext>
              </a:extLst>
            </p:cNvPr>
            <p:cNvGrpSpPr/>
            <p:nvPr/>
          </p:nvGrpSpPr>
          <p:grpSpPr>
            <a:xfrm>
              <a:off x="5747869" y="1188795"/>
              <a:ext cx="398158" cy="327363"/>
              <a:chOff x="7249350" y="2871746"/>
              <a:chExt cx="398158" cy="327363"/>
            </a:xfrm>
          </p:grpSpPr>
          <p:pic>
            <p:nvPicPr>
              <p:cNvPr id="448" name="Picture 447">
                <a:extLst>
                  <a:ext uri="{FF2B5EF4-FFF2-40B4-BE49-F238E27FC236}">
                    <a16:creationId xmlns:a16="http://schemas.microsoft.com/office/drawing/2014/main" id="{9387325A-49F0-4D8E-96C6-9DDB19550C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49" name="TextBox 448">
                <a:extLst>
                  <a:ext uri="{FF2B5EF4-FFF2-40B4-BE49-F238E27FC236}">
                    <a16:creationId xmlns:a16="http://schemas.microsoft.com/office/drawing/2014/main" id="{7FDCE58A-036B-427A-A661-D758732D770A}"/>
                  </a:ext>
                </a:extLst>
              </p:cNvPr>
              <p:cNvSpPr txBox="1"/>
              <p:nvPr/>
            </p:nvSpPr>
            <p:spPr>
              <a:xfrm rot="20218249">
                <a:off x="7249350" y="2910241"/>
                <a:ext cx="3981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KANTOR</a:t>
                </a:r>
              </a:p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POLISI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50" name="Picture 449">
              <a:extLst>
                <a:ext uri="{FF2B5EF4-FFF2-40B4-BE49-F238E27FC236}">
                  <a16:creationId xmlns:a16="http://schemas.microsoft.com/office/drawing/2014/main" id="{F43889B3-BE45-45D1-88AD-5D2965233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8080" y="1483755"/>
              <a:ext cx="795791" cy="540080"/>
            </a:xfrm>
            <a:prstGeom prst="rect">
              <a:avLst/>
            </a:prstGeom>
          </p:spPr>
        </p:pic>
        <p:grpSp>
          <p:nvGrpSpPr>
            <p:cNvPr id="457" name="Group 456">
              <a:extLst>
                <a:ext uri="{FF2B5EF4-FFF2-40B4-BE49-F238E27FC236}">
                  <a16:creationId xmlns:a16="http://schemas.microsoft.com/office/drawing/2014/main" id="{05B5EA2F-BD30-4D00-AFE0-86EAC6C0FD00}"/>
                </a:ext>
              </a:extLst>
            </p:cNvPr>
            <p:cNvGrpSpPr/>
            <p:nvPr/>
          </p:nvGrpSpPr>
          <p:grpSpPr>
            <a:xfrm>
              <a:off x="5649136" y="1889888"/>
              <a:ext cx="398158" cy="327363"/>
              <a:chOff x="7249350" y="2871746"/>
              <a:chExt cx="398158" cy="327363"/>
            </a:xfrm>
          </p:grpSpPr>
          <p:pic>
            <p:nvPicPr>
              <p:cNvPr id="458" name="Picture 457">
                <a:extLst>
                  <a:ext uri="{FF2B5EF4-FFF2-40B4-BE49-F238E27FC236}">
                    <a16:creationId xmlns:a16="http://schemas.microsoft.com/office/drawing/2014/main" id="{A9F4237C-21DE-4002-B7B1-C4DEB27B8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59" name="TextBox 458">
                <a:extLst>
                  <a:ext uri="{FF2B5EF4-FFF2-40B4-BE49-F238E27FC236}">
                    <a16:creationId xmlns:a16="http://schemas.microsoft.com/office/drawing/2014/main" id="{2AA9D3FD-C1AA-4CBA-8E8A-2ED2B99A3692}"/>
                  </a:ext>
                </a:extLst>
              </p:cNvPr>
              <p:cNvSpPr txBox="1"/>
              <p:nvPr/>
            </p:nvSpPr>
            <p:spPr>
              <a:xfrm rot="20218249">
                <a:off x="7249350" y="2894852"/>
                <a:ext cx="3981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SEKOLAH MENENGAH PERTAMA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93E9F4A-F182-4444-8C15-7C23B0CA1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2122" y="1103961"/>
              <a:ext cx="631932" cy="466322"/>
            </a:xfrm>
            <a:prstGeom prst="rect">
              <a:avLst/>
            </a:prstGeom>
          </p:spPr>
        </p:pic>
        <p:grpSp>
          <p:nvGrpSpPr>
            <p:cNvPr id="418" name="Group 417">
              <a:extLst>
                <a:ext uri="{FF2B5EF4-FFF2-40B4-BE49-F238E27FC236}">
                  <a16:creationId xmlns:a16="http://schemas.microsoft.com/office/drawing/2014/main" id="{EEDDC9F7-9A8B-4DA9-9F5F-4F7A4CA0BC13}"/>
                </a:ext>
              </a:extLst>
            </p:cNvPr>
            <p:cNvGrpSpPr/>
            <p:nvPr/>
          </p:nvGrpSpPr>
          <p:grpSpPr>
            <a:xfrm>
              <a:off x="6316718" y="1485370"/>
              <a:ext cx="283852" cy="244229"/>
              <a:chOff x="7528667" y="2472863"/>
              <a:chExt cx="380473" cy="327363"/>
            </a:xfrm>
          </p:grpSpPr>
          <p:pic>
            <p:nvPicPr>
              <p:cNvPr id="419" name="Picture 418">
                <a:extLst>
                  <a:ext uri="{FF2B5EF4-FFF2-40B4-BE49-F238E27FC236}">
                    <a16:creationId xmlns:a16="http://schemas.microsoft.com/office/drawing/2014/main" id="{4AB71A58-FCD3-49CD-9DA1-CCD2F86CA0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9150" y="2472863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20" name="TextBox 419">
                <a:extLst>
                  <a:ext uri="{FF2B5EF4-FFF2-40B4-BE49-F238E27FC236}">
                    <a16:creationId xmlns:a16="http://schemas.microsoft.com/office/drawing/2014/main" id="{424BBF47-AB5C-4DA2-B291-06A89F626B01}"/>
                  </a:ext>
                </a:extLst>
              </p:cNvPr>
              <p:cNvSpPr txBox="1"/>
              <p:nvPr/>
            </p:nvSpPr>
            <p:spPr>
              <a:xfrm rot="20284207">
                <a:off x="7528667" y="2502999"/>
                <a:ext cx="380473" cy="165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MASJID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0" name="Group 459">
              <a:extLst>
                <a:ext uri="{FF2B5EF4-FFF2-40B4-BE49-F238E27FC236}">
                  <a16:creationId xmlns:a16="http://schemas.microsoft.com/office/drawing/2014/main" id="{5ABEC13F-FAC5-44ED-8E97-72687ABC8AFC}"/>
                </a:ext>
              </a:extLst>
            </p:cNvPr>
            <p:cNvGrpSpPr/>
            <p:nvPr/>
          </p:nvGrpSpPr>
          <p:grpSpPr>
            <a:xfrm>
              <a:off x="6549920" y="1315829"/>
              <a:ext cx="349063" cy="295017"/>
              <a:chOff x="7550727" y="2472863"/>
              <a:chExt cx="380473" cy="327363"/>
            </a:xfrm>
          </p:grpSpPr>
          <p:pic>
            <p:nvPicPr>
              <p:cNvPr id="461" name="Picture 460">
                <a:extLst>
                  <a:ext uri="{FF2B5EF4-FFF2-40B4-BE49-F238E27FC236}">
                    <a16:creationId xmlns:a16="http://schemas.microsoft.com/office/drawing/2014/main" id="{5EB68FE9-C393-475C-8E0A-AEC1F73ED4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9150" y="2472863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62" name="TextBox 461">
                <a:extLst>
                  <a:ext uri="{FF2B5EF4-FFF2-40B4-BE49-F238E27FC236}">
                    <a16:creationId xmlns:a16="http://schemas.microsoft.com/office/drawing/2014/main" id="{1D392373-858E-45FD-AAF8-EAADA073DA46}"/>
                  </a:ext>
                </a:extLst>
              </p:cNvPr>
              <p:cNvSpPr txBox="1"/>
              <p:nvPr/>
            </p:nvSpPr>
            <p:spPr>
              <a:xfrm rot="20284207">
                <a:off x="7550727" y="2551629"/>
                <a:ext cx="380473" cy="136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PUSKESMAS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A8B8189F-4579-44F2-B226-01D8815A1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9508" y="2054902"/>
              <a:ext cx="467869" cy="388621"/>
            </a:xfrm>
            <a:prstGeom prst="rect">
              <a:avLst/>
            </a:prstGeom>
          </p:spPr>
        </p:pic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C3272F9A-7562-4DD5-83CD-194E65CE3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7607" y="1801245"/>
              <a:ext cx="467869" cy="388621"/>
            </a:xfrm>
            <a:prstGeom prst="rect">
              <a:avLst/>
            </a:prstGeom>
          </p:spPr>
        </p:pic>
        <p:pic>
          <p:nvPicPr>
            <p:cNvPr id="162" name="Picture 161">
              <a:extLst>
                <a:ext uri="{FF2B5EF4-FFF2-40B4-BE49-F238E27FC236}">
                  <a16:creationId xmlns:a16="http://schemas.microsoft.com/office/drawing/2014/main" id="{4FEFFBDA-45C1-4008-9F1D-634121B78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5706" y="1547588"/>
              <a:ext cx="467869" cy="388621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AF5404DD-420F-4B19-863D-C5F94D26A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3161" y="680188"/>
              <a:ext cx="467869" cy="388621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45F7A8D5-7558-40A3-9687-12CEBB94A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9709" y="748114"/>
              <a:ext cx="467869" cy="388621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0613FD1A-31F7-4C9A-8CBB-9395D210C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7031" y="849431"/>
              <a:ext cx="467869" cy="388621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AA500BDC-A43B-4BC2-A090-C1DCA003C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0728" y="826434"/>
              <a:ext cx="467869" cy="388621"/>
            </a:xfrm>
            <a:prstGeom prst="rect">
              <a:avLst/>
            </a:prstGeom>
          </p:spPr>
        </p:pic>
      </p:grpSp>
      <p:grpSp>
        <p:nvGrpSpPr>
          <p:cNvPr id="78" name="PERMUKIMAN 03">
            <a:extLst>
              <a:ext uri="{FF2B5EF4-FFF2-40B4-BE49-F238E27FC236}">
                <a16:creationId xmlns:a16="http://schemas.microsoft.com/office/drawing/2014/main" id="{13D07572-C390-4377-BD82-66C776E362CE}"/>
              </a:ext>
            </a:extLst>
          </p:cNvPr>
          <p:cNvGrpSpPr/>
          <p:nvPr/>
        </p:nvGrpSpPr>
        <p:grpSpPr>
          <a:xfrm>
            <a:off x="7180191" y="2684401"/>
            <a:ext cx="1858957" cy="2915398"/>
            <a:chOff x="6799190" y="2684401"/>
            <a:chExt cx="1858957" cy="2915398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3A10D8F-50B5-4225-A020-7354C6278CC5}"/>
                </a:ext>
              </a:extLst>
            </p:cNvPr>
            <p:cNvSpPr/>
            <p:nvPr/>
          </p:nvSpPr>
          <p:spPr>
            <a:xfrm>
              <a:off x="7805246" y="2684401"/>
              <a:ext cx="835973" cy="1100039"/>
            </a:xfrm>
            <a:custGeom>
              <a:avLst/>
              <a:gdLst>
                <a:gd name="connsiteX0" fmla="*/ 833342 w 835973"/>
                <a:gd name="connsiteY0" fmla="*/ 0 h 1100039"/>
                <a:gd name="connsiteX1" fmla="*/ 835973 w 835973"/>
                <a:gd name="connsiteY1" fmla="*/ 27979 h 1100039"/>
                <a:gd name="connsiteX2" fmla="*/ 692449 w 835973"/>
                <a:gd name="connsiteY2" fmla="*/ 475424 h 1100039"/>
                <a:gd name="connsiteX3" fmla="*/ 570739 w 835973"/>
                <a:gd name="connsiteY3" fmla="*/ 1022142 h 1100039"/>
                <a:gd name="connsiteX4" fmla="*/ 552654 w 835973"/>
                <a:gd name="connsiteY4" fmla="*/ 1100039 h 1100039"/>
                <a:gd name="connsiteX5" fmla="*/ 0 w 835973"/>
                <a:gd name="connsiteY5" fmla="*/ 519284 h 1100039"/>
                <a:gd name="connsiteX6" fmla="*/ 833342 w 835973"/>
                <a:gd name="connsiteY6" fmla="*/ 0 h 110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5973" h="1100039">
                  <a:moveTo>
                    <a:pt x="833342" y="0"/>
                  </a:moveTo>
                  <a:lnTo>
                    <a:pt x="835973" y="27979"/>
                  </a:lnTo>
                  <a:cubicBezTo>
                    <a:pt x="834394" y="209351"/>
                    <a:pt x="723365" y="311603"/>
                    <a:pt x="692449" y="475424"/>
                  </a:cubicBezTo>
                  <a:cubicBezTo>
                    <a:pt x="656381" y="666549"/>
                    <a:pt x="623717" y="795730"/>
                    <a:pt x="570739" y="1022142"/>
                  </a:cubicBezTo>
                  <a:lnTo>
                    <a:pt x="552654" y="1100039"/>
                  </a:lnTo>
                  <a:lnTo>
                    <a:pt x="0" y="519284"/>
                  </a:lnTo>
                  <a:lnTo>
                    <a:pt x="83334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84A8797-3F9F-4130-A1B4-71D34668822B}"/>
                </a:ext>
              </a:extLst>
            </p:cNvPr>
            <p:cNvSpPr/>
            <p:nvPr/>
          </p:nvSpPr>
          <p:spPr>
            <a:xfrm>
              <a:off x="6799190" y="3264009"/>
              <a:ext cx="1551457" cy="2335790"/>
            </a:xfrm>
            <a:custGeom>
              <a:avLst/>
              <a:gdLst>
                <a:gd name="connsiteX0" fmla="*/ 936206 w 1551457"/>
                <a:gd name="connsiteY0" fmla="*/ 0 h 2335790"/>
                <a:gd name="connsiteX1" fmla="*/ 1551457 w 1551457"/>
                <a:gd name="connsiteY1" fmla="*/ 624596 h 2335790"/>
                <a:gd name="connsiteX2" fmla="*/ 1533405 w 1551457"/>
                <a:gd name="connsiteY2" fmla="*/ 1699215 h 2335790"/>
                <a:gd name="connsiteX3" fmla="*/ 1098624 w 1551457"/>
                <a:gd name="connsiteY3" fmla="*/ 2286234 h 2335790"/>
                <a:gd name="connsiteX4" fmla="*/ 1066331 w 1551457"/>
                <a:gd name="connsiteY4" fmla="*/ 2335790 h 2335790"/>
                <a:gd name="connsiteX5" fmla="*/ 499973 w 1551457"/>
                <a:gd name="connsiteY5" fmla="*/ 1621233 h 2335790"/>
                <a:gd name="connsiteX6" fmla="*/ 0 w 1551457"/>
                <a:gd name="connsiteY6" fmla="*/ 634077 h 2335790"/>
                <a:gd name="connsiteX7" fmla="*/ 936206 w 1551457"/>
                <a:gd name="connsiteY7" fmla="*/ 0 h 233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1457" h="2335790">
                  <a:moveTo>
                    <a:pt x="936206" y="0"/>
                  </a:moveTo>
                  <a:lnTo>
                    <a:pt x="1551457" y="624596"/>
                  </a:lnTo>
                  <a:lnTo>
                    <a:pt x="1533405" y="1699215"/>
                  </a:lnTo>
                  <a:cubicBezTo>
                    <a:pt x="1527755" y="2035575"/>
                    <a:pt x="1235428" y="2126866"/>
                    <a:pt x="1098624" y="2286234"/>
                  </a:cubicBezTo>
                  <a:lnTo>
                    <a:pt x="1066331" y="2335790"/>
                  </a:lnTo>
                  <a:lnTo>
                    <a:pt x="499973" y="1621233"/>
                  </a:lnTo>
                  <a:lnTo>
                    <a:pt x="0" y="634077"/>
                  </a:lnTo>
                  <a:lnTo>
                    <a:pt x="93620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781A542-45CD-4714-A143-B3D283B9BA8C}"/>
                </a:ext>
              </a:extLst>
            </p:cNvPr>
            <p:cNvGrpSpPr/>
            <p:nvPr/>
          </p:nvGrpSpPr>
          <p:grpSpPr>
            <a:xfrm>
              <a:off x="7368978" y="3507817"/>
              <a:ext cx="886915" cy="1239007"/>
              <a:chOff x="7405683" y="3319790"/>
              <a:chExt cx="886915" cy="1239007"/>
            </a:xfrm>
          </p:grpSpPr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E85E987A-ED8B-4FB6-BC14-EE946426B6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05683" y="3319790"/>
                <a:ext cx="646597" cy="484624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48762F39-8445-464E-95A4-A766BD2C09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28852" y="3804414"/>
                <a:ext cx="410030" cy="256278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CBB7D89C-5638-4DFC-9262-1E291FB3D8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47123" y="4060692"/>
                <a:ext cx="645475" cy="498105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6B5E6F70-E702-4E62-AC09-0A522A45ED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29142" y="3503065"/>
              <a:ext cx="649287" cy="454849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A7167862-472A-4E84-AF4C-FE0F557873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11410" y="4387328"/>
              <a:ext cx="557618" cy="378053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3A1ACEC0-4778-4A83-A5A3-5B5DB3147B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46490" y="4644916"/>
              <a:ext cx="643927" cy="41919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B025D7F-652E-4F48-94C1-F2302E63A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4821" y="3874909"/>
              <a:ext cx="328422" cy="484887"/>
            </a:xfrm>
            <a:prstGeom prst="rect">
              <a:avLst/>
            </a:prstGeom>
          </p:spPr>
        </p:pic>
        <p:pic>
          <p:nvPicPr>
            <p:cNvPr id="196" name="Picture 195">
              <a:extLst>
                <a:ext uri="{FF2B5EF4-FFF2-40B4-BE49-F238E27FC236}">
                  <a16:creationId xmlns:a16="http://schemas.microsoft.com/office/drawing/2014/main" id="{622731AB-71A7-4323-8D91-DE5254C14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4452" y="4083305"/>
              <a:ext cx="328422" cy="484887"/>
            </a:xfrm>
            <a:prstGeom prst="rect">
              <a:avLst/>
            </a:prstGeom>
          </p:spPr>
        </p:pic>
        <p:pic>
          <p:nvPicPr>
            <p:cNvPr id="197" name="Picture 196">
              <a:extLst>
                <a:ext uri="{FF2B5EF4-FFF2-40B4-BE49-F238E27FC236}">
                  <a16:creationId xmlns:a16="http://schemas.microsoft.com/office/drawing/2014/main" id="{9DBF2314-80B6-48FF-8E81-6D71336374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4098" y="3624535"/>
              <a:ext cx="328422" cy="484887"/>
            </a:xfrm>
            <a:prstGeom prst="rect">
              <a:avLst/>
            </a:prstGeom>
          </p:spPr>
        </p:pic>
        <p:pic>
          <p:nvPicPr>
            <p:cNvPr id="285" name="Picture 284">
              <a:extLst>
                <a:ext uri="{FF2B5EF4-FFF2-40B4-BE49-F238E27FC236}">
                  <a16:creationId xmlns:a16="http://schemas.microsoft.com/office/drawing/2014/main" id="{BE6E6803-21BE-4F82-ABA6-7855C7497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1888" y="4516781"/>
              <a:ext cx="166415" cy="349385"/>
            </a:xfrm>
            <a:prstGeom prst="rect">
              <a:avLst/>
            </a:prstGeom>
          </p:spPr>
        </p:pic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1452CD0B-4047-4D53-8DCF-D164B408704E}"/>
                </a:ext>
              </a:extLst>
            </p:cNvPr>
            <p:cNvGrpSpPr/>
            <p:nvPr/>
          </p:nvGrpSpPr>
          <p:grpSpPr>
            <a:xfrm>
              <a:off x="6869050" y="3686071"/>
              <a:ext cx="358813" cy="545532"/>
              <a:chOff x="6869050" y="3686071"/>
              <a:chExt cx="358813" cy="545532"/>
            </a:xfrm>
          </p:grpSpPr>
          <p:pic>
            <p:nvPicPr>
              <p:cNvPr id="195" name="Picture 194">
                <a:extLst>
                  <a:ext uri="{FF2B5EF4-FFF2-40B4-BE49-F238E27FC236}">
                    <a16:creationId xmlns:a16="http://schemas.microsoft.com/office/drawing/2014/main" id="{EEB4712B-C2CE-4BF6-A8CA-DEBC7483C5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9050" y="3686071"/>
                <a:ext cx="342036" cy="420859"/>
              </a:xfrm>
              <a:prstGeom prst="rect">
                <a:avLst/>
              </a:prstGeom>
            </p:spPr>
          </p:pic>
          <p:grpSp>
            <p:nvGrpSpPr>
              <p:cNvPr id="328" name="Group 327">
                <a:extLst>
                  <a:ext uri="{FF2B5EF4-FFF2-40B4-BE49-F238E27FC236}">
                    <a16:creationId xmlns:a16="http://schemas.microsoft.com/office/drawing/2014/main" id="{68AF70B6-644A-4042-AAC7-8BB632E59BFC}"/>
                  </a:ext>
                </a:extLst>
              </p:cNvPr>
              <p:cNvGrpSpPr/>
              <p:nvPr/>
            </p:nvGrpSpPr>
            <p:grpSpPr>
              <a:xfrm>
                <a:off x="6879532" y="3904240"/>
                <a:ext cx="348331" cy="327363"/>
                <a:chOff x="7271362" y="2871746"/>
                <a:chExt cx="348331" cy="327363"/>
              </a:xfrm>
            </p:grpSpPr>
            <p:pic>
              <p:nvPicPr>
                <p:cNvPr id="334" name="Picture 333">
                  <a:extLst>
                    <a:ext uri="{FF2B5EF4-FFF2-40B4-BE49-F238E27FC236}">
                      <a16:creationId xmlns:a16="http://schemas.microsoft.com/office/drawing/2014/main" id="{2C144318-7A11-4F4D-80BF-5D24A089EE4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46017" y="2871746"/>
                  <a:ext cx="191902" cy="327363"/>
                </a:xfrm>
                <a:prstGeom prst="rect">
                  <a:avLst/>
                </a:prstGeom>
              </p:spPr>
            </p:pic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67B5548F-D4BF-4E5A-B7D5-1BC672A533C7}"/>
                    </a:ext>
                  </a:extLst>
                </p:cNvPr>
                <p:cNvSpPr txBox="1"/>
                <p:nvPr/>
              </p:nvSpPr>
              <p:spPr>
                <a:xfrm rot="19964992">
                  <a:off x="7271362" y="2916970"/>
                  <a:ext cx="348331" cy="1538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PUSKESMAS PEMBANTU</a:t>
                  </a:r>
                  <a:endParaRPr lang="id-ID" sz="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ACC6EAF-8E16-4E54-ADC0-16987D3EAB65}"/>
                </a:ext>
              </a:extLst>
            </p:cNvPr>
            <p:cNvGrpSpPr/>
            <p:nvPr/>
          </p:nvGrpSpPr>
          <p:grpSpPr>
            <a:xfrm>
              <a:off x="7595216" y="4893286"/>
              <a:ext cx="458027" cy="634103"/>
              <a:chOff x="7595216" y="4893286"/>
              <a:chExt cx="458027" cy="634103"/>
            </a:xfrm>
          </p:grpSpPr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4712AEDD-B79F-4494-BC2E-20BFA9D047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95216" y="4893286"/>
                <a:ext cx="404225" cy="380447"/>
              </a:xfrm>
              <a:prstGeom prst="rect">
                <a:avLst/>
              </a:prstGeom>
            </p:spPr>
          </p:pic>
          <p:grpSp>
            <p:nvGrpSpPr>
              <p:cNvPr id="350" name="Group 349">
                <a:extLst>
                  <a:ext uri="{FF2B5EF4-FFF2-40B4-BE49-F238E27FC236}">
                    <a16:creationId xmlns:a16="http://schemas.microsoft.com/office/drawing/2014/main" id="{45475226-037D-4041-9CA0-D3A94A13979B}"/>
                  </a:ext>
                </a:extLst>
              </p:cNvPr>
              <p:cNvGrpSpPr/>
              <p:nvPr/>
            </p:nvGrpSpPr>
            <p:grpSpPr>
              <a:xfrm>
                <a:off x="7704912" y="5200026"/>
                <a:ext cx="348331" cy="327363"/>
                <a:chOff x="7271362" y="2871746"/>
                <a:chExt cx="348331" cy="327363"/>
              </a:xfrm>
            </p:grpSpPr>
            <p:pic>
              <p:nvPicPr>
                <p:cNvPr id="399" name="Picture 398">
                  <a:extLst>
                    <a:ext uri="{FF2B5EF4-FFF2-40B4-BE49-F238E27FC236}">
                      <a16:creationId xmlns:a16="http://schemas.microsoft.com/office/drawing/2014/main" id="{53B9B296-5B2E-453A-B262-153ADCB4AC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46017" y="2871746"/>
                  <a:ext cx="191902" cy="327363"/>
                </a:xfrm>
                <a:prstGeom prst="rect">
                  <a:avLst/>
                </a:prstGeom>
              </p:spPr>
            </p:pic>
            <p:sp>
              <p:nvSpPr>
                <p:cNvPr id="401" name="TextBox 400">
                  <a:extLst>
                    <a:ext uri="{FF2B5EF4-FFF2-40B4-BE49-F238E27FC236}">
                      <a16:creationId xmlns:a16="http://schemas.microsoft.com/office/drawing/2014/main" id="{AA866CC9-D5DC-4856-8FBB-62CA48F0BF03}"/>
                    </a:ext>
                  </a:extLst>
                </p:cNvPr>
                <p:cNvSpPr txBox="1"/>
                <p:nvPr/>
              </p:nvSpPr>
              <p:spPr>
                <a:xfrm rot="19964992">
                  <a:off x="7271362" y="2916970"/>
                  <a:ext cx="348331" cy="1538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TOKO KELONTONG</a:t>
                  </a:r>
                  <a:endParaRPr lang="id-ID" sz="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8A10801-80CE-4030-B54F-7CD5A8702FB0}"/>
                </a:ext>
              </a:extLst>
            </p:cNvPr>
            <p:cNvGrpSpPr/>
            <p:nvPr/>
          </p:nvGrpSpPr>
          <p:grpSpPr>
            <a:xfrm>
              <a:off x="7863841" y="2894279"/>
              <a:ext cx="523527" cy="450303"/>
              <a:chOff x="7863841" y="2894279"/>
              <a:chExt cx="523527" cy="450303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883556C2-B3E5-4429-9643-95AB3686DF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63841" y="2987516"/>
                <a:ext cx="290191" cy="357066"/>
              </a:xfrm>
              <a:prstGeom prst="rect">
                <a:avLst/>
              </a:prstGeom>
            </p:spPr>
          </p:pic>
          <p:grpSp>
            <p:nvGrpSpPr>
              <p:cNvPr id="406" name="Group 405">
                <a:extLst>
                  <a:ext uri="{FF2B5EF4-FFF2-40B4-BE49-F238E27FC236}">
                    <a16:creationId xmlns:a16="http://schemas.microsoft.com/office/drawing/2014/main" id="{BA0773D6-CD92-45A7-9C47-44C7FC7DE482}"/>
                  </a:ext>
                </a:extLst>
              </p:cNvPr>
              <p:cNvGrpSpPr/>
              <p:nvPr/>
            </p:nvGrpSpPr>
            <p:grpSpPr>
              <a:xfrm>
                <a:off x="8013950" y="2894279"/>
                <a:ext cx="373418" cy="327363"/>
                <a:chOff x="7257419" y="2871746"/>
                <a:chExt cx="373418" cy="327363"/>
              </a:xfrm>
            </p:grpSpPr>
            <p:pic>
              <p:nvPicPr>
                <p:cNvPr id="407" name="Picture 406">
                  <a:extLst>
                    <a:ext uri="{FF2B5EF4-FFF2-40B4-BE49-F238E27FC236}">
                      <a16:creationId xmlns:a16="http://schemas.microsoft.com/office/drawing/2014/main" id="{AAD84BA6-F7D5-4F62-B3BD-3B47360FB7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46017" y="2871746"/>
                  <a:ext cx="191902" cy="327363"/>
                </a:xfrm>
                <a:prstGeom prst="rect">
                  <a:avLst/>
                </a:prstGeom>
              </p:spPr>
            </p:pic>
            <p:sp>
              <p:nvSpPr>
                <p:cNvPr id="408" name="TextBox 407">
                  <a:extLst>
                    <a:ext uri="{FF2B5EF4-FFF2-40B4-BE49-F238E27FC236}">
                      <a16:creationId xmlns:a16="http://schemas.microsoft.com/office/drawing/2014/main" id="{E8FA7BDF-FFB4-41BF-948C-FD7F0B8BB7A8}"/>
                    </a:ext>
                  </a:extLst>
                </p:cNvPr>
                <p:cNvSpPr txBox="1"/>
                <p:nvPr/>
              </p:nvSpPr>
              <p:spPr>
                <a:xfrm rot="19964992">
                  <a:off x="7257419" y="2910417"/>
                  <a:ext cx="373418" cy="1538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KANTOR KELURAHAN</a:t>
                  </a:r>
                  <a:endParaRPr lang="id-ID" sz="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2BF566C4-C629-486C-ADAE-80F765743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9984" y="3514005"/>
              <a:ext cx="467869" cy="388621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E908478E-0A0B-4E67-8DA7-217BFBDD8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4879" y="3757666"/>
              <a:ext cx="467869" cy="388621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F0F9617C-8FCB-4507-A36F-5360673A1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7306" y="4185441"/>
              <a:ext cx="467869" cy="388621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999E376C-154E-4FF6-A3B7-402FBD521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317" y="4412968"/>
              <a:ext cx="467869" cy="388621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2F5AC920-1E7E-450B-9B7F-93B91D299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1999" y="4667557"/>
              <a:ext cx="467869" cy="388621"/>
            </a:xfrm>
            <a:prstGeom prst="rect">
              <a:avLst/>
            </a:prstGeom>
          </p:spPr>
        </p:pic>
        <p:pic>
          <p:nvPicPr>
            <p:cNvPr id="198" name="Picture 197">
              <a:extLst>
                <a:ext uri="{FF2B5EF4-FFF2-40B4-BE49-F238E27FC236}">
                  <a16:creationId xmlns:a16="http://schemas.microsoft.com/office/drawing/2014/main" id="{FCFBBEE9-F368-46B6-89A7-AA6662C44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0278" y="2715051"/>
              <a:ext cx="467869" cy="388621"/>
            </a:xfrm>
            <a:prstGeom prst="rect">
              <a:avLst/>
            </a:prstGeom>
          </p:spPr>
        </p:pic>
        <p:pic>
          <p:nvPicPr>
            <p:cNvPr id="199" name="Picture 198">
              <a:extLst>
                <a:ext uri="{FF2B5EF4-FFF2-40B4-BE49-F238E27FC236}">
                  <a16:creationId xmlns:a16="http://schemas.microsoft.com/office/drawing/2014/main" id="{677D0ADA-DAD2-4DFB-9E26-17D1879C2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4848" y="3178228"/>
              <a:ext cx="467869" cy="388621"/>
            </a:xfrm>
            <a:prstGeom prst="rect">
              <a:avLst/>
            </a:prstGeom>
          </p:spPr>
        </p:pic>
      </p:grpSp>
      <p:grpSp>
        <p:nvGrpSpPr>
          <p:cNvPr id="80" name="PERMUKIMAN 04">
            <a:extLst>
              <a:ext uri="{FF2B5EF4-FFF2-40B4-BE49-F238E27FC236}">
                <a16:creationId xmlns:a16="http://schemas.microsoft.com/office/drawing/2014/main" id="{79F1DF45-8F59-43CE-8085-CDA6EF00792E}"/>
              </a:ext>
            </a:extLst>
          </p:cNvPr>
          <p:cNvGrpSpPr/>
          <p:nvPr/>
        </p:nvGrpSpPr>
        <p:grpSpPr>
          <a:xfrm>
            <a:off x="6595658" y="3943508"/>
            <a:ext cx="1629125" cy="2664712"/>
            <a:chOff x="6214657" y="3943508"/>
            <a:chExt cx="1629125" cy="2664712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9FE10D-D64A-4C68-BB08-15075B3B93B3}"/>
                </a:ext>
              </a:extLst>
            </p:cNvPr>
            <p:cNvSpPr/>
            <p:nvPr/>
          </p:nvSpPr>
          <p:spPr>
            <a:xfrm>
              <a:off x="6214657" y="3943508"/>
              <a:ext cx="1629125" cy="2664712"/>
            </a:xfrm>
            <a:custGeom>
              <a:avLst/>
              <a:gdLst>
                <a:gd name="connsiteX0" fmla="*/ 491550 w 1629125"/>
                <a:gd name="connsiteY0" fmla="*/ 0 h 2664712"/>
                <a:gd name="connsiteX1" fmla="*/ 522556 w 1629125"/>
                <a:gd name="connsiteY1" fmla="*/ 57572 h 2664712"/>
                <a:gd name="connsiteX2" fmla="*/ 944289 w 1629125"/>
                <a:gd name="connsiteY2" fmla="*/ 950354 h 2664712"/>
                <a:gd name="connsiteX3" fmla="*/ 1615000 w 1629125"/>
                <a:gd name="connsiteY3" fmla="*/ 1763032 h 2664712"/>
                <a:gd name="connsiteX4" fmla="*/ 1629125 w 1629125"/>
                <a:gd name="connsiteY4" fmla="*/ 1722723 h 2664712"/>
                <a:gd name="connsiteX5" fmla="*/ 1546438 w 1629125"/>
                <a:gd name="connsiteY5" fmla="*/ 2289716 h 2664712"/>
                <a:gd name="connsiteX6" fmla="*/ 1213239 w 1629125"/>
                <a:gd name="connsiteY6" fmla="*/ 2463843 h 2664712"/>
                <a:gd name="connsiteX7" fmla="*/ 1047504 w 1629125"/>
                <a:gd name="connsiteY7" fmla="*/ 2656678 h 2664712"/>
                <a:gd name="connsiteX8" fmla="*/ 1032332 w 1629125"/>
                <a:gd name="connsiteY8" fmla="*/ 2664712 h 2664712"/>
                <a:gd name="connsiteX9" fmla="*/ 1004347 w 1629125"/>
                <a:gd name="connsiteY9" fmla="*/ 2620599 h 2664712"/>
                <a:gd name="connsiteX10" fmla="*/ 968984 w 1629125"/>
                <a:gd name="connsiteY10" fmla="*/ 2551738 h 2664712"/>
                <a:gd name="connsiteX11" fmla="*/ 874036 w 1629125"/>
                <a:gd name="connsiteY11" fmla="*/ 2444015 h 2664712"/>
                <a:gd name="connsiteX12" fmla="*/ 531886 w 1629125"/>
                <a:gd name="connsiteY12" fmla="*/ 2213368 h 2664712"/>
                <a:gd name="connsiteX13" fmla="*/ 354181 w 1629125"/>
                <a:gd name="connsiteY13" fmla="*/ 1595280 h 2664712"/>
                <a:gd name="connsiteX14" fmla="*/ 137927 w 1629125"/>
                <a:gd name="connsiteY14" fmla="*/ 1038038 h 2664712"/>
                <a:gd name="connsiteX15" fmla="*/ 40007 w 1629125"/>
                <a:gd name="connsiteY15" fmla="*/ 550801 h 2664712"/>
                <a:gd name="connsiteX16" fmla="*/ 8707 w 1629125"/>
                <a:gd name="connsiteY16" fmla="*/ 258430 h 2664712"/>
                <a:gd name="connsiteX17" fmla="*/ 0 w 1629125"/>
                <a:gd name="connsiteY17" fmla="*/ 226847 h 2664712"/>
                <a:gd name="connsiteX18" fmla="*/ 491550 w 1629125"/>
                <a:gd name="connsiteY18" fmla="*/ 0 h 266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29125" h="2664712">
                  <a:moveTo>
                    <a:pt x="491550" y="0"/>
                  </a:moveTo>
                  <a:lnTo>
                    <a:pt x="522556" y="57572"/>
                  </a:lnTo>
                  <a:lnTo>
                    <a:pt x="944289" y="950354"/>
                  </a:lnTo>
                  <a:lnTo>
                    <a:pt x="1615000" y="1763032"/>
                  </a:lnTo>
                  <a:lnTo>
                    <a:pt x="1629125" y="1722723"/>
                  </a:lnTo>
                  <a:lnTo>
                    <a:pt x="1546438" y="2289716"/>
                  </a:lnTo>
                  <a:cubicBezTo>
                    <a:pt x="1522655" y="2462670"/>
                    <a:pt x="1338122" y="2393993"/>
                    <a:pt x="1213239" y="2463843"/>
                  </a:cubicBezTo>
                  <a:cubicBezTo>
                    <a:pt x="1135187" y="2507499"/>
                    <a:pt x="1126950" y="2598460"/>
                    <a:pt x="1047504" y="2656678"/>
                  </a:cubicBezTo>
                  <a:lnTo>
                    <a:pt x="1032332" y="2664712"/>
                  </a:lnTo>
                  <a:lnTo>
                    <a:pt x="1004347" y="2620599"/>
                  </a:lnTo>
                  <a:cubicBezTo>
                    <a:pt x="982902" y="2588252"/>
                    <a:pt x="961457" y="2555906"/>
                    <a:pt x="968984" y="2551738"/>
                  </a:cubicBezTo>
                  <a:lnTo>
                    <a:pt x="874036" y="2444015"/>
                  </a:lnTo>
                  <a:cubicBezTo>
                    <a:pt x="752801" y="2384076"/>
                    <a:pt x="610767" y="2327367"/>
                    <a:pt x="531886" y="2213368"/>
                  </a:cubicBezTo>
                  <a:cubicBezTo>
                    <a:pt x="426712" y="2061370"/>
                    <a:pt x="419841" y="1791168"/>
                    <a:pt x="354181" y="1595280"/>
                  </a:cubicBezTo>
                  <a:cubicBezTo>
                    <a:pt x="288522" y="1399392"/>
                    <a:pt x="190289" y="1212117"/>
                    <a:pt x="137927" y="1038038"/>
                  </a:cubicBezTo>
                  <a:cubicBezTo>
                    <a:pt x="85564" y="863959"/>
                    <a:pt x="73170" y="702608"/>
                    <a:pt x="40007" y="550801"/>
                  </a:cubicBezTo>
                  <a:cubicBezTo>
                    <a:pt x="19281" y="455922"/>
                    <a:pt x="26343" y="347265"/>
                    <a:pt x="8707" y="258430"/>
                  </a:cubicBezTo>
                  <a:lnTo>
                    <a:pt x="0" y="226847"/>
                  </a:lnTo>
                  <a:lnTo>
                    <a:pt x="491550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1" name="Picture 280">
              <a:extLst>
                <a:ext uri="{FF2B5EF4-FFF2-40B4-BE49-F238E27FC236}">
                  <a16:creationId xmlns:a16="http://schemas.microsoft.com/office/drawing/2014/main" id="{AC589768-D205-4688-AD8E-F3E0649FF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2608" y="5290232"/>
              <a:ext cx="166415" cy="349385"/>
            </a:xfrm>
            <a:prstGeom prst="rect">
              <a:avLst/>
            </a:prstGeom>
          </p:spPr>
        </p:pic>
        <p:pic>
          <p:nvPicPr>
            <p:cNvPr id="282" name="Picture 281">
              <a:extLst>
                <a:ext uri="{FF2B5EF4-FFF2-40B4-BE49-F238E27FC236}">
                  <a16:creationId xmlns:a16="http://schemas.microsoft.com/office/drawing/2014/main" id="{9E4F8FD1-6DE5-4351-B2D5-4DC2B6E24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4261" y="5670653"/>
              <a:ext cx="166415" cy="349385"/>
            </a:xfrm>
            <a:prstGeom prst="rect">
              <a:avLst/>
            </a:prstGeom>
          </p:spPr>
        </p:pic>
        <p:pic>
          <p:nvPicPr>
            <p:cNvPr id="283" name="Picture 282">
              <a:extLst>
                <a:ext uri="{FF2B5EF4-FFF2-40B4-BE49-F238E27FC236}">
                  <a16:creationId xmlns:a16="http://schemas.microsoft.com/office/drawing/2014/main" id="{A8DBCAA9-E13A-4E6E-87B4-DEACB368E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0537" y="5965113"/>
              <a:ext cx="166415" cy="349385"/>
            </a:xfrm>
            <a:prstGeom prst="rect">
              <a:avLst/>
            </a:prstGeom>
          </p:spPr>
        </p:pic>
        <p:pic>
          <p:nvPicPr>
            <p:cNvPr id="284" name="Picture 283">
              <a:extLst>
                <a:ext uri="{FF2B5EF4-FFF2-40B4-BE49-F238E27FC236}">
                  <a16:creationId xmlns:a16="http://schemas.microsoft.com/office/drawing/2014/main" id="{C238DA28-25D8-46CF-AACA-556914523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660" y="6013272"/>
              <a:ext cx="166415" cy="349385"/>
            </a:xfrm>
            <a:prstGeom prst="rect">
              <a:avLst/>
            </a:prstGeom>
          </p:spPr>
        </p:pic>
        <p:cxnSp>
          <p:nvCxnSpPr>
            <p:cNvPr id="463" name="Straight Connector 462">
              <a:extLst>
                <a:ext uri="{FF2B5EF4-FFF2-40B4-BE49-F238E27FC236}">
                  <a16:creationId xmlns:a16="http://schemas.microsoft.com/office/drawing/2014/main" id="{388D7648-B460-41AC-81A5-9323732247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2159" y="4390795"/>
              <a:ext cx="567537" cy="24800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Straight Connector 463">
              <a:extLst>
                <a:ext uri="{FF2B5EF4-FFF2-40B4-BE49-F238E27FC236}">
                  <a16:creationId xmlns:a16="http://schemas.microsoft.com/office/drawing/2014/main" id="{3A3BFAB5-DDEC-4DFE-914F-F64577C04F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25846" y="4806475"/>
              <a:ext cx="567537" cy="24800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Straight Connector 464">
              <a:extLst>
                <a:ext uri="{FF2B5EF4-FFF2-40B4-BE49-F238E27FC236}">
                  <a16:creationId xmlns:a16="http://schemas.microsoft.com/office/drawing/2014/main" id="{B4F9433B-3835-4D3C-8A4E-59357F0DC3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70546" y="5104100"/>
              <a:ext cx="567537" cy="24800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Straight Connector 465">
              <a:extLst>
                <a:ext uri="{FF2B5EF4-FFF2-40B4-BE49-F238E27FC236}">
                  <a16:creationId xmlns:a16="http://schemas.microsoft.com/office/drawing/2014/main" id="{2790D04C-B800-4405-88D6-13944AD4B7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30720" y="5488388"/>
              <a:ext cx="567537" cy="24800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9" name="Picture 278">
              <a:extLst>
                <a:ext uri="{FF2B5EF4-FFF2-40B4-BE49-F238E27FC236}">
                  <a16:creationId xmlns:a16="http://schemas.microsoft.com/office/drawing/2014/main" id="{6D28B35D-B42B-4B8C-8B07-91F958B1E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6585" y="4632369"/>
              <a:ext cx="166415" cy="349385"/>
            </a:xfrm>
            <a:prstGeom prst="rect">
              <a:avLst/>
            </a:prstGeom>
          </p:spPr>
        </p:pic>
        <p:pic>
          <p:nvPicPr>
            <p:cNvPr id="467" name="Picture 466">
              <a:extLst>
                <a:ext uri="{FF2B5EF4-FFF2-40B4-BE49-F238E27FC236}">
                  <a16:creationId xmlns:a16="http://schemas.microsoft.com/office/drawing/2014/main" id="{8CD0C078-45CF-46CF-B709-DF0626B45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2952" y="4458878"/>
              <a:ext cx="467869" cy="388621"/>
            </a:xfrm>
            <a:prstGeom prst="rect">
              <a:avLst/>
            </a:prstGeom>
          </p:spPr>
        </p:pic>
        <p:pic>
          <p:nvPicPr>
            <p:cNvPr id="468" name="Picture 467">
              <a:extLst>
                <a:ext uri="{FF2B5EF4-FFF2-40B4-BE49-F238E27FC236}">
                  <a16:creationId xmlns:a16="http://schemas.microsoft.com/office/drawing/2014/main" id="{21CAE6D0-6F60-4B2B-BC42-26DA818D5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9190" y="4795431"/>
              <a:ext cx="467869" cy="388621"/>
            </a:xfrm>
            <a:prstGeom prst="rect">
              <a:avLst/>
            </a:prstGeom>
          </p:spPr>
        </p:pic>
        <p:pic>
          <p:nvPicPr>
            <p:cNvPr id="469" name="Picture 468">
              <a:extLst>
                <a:ext uri="{FF2B5EF4-FFF2-40B4-BE49-F238E27FC236}">
                  <a16:creationId xmlns:a16="http://schemas.microsoft.com/office/drawing/2014/main" id="{5C32DB50-1B93-47B8-AC76-227EB04C3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1027" y="5121087"/>
              <a:ext cx="467869" cy="388621"/>
            </a:xfrm>
            <a:prstGeom prst="rect">
              <a:avLst/>
            </a:prstGeom>
          </p:spPr>
        </p:pic>
        <p:pic>
          <p:nvPicPr>
            <p:cNvPr id="470" name="Picture 469">
              <a:extLst>
                <a:ext uri="{FF2B5EF4-FFF2-40B4-BE49-F238E27FC236}">
                  <a16:creationId xmlns:a16="http://schemas.microsoft.com/office/drawing/2014/main" id="{28E72C6C-CE29-4317-BFDB-18DFBD4B0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6696" y="5532226"/>
              <a:ext cx="467869" cy="388621"/>
            </a:xfrm>
            <a:prstGeom prst="rect">
              <a:avLst/>
            </a:prstGeom>
          </p:spPr>
        </p:pic>
        <p:pic>
          <p:nvPicPr>
            <p:cNvPr id="471" name="Picture 470">
              <a:extLst>
                <a:ext uri="{FF2B5EF4-FFF2-40B4-BE49-F238E27FC236}">
                  <a16:creationId xmlns:a16="http://schemas.microsoft.com/office/drawing/2014/main" id="{D69CE7E2-DDC8-474E-8D9B-462BCB26CA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8427" y="5310324"/>
              <a:ext cx="467869" cy="388621"/>
            </a:xfrm>
            <a:prstGeom prst="rect">
              <a:avLst/>
            </a:prstGeom>
          </p:spPr>
        </p:pic>
        <p:pic>
          <p:nvPicPr>
            <p:cNvPr id="472" name="Picture 471">
              <a:extLst>
                <a:ext uri="{FF2B5EF4-FFF2-40B4-BE49-F238E27FC236}">
                  <a16:creationId xmlns:a16="http://schemas.microsoft.com/office/drawing/2014/main" id="{7FE5026A-FAE4-4259-9526-1AA14819A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2237" y="5705463"/>
              <a:ext cx="467869" cy="388621"/>
            </a:xfrm>
            <a:prstGeom prst="rect">
              <a:avLst/>
            </a:prstGeom>
          </p:spPr>
        </p:pic>
        <p:pic>
          <p:nvPicPr>
            <p:cNvPr id="473" name="Picture 472">
              <a:extLst>
                <a:ext uri="{FF2B5EF4-FFF2-40B4-BE49-F238E27FC236}">
                  <a16:creationId xmlns:a16="http://schemas.microsoft.com/office/drawing/2014/main" id="{EC1E2E97-439F-42AD-AB9B-B6D807EE95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4766" y="4945866"/>
              <a:ext cx="467869" cy="388621"/>
            </a:xfrm>
            <a:prstGeom prst="rect">
              <a:avLst/>
            </a:prstGeom>
          </p:spPr>
        </p:pic>
        <p:grpSp>
          <p:nvGrpSpPr>
            <p:cNvPr id="474" name="Group1145">
              <a:extLst>
                <a:ext uri="{FF2B5EF4-FFF2-40B4-BE49-F238E27FC236}">
                  <a16:creationId xmlns:a16="http://schemas.microsoft.com/office/drawing/2014/main" id="{FECEA4E1-816C-47A3-B58B-8C8DE233E4D8}"/>
                </a:ext>
              </a:extLst>
            </p:cNvPr>
            <p:cNvGrpSpPr/>
            <p:nvPr/>
          </p:nvGrpSpPr>
          <p:grpSpPr>
            <a:xfrm>
              <a:off x="6457549" y="3953815"/>
              <a:ext cx="417329" cy="509521"/>
              <a:chOff x="4017201" y="2805807"/>
              <a:chExt cx="1109599" cy="1246387"/>
            </a:xfrm>
          </p:grpSpPr>
          <p:grpSp>
            <p:nvGrpSpPr>
              <p:cNvPr id="475" name="Town House">
                <a:extLst>
                  <a:ext uri="{FF2B5EF4-FFF2-40B4-BE49-F238E27FC236}">
                    <a16:creationId xmlns:a16="http://schemas.microsoft.com/office/drawing/2014/main" id="{826D9696-E32F-443C-AF95-7813125F1079}"/>
                  </a:ext>
                </a:extLst>
              </p:cNvPr>
              <p:cNvGrpSpPr/>
              <p:nvPr/>
            </p:nvGrpSpPr>
            <p:grpSpPr>
              <a:xfrm>
                <a:off x="4024800" y="2813407"/>
                <a:ext cx="1094399" cy="1063997"/>
                <a:chOff x="4024800" y="2813407"/>
                <a:chExt cx="1094399" cy="1063997"/>
              </a:xfrm>
            </p:grpSpPr>
            <p:grpSp>
              <p:nvGrpSpPr>
                <p:cNvPr id="485" name="Group 484">
                  <a:extLst>
                    <a:ext uri="{FF2B5EF4-FFF2-40B4-BE49-F238E27FC236}">
                      <a16:creationId xmlns:a16="http://schemas.microsoft.com/office/drawing/2014/main" id="{A2379DC8-8DC2-4A03-94E8-813C98509AAE}"/>
                    </a:ext>
                  </a:extLst>
                </p:cNvPr>
                <p:cNvGrpSpPr/>
                <p:nvPr/>
              </p:nvGrpSpPr>
              <p:grpSpPr>
                <a:xfrm>
                  <a:off x="4024801" y="2813406"/>
                  <a:ext cx="671742" cy="832149"/>
                  <a:chOff x="4024801" y="2813406"/>
                  <a:chExt cx="671742" cy="832149"/>
                </a:xfrm>
              </p:grpSpPr>
              <p:sp>
                <p:nvSpPr>
                  <p:cNvPr id="561" name="Freeform: Shape 560">
                    <a:extLst>
                      <a:ext uri="{FF2B5EF4-FFF2-40B4-BE49-F238E27FC236}">
                        <a16:creationId xmlns:a16="http://schemas.microsoft.com/office/drawing/2014/main" id="{4D10A52A-BE9C-4EC8-951B-D9CDE325FB26}"/>
                      </a:ext>
                    </a:extLst>
                  </p:cNvPr>
                  <p:cNvSpPr/>
                  <p:nvPr/>
                </p:nvSpPr>
                <p:spPr>
                  <a:xfrm flipH="1">
                    <a:off x="4121050" y="3028629"/>
                    <a:ext cx="229373" cy="38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29373" h="38930">
                        <a:moveTo>
                          <a:pt x="0" y="32133"/>
                        </a:moveTo>
                        <a:lnTo>
                          <a:pt x="95807" y="12501"/>
                        </a:lnTo>
                        <a:lnTo>
                          <a:pt x="229373" y="0"/>
                        </a:lnTo>
                        <a:lnTo>
                          <a:pt x="133875" y="38930"/>
                        </a:lnTo>
                        <a:lnTo>
                          <a:pt x="0" y="32133"/>
                        </a:lnTo>
                        <a:close/>
                      </a:path>
                    </a:pathLst>
                  </a:custGeom>
                  <a:solidFill>
                    <a:srgbClr val="595757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62" name="Freeform: Shape 561">
                    <a:extLst>
                      <a:ext uri="{FF2B5EF4-FFF2-40B4-BE49-F238E27FC236}">
                        <a16:creationId xmlns:a16="http://schemas.microsoft.com/office/drawing/2014/main" id="{6BCF55A1-9E6D-4FCD-A390-7B4D826D90B2}"/>
                      </a:ext>
                    </a:extLst>
                  </p:cNvPr>
                  <p:cNvSpPr/>
                  <p:nvPr/>
                </p:nvSpPr>
                <p:spPr>
                  <a:xfrm flipH="1">
                    <a:off x="4026568" y="3126833"/>
                    <a:ext cx="183175" cy="39795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3175" h="397954">
                        <a:moveTo>
                          <a:pt x="1740" y="397954"/>
                        </a:moveTo>
                        <a:lnTo>
                          <a:pt x="183175" y="292298"/>
                        </a:lnTo>
                        <a:lnTo>
                          <a:pt x="183175" y="0"/>
                        </a:lnTo>
                        <a:lnTo>
                          <a:pt x="0" y="93818"/>
                        </a:lnTo>
                        <a:lnTo>
                          <a:pt x="1740" y="397954"/>
                        </a:lnTo>
                        <a:close/>
                      </a:path>
                    </a:pathLst>
                  </a:custGeom>
                  <a:solidFill>
                    <a:srgbClr val="E4C39C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63" name="Freeform: Shape 562">
                    <a:extLst>
                      <a:ext uri="{FF2B5EF4-FFF2-40B4-BE49-F238E27FC236}">
                        <a16:creationId xmlns:a16="http://schemas.microsoft.com/office/drawing/2014/main" id="{F123D7B0-27C8-417F-A133-39B0506A3B03}"/>
                      </a:ext>
                    </a:extLst>
                  </p:cNvPr>
                  <p:cNvSpPr/>
                  <p:nvPr/>
                </p:nvSpPr>
                <p:spPr>
                  <a:xfrm flipH="1">
                    <a:off x="4024801" y="3028627"/>
                    <a:ext cx="191747" cy="19549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91747" h="195498">
                        <a:moveTo>
                          <a:pt x="95498" y="0"/>
                        </a:moveTo>
                        <a:lnTo>
                          <a:pt x="0" y="38930"/>
                        </a:lnTo>
                        <a:lnTo>
                          <a:pt x="6805" y="195498"/>
                        </a:lnTo>
                        <a:lnTo>
                          <a:pt x="191747" y="98673"/>
                        </a:lnTo>
                        <a:lnTo>
                          <a:pt x="95498" y="0"/>
                        </a:lnTo>
                        <a:close/>
                      </a:path>
                    </a:pathLst>
                  </a:custGeom>
                  <a:solidFill>
                    <a:srgbClr val="71707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64" name="Freeform: Shape 563">
                    <a:extLst>
                      <a:ext uri="{FF2B5EF4-FFF2-40B4-BE49-F238E27FC236}">
                        <a16:creationId xmlns:a16="http://schemas.microsoft.com/office/drawing/2014/main" id="{2D71FE8A-DB1B-4F4A-8774-E7FBB5B3BCFC}"/>
                      </a:ext>
                    </a:extLst>
                  </p:cNvPr>
                  <p:cNvSpPr/>
                  <p:nvPr/>
                </p:nvSpPr>
                <p:spPr>
                  <a:xfrm flipH="1">
                    <a:off x="4197221" y="2935904"/>
                    <a:ext cx="108472" cy="5051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8472" h="50513">
                        <a:moveTo>
                          <a:pt x="0" y="10081"/>
                        </a:moveTo>
                        <a:lnTo>
                          <a:pt x="99260" y="50513"/>
                        </a:lnTo>
                        <a:lnTo>
                          <a:pt x="108472" y="44047"/>
                        </a:lnTo>
                        <a:lnTo>
                          <a:pt x="7352" y="0"/>
                        </a:lnTo>
                        <a:lnTo>
                          <a:pt x="0" y="10081"/>
                        </a:lnTo>
                        <a:close/>
                      </a:path>
                    </a:pathLst>
                  </a:custGeom>
                  <a:solidFill>
                    <a:srgbClr val="595757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65" name="Freeform: Shape 564">
                    <a:extLst>
                      <a:ext uri="{FF2B5EF4-FFF2-40B4-BE49-F238E27FC236}">
                        <a16:creationId xmlns:a16="http://schemas.microsoft.com/office/drawing/2014/main" id="{AE9AEF29-DCD0-4504-896D-583D8610BB5B}"/>
                      </a:ext>
                    </a:extLst>
                  </p:cNvPr>
                  <p:cNvSpPr/>
                  <p:nvPr/>
                </p:nvSpPr>
                <p:spPr>
                  <a:xfrm flipH="1">
                    <a:off x="4208283" y="2946636"/>
                    <a:ext cx="217940" cy="64684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17940" h="646844">
                        <a:moveTo>
                          <a:pt x="0" y="646844"/>
                        </a:moveTo>
                        <a:lnTo>
                          <a:pt x="217056" y="529698"/>
                        </a:lnTo>
                        <a:lnTo>
                          <a:pt x="217940" y="37934"/>
                        </a:lnTo>
                        <a:lnTo>
                          <a:pt x="124248" y="0"/>
                        </a:lnTo>
                        <a:lnTo>
                          <a:pt x="2020" y="149798"/>
                        </a:lnTo>
                        <a:lnTo>
                          <a:pt x="0" y="646844"/>
                        </a:lnTo>
                        <a:close/>
                      </a:path>
                    </a:pathLst>
                  </a:custGeom>
                  <a:solidFill>
                    <a:srgbClr val="E4C39C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66" name="Freeform: Shape 565">
                    <a:extLst>
                      <a:ext uri="{FF2B5EF4-FFF2-40B4-BE49-F238E27FC236}">
                        <a16:creationId xmlns:a16="http://schemas.microsoft.com/office/drawing/2014/main" id="{73A32C1E-33B5-449E-90D8-5524FBD534BF}"/>
                      </a:ext>
                    </a:extLst>
                  </p:cNvPr>
                  <p:cNvSpPr/>
                  <p:nvPr/>
                </p:nvSpPr>
                <p:spPr>
                  <a:xfrm flipH="1">
                    <a:off x="4433069" y="2982555"/>
                    <a:ext cx="245668" cy="65519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45668" h="655195">
                        <a:moveTo>
                          <a:pt x="245668" y="106928"/>
                        </a:moveTo>
                        <a:lnTo>
                          <a:pt x="0" y="0"/>
                        </a:lnTo>
                        <a:lnTo>
                          <a:pt x="0" y="548267"/>
                        </a:lnTo>
                        <a:lnTo>
                          <a:pt x="245668" y="655195"/>
                        </a:lnTo>
                        <a:lnTo>
                          <a:pt x="245668" y="106928"/>
                        </a:lnTo>
                        <a:close/>
                      </a:path>
                    </a:pathLst>
                  </a:custGeom>
                  <a:solidFill>
                    <a:srgbClr val="D6A669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67" name="Freeform: Shape 566">
                    <a:extLst>
                      <a:ext uri="{FF2B5EF4-FFF2-40B4-BE49-F238E27FC236}">
                        <a16:creationId xmlns:a16="http://schemas.microsoft.com/office/drawing/2014/main" id="{E54229AF-FD68-4E4E-AEC7-B9FBC2CC1758}"/>
                      </a:ext>
                    </a:extLst>
                  </p:cNvPr>
                  <p:cNvSpPr/>
                  <p:nvPr/>
                </p:nvSpPr>
                <p:spPr>
                  <a:xfrm flipH="1">
                    <a:off x="4300484" y="2815219"/>
                    <a:ext cx="396059" cy="28121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96059" h="281217">
                        <a:moveTo>
                          <a:pt x="142231" y="0"/>
                        </a:moveTo>
                        <a:lnTo>
                          <a:pt x="0" y="159265"/>
                        </a:lnTo>
                        <a:lnTo>
                          <a:pt x="255991" y="281217"/>
                        </a:lnTo>
                        <a:lnTo>
                          <a:pt x="396059" y="109430"/>
                        </a:lnTo>
                        <a:lnTo>
                          <a:pt x="142231" y="0"/>
                        </a:lnTo>
                        <a:close/>
                      </a:path>
                    </a:pathLst>
                  </a:custGeom>
                  <a:solidFill>
                    <a:srgbClr val="595757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68" name="Freeform: Shape 567">
                    <a:extLst>
                      <a:ext uri="{FF2B5EF4-FFF2-40B4-BE49-F238E27FC236}">
                        <a16:creationId xmlns:a16="http://schemas.microsoft.com/office/drawing/2014/main" id="{769484EC-B330-4090-AC6B-0E372CB3D93C}"/>
                      </a:ext>
                    </a:extLst>
                  </p:cNvPr>
                  <p:cNvSpPr/>
                  <p:nvPr/>
                </p:nvSpPr>
                <p:spPr>
                  <a:xfrm flipH="1">
                    <a:off x="4440555" y="2813407"/>
                    <a:ext cx="255406" cy="28303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5406" h="283031">
                        <a:moveTo>
                          <a:pt x="142230" y="0"/>
                        </a:moveTo>
                        <a:lnTo>
                          <a:pt x="0" y="159266"/>
                        </a:lnTo>
                        <a:lnTo>
                          <a:pt x="255406" y="283031"/>
                        </a:lnTo>
                        <a:lnTo>
                          <a:pt x="244853" y="49244"/>
                        </a:lnTo>
                        <a:lnTo>
                          <a:pt x="14223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7000"/>
                    </a:srgbClr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69" name="Freeform: Shape 568">
                    <a:extLst>
                      <a:ext uri="{FF2B5EF4-FFF2-40B4-BE49-F238E27FC236}">
                        <a16:creationId xmlns:a16="http://schemas.microsoft.com/office/drawing/2014/main" id="{8D447EEE-B54D-4004-BF8D-CBDF8858768D}"/>
                      </a:ext>
                    </a:extLst>
                  </p:cNvPr>
                  <p:cNvSpPr/>
                  <p:nvPr/>
                </p:nvSpPr>
                <p:spPr>
                  <a:xfrm flipH="1">
                    <a:off x="4207227" y="3233698"/>
                    <a:ext cx="53381" cy="24263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3381" h="242636">
                        <a:moveTo>
                          <a:pt x="53381" y="0"/>
                        </a:moveTo>
                        <a:lnTo>
                          <a:pt x="36072" y="10251"/>
                        </a:lnTo>
                        <a:lnTo>
                          <a:pt x="0" y="28706"/>
                        </a:lnTo>
                        <a:lnTo>
                          <a:pt x="1095" y="227599"/>
                        </a:lnTo>
                        <a:lnTo>
                          <a:pt x="51443" y="242636"/>
                        </a:lnTo>
                        <a:lnTo>
                          <a:pt x="53381" y="0"/>
                        </a:lnTo>
                        <a:close/>
                      </a:path>
                    </a:pathLst>
                  </a:custGeom>
                  <a:solidFill>
                    <a:srgbClr val="D9AB74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70" name="Freeform: Shape 569">
                    <a:extLst>
                      <a:ext uri="{FF2B5EF4-FFF2-40B4-BE49-F238E27FC236}">
                        <a16:creationId xmlns:a16="http://schemas.microsoft.com/office/drawing/2014/main" id="{F9C67317-C446-49EE-95F8-CBD9F05B3303}"/>
                      </a:ext>
                    </a:extLst>
                  </p:cNvPr>
                  <p:cNvSpPr/>
                  <p:nvPr/>
                </p:nvSpPr>
                <p:spPr>
                  <a:xfrm flipH="1">
                    <a:off x="4259241" y="3262406"/>
                    <a:ext cx="164936" cy="2908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64936" h="290889">
                        <a:moveTo>
                          <a:pt x="163567" y="0"/>
                        </a:moveTo>
                        <a:lnTo>
                          <a:pt x="410" y="82154"/>
                        </a:lnTo>
                        <a:lnTo>
                          <a:pt x="0" y="290889"/>
                        </a:lnTo>
                        <a:lnTo>
                          <a:pt x="164936" y="207095"/>
                        </a:lnTo>
                        <a:lnTo>
                          <a:pt x="163567" y="0"/>
                        </a:lnTo>
                        <a:close/>
                      </a:path>
                    </a:pathLst>
                  </a:custGeom>
                  <a:solidFill>
                    <a:srgbClr val="CC9958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71" name="Freeform: Shape 570">
                    <a:extLst>
                      <a:ext uri="{FF2B5EF4-FFF2-40B4-BE49-F238E27FC236}">
                        <a16:creationId xmlns:a16="http://schemas.microsoft.com/office/drawing/2014/main" id="{BC706890-D637-4555-8E04-261434F5199B}"/>
                      </a:ext>
                    </a:extLst>
                  </p:cNvPr>
                  <p:cNvSpPr/>
                  <p:nvPr/>
                </p:nvSpPr>
                <p:spPr>
                  <a:xfrm flipH="1">
                    <a:off x="4209165" y="3461297"/>
                    <a:ext cx="215010" cy="13122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15010" h="131228">
                        <a:moveTo>
                          <a:pt x="164662" y="0"/>
                        </a:moveTo>
                        <a:lnTo>
                          <a:pt x="0" y="85890"/>
                        </a:lnTo>
                        <a:lnTo>
                          <a:pt x="0" y="131228"/>
                        </a:lnTo>
                        <a:lnTo>
                          <a:pt x="215010" y="15037"/>
                        </a:lnTo>
                        <a:lnTo>
                          <a:pt x="164662" y="0"/>
                        </a:lnTo>
                        <a:close/>
                      </a:path>
                    </a:pathLst>
                  </a:custGeom>
                  <a:solidFill>
                    <a:srgbClr val="BE8B4E"/>
                  </a:solidFill>
                  <a:ln w="7600" cap="flat">
                    <a:noFill/>
                    <a:bevel/>
                  </a:ln>
                </p:spPr>
              </p:sp>
              <p:grpSp>
                <p:nvGrpSpPr>
                  <p:cNvPr id="572" name="Group 571">
                    <a:extLst>
                      <a:ext uri="{FF2B5EF4-FFF2-40B4-BE49-F238E27FC236}">
                        <a16:creationId xmlns:a16="http://schemas.microsoft.com/office/drawing/2014/main" id="{1B4F697E-9F9E-4314-BB21-6E3BDF6B714C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4288271" y="3296822"/>
                    <a:ext cx="109036" cy="231244"/>
                    <a:chOff x="4288271" y="3296822"/>
                    <a:chExt cx="109036" cy="231244"/>
                  </a:xfrm>
                </p:grpSpPr>
                <p:sp>
                  <p:nvSpPr>
                    <p:cNvPr id="619" name="Freeform: Shape 618">
                      <a:extLst>
                        <a:ext uri="{FF2B5EF4-FFF2-40B4-BE49-F238E27FC236}">
                          <a16:creationId xmlns:a16="http://schemas.microsoft.com/office/drawing/2014/main" id="{6851709B-7AE0-4117-BC74-B05D0635008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88277" y="3376907"/>
                      <a:ext cx="7600" cy="150741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50741">
                          <a:moveTo>
                            <a:pt x="0" y="150741"/>
                          </a:moveTo>
                          <a:lnTo>
                            <a:pt x="576" y="0"/>
                          </a:lnTo>
                          <a:lnTo>
                            <a:pt x="0" y="150741"/>
                          </a:lnTo>
                          <a:close/>
                        </a:path>
                      </a:pathLst>
                    </a:custGeom>
                    <a:solidFill>
                      <a:srgbClr val="CA7E34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0" name="Freeform: Shape 619">
                      <a:extLst>
                        <a:ext uri="{FF2B5EF4-FFF2-40B4-BE49-F238E27FC236}">
                          <a16:creationId xmlns:a16="http://schemas.microsoft.com/office/drawing/2014/main" id="{4161C984-EE42-4B1E-8176-A3D3F1C356A8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88271" y="3296822"/>
                      <a:ext cx="105780" cy="80794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05780" h="80794">
                          <a:moveTo>
                            <a:pt x="0" y="35796"/>
                          </a:moveTo>
                          <a:cubicBezTo>
                            <a:pt x="0" y="35796"/>
                            <a:pt x="8648" y="-4650"/>
                            <a:pt x="41214" y="1782"/>
                          </a:cubicBezTo>
                          <a:cubicBezTo>
                            <a:pt x="97670" y="15184"/>
                            <a:pt x="105780" y="81883"/>
                            <a:pt x="105780" y="81883"/>
                          </a:cubicBezTo>
                          <a:lnTo>
                            <a:pt x="0" y="35796"/>
                          </a:lnTo>
                          <a:close/>
                        </a:path>
                      </a:pathLst>
                    </a:custGeom>
                    <a:solidFill>
                      <a:srgbClr val="B06F2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1" name="Freeform: Shape 620">
                      <a:extLst>
                        <a:ext uri="{FF2B5EF4-FFF2-40B4-BE49-F238E27FC236}">
                          <a16:creationId xmlns:a16="http://schemas.microsoft.com/office/drawing/2014/main" id="{764DADF2-4880-4D12-8E6C-CA2A62B786BF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91582" y="3341208"/>
                      <a:ext cx="93688" cy="18253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93688" h="182536">
                          <a:moveTo>
                            <a:pt x="0" y="136984"/>
                          </a:moveTo>
                          <a:lnTo>
                            <a:pt x="746" y="0"/>
                          </a:lnTo>
                          <a:lnTo>
                            <a:pt x="93688" y="43145"/>
                          </a:lnTo>
                          <a:lnTo>
                            <a:pt x="93688" y="182536"/>
                          </a:lnTo>
                          <a:lnTo>
                            <a:pt x="0" y="136984"/>
                          </a:lnTo>
                          <a:close/>
                        </a:path>
                      </a:pathLst>
                    </a:custGeom>
                    <a:solidFill>
                      <a:srgbClr val="8B451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2" name="Freeform: Shape 621">
                      <a:extLst>
                        <a:ext uri="{FF2B5EF4-FFF2-40B4-BE49-F238E27FC236}">
                          <a16:creationId xmlns:a16="http://schemas.microsoft.com/office/drawing/2014/main" id="{415E0D80-BB19-41F7-AA62-064362F3AEE3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381668" y="3333007"/>
                      <a:ext cx="12373" cy="14502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373" h="145028">
                          <a:moveTo>
                            <a:pt x="0" y="-390"/>
                          </a:moveTo>
                          <a:lnTo>
                            <a:pt x="334" y="144638"/>
                          </a:lnTo>
                          <a:lnTo>
                            <a:pt x="12373" y="139826"/>
                          </a:lnTo>
                          <a:lnTo>
                            <a:pt x="12373" y="3393"/>
                          </a:lnTo>
                          <a:lnTo>
                            <a:pt x="0" y="-390"/>
                          </a:lnTo>
                          <a:close/>
                        </a:path>
                      </a:pathLst>
                    </a:custGeom>
                    <a:solidFill>
                      <a:srgbClr val="B06F2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3" name="Freeform: Shape 622">
                      <a:extLst>
                        <a:ext uri="{FF2B5EF4-FFF2-40B4-BE49-F238E27FC236}">
                          <a16:creationId xmlns:a16="http://schemas.microsoft.com/office/drawing/2014/main" id="{480996FC-2EEE-4F6D-A3C3-5CEE57BF817C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91347" y="3472444"/>
                      <a:ext cx="102362" cy="56321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02362" h="56321">
                          <a:moveTo>
                            <a:pt x="12039" y="390"/>
                          </a:moveTo>
                          <a:lnTo>
                            <a:pt x="0" y="5202"/>
                          </a:lnTo>
                          <a:lnTo>
                            <a:pt x="102362" y="56711"/>
                          </a:lnTo>
                          <a:lnTo>
                            <a:pt x="102362" y="43922"/>
                          </a:lnTo>
                          <a:lnTo>
                            <a:pt x="12039" y="390"/>
                          </a:lnTo>
                          <a:close/>
                        </a:path>
                      </a:pathLst>
                    </a:custGeom>
                    <a:solidFill>
                      <a:srgbClr val="D59A61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4" name="Freeform: Shape 623">
                      <a:extLst>
                        <a:ext uri="{FF2B5EF4-FFF2-40B4-BE49-F238E27FC236}">
                          <a16:creationId xmlns:a16="http://schemas.microsoft.com/office/drawing/2014/main" id="{D6A081D1-0E80-4785-9D6D-76F3B16827F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342222" y="3341250"/>
                      <a:ext cx="42257" cy="15447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2257" h="154470">
                          <a:moveTo>
                            <a:pt x="338" y="134415"/>
                          </a:moveTo>
                          <a:lnTo>
                            <a:pt x="0" y="0"/>
                          </a:lnTo>
                          <a:lnTo>
                            <a:pt x="42257" y="19916"/>
                          </a:lnTo>
                          <a:lnTo>
                            <a:pt x="41796" y="154470"/>
                          </a:lnTo>
                          <a:lnTo>
                            <a:pt x="338" y="134415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5" name="Freeform: Shape 624">
                      <a:extLst>
                        <a:ext uri="{FF2B5EF4-FFF2-40B4-BE49-F238E27FC236}">
                          <a16:creationId xmlns:a16="http://schemas.microsoft.com/office/drawing/2014/main" id="{B7C4AC99-032F-4B6B-AAA3-4724061FD6E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91392" y="3361933"/>
                      <a:ext cx="49862" cy="15964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9862" h="159648">
                          <a:moveTo>
                            <a:pt x="0" y="133956"/>
                          </a:moveTo>
                          <a:lnTo>
                            <a:pt x="415" y="0"/>
                          </a:lnTo>
                          <a:lnTo>
                            <a:pt x="49670" y="21697"/>
                          </a:lnTo>
                          <a:lnTo>
                            <a:pt x="49862" y="159648"/>
                          </a:lnTo>
                          <a:lnTo>
                            <a:pt x="0" y="133956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6" name="Freeform: Shape 625">
                      <a:extLst>
                        <a:ext uri="{FF2B5EF4-FFF2-40B4-BE49-F238E27FC236}">
                          <a16:creationId xmlns:a16="http://schemas.microsoft.com/office/drawing/2014/main" id="{706DB802-1555-40E6-B8A2-0A74A97100FF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91819" y="3302690"/>
                      <a:ext cx="93033" cy="7472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93033" h="74728">
                          <a:moveTo>
                            <a:pt x="0" y="35182"/>
                          </a:moveTo>
                          <a:cubicBezTo>
                            <a:pt x="0" y="35182"/>
                            <a:pt x="5181" y="-4555"/>
                            <a:pt x="36535" y="1633"/>
                          </a:cubicBezTo>
                          <a:cubicBezTo>
                            <a:pt x="86160" y="13355"/>
                            <a:pt x="93033" y="75706"/>
                            <a:pt x="93033" y="75706"/>
                          </a:cubicBezTo>
                          <a:lnTo>
                            <a:pt x="0" y="35182"/>
                          </a:lnTo>
                          <a:close/>
                        </a:path>
                      </a:pathLst>
                    </a:custGeom>
                    <a:solidFill>
                      <a:srgbClr val="99CFE5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7" name="Freeform: Shape 626">
                      <a:extLst>
                        <a:ext uri="{FF2B5EF4-FFF2-40B4-BE49-F238E27FC236}">
                          <a16:creationId xmlns:a16="http://schemas.microsoft.com/office/drawing/2014/main" id="{95CA56A4-2379-4971-8C47-3E70F8A3E54F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91582" y="3333714"/>
                      <a:ext cx="102032" cy="4991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02032" h="49916">
                          <a:moveTo>
                            <a:pt x="0" y="0"/>
                          </a:moveTo>
                          <a:lnTo>
                            <a:pt x="102032" y="4991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A7E34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8" name="Freeform: Shape 627">
                      <a:extLst>
                        <a:ext uri="{FF2B5EF4-FFF2-40B4-BE49-F238E27FC236}">
                          <a16:creationId xmlns:a16="http://schemas.microsoft.com/office/drawing/2014/main" id="{0156D82A-D4D2-4017-890D-F30A2A400AC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91838" y="3333715"/>
                      <a:ext cx="101775" cy="4468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01775" h="44682">
                          <a:moveTo>
                            <a:pt x="0" y="0"/>
                          </a:moveTo>
                          <a:lnTo>
                            <a:pt x="101775" y="44682"/>
                          </a:lnTo>
                          <a:lnTo>
                            <a:pt x="11571" y="117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0915C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29" name="Freeform: Shape 628">
                      <a:extLst>
                        <a:ext uri="{FF2B5EF4-FFF2-40B4-BE49-F238E27FC236}">
                          <a16:creationId xmlns:a16="http://schemas.microsoft.com/office/drawing/2014/main" id="{F63696D8-54C2-4AB9-BEFB-94C48D0600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9360" y="3305648"/>
                      <a:ext cx="7600" cy="44791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44791">
                          <a:moveTo>
                            <a:pt x="0" y="2178"/>
                          </a:moveTo>
                          <a:lnTo>
                            <a:pt x="4852" y="46969"/>
                          </a:lnTo>
                          <a:lnTo>
                            <a:pt x="0" y="2178"/>
                          </a:lnTo>
                          <a:close/>
                        </a:path>
                      </a:pathLst>
                    </a:custGeom>
                    <a:solidFill>
                      <a:srgbClr val="C17A3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30" name="Freeform: Shape 629">
                      <a:extLst>
                        <a:ext uri="{FF2B5EF4-FFF2-40B4-BE49-F238E27FC236}">
                          <a16:creationId xmlns:a16="http://schemas.microsoft.com/office/drawing/2014/main" id="{5B9B2233-0FE7-445F-BA0B-EF8B1A826C1C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95689" y="3320142"/>
                      <a:ext cx="82864" cy="4128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82864" h="41283">
                          <a:moveTo>
                            <a:pt x="2239" y="72"/>
                          </a:moveTo>
                          <a:lnTo>
                            <a:pt x="85103" y="41355"/>
                          </a:lnTo>
                          <a:lnTo>
                            <a:pt x="2239" y="72"/>
                          </a:lnTo>
                          <a:close/>
                        </a:path>
                      </a:pathLst>
                    </a:custGeom>
                    <a:solidFill>
                      <a:srgbClr val="C17A3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31" name="Freeform: Shape 630">
                      <a:extLst>
                        <a:ext uri="{FF2B5EF4-FFF2-40B4-BE49-F238E27FC236}">
                          <a16:creationId xmlns:a16="http://schemas.microsoft.com/office/drawing/2014/main" id="{D494BA2A-C688-410E-A82A-5C545BC22F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15704" y="3319739"/>
                      <a:ext cx="20506" cy="1576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0506" h="15769">
                          <a:moveTo>
                            <a:pt x="3244" y="0"/>
                          </a:moveTo>
                          <a:lnTo>
                            <a:pt x="23750" y="15769"/>
                          </a:lnTo>
                          <a:lnTo>
                            <a:pt x="3244" y="0"/>
                          </a:lnTo>
                          <a:close/>
                        </a:path>
                      </a:pathLst>
                    </a:custGeom>
                    <a:solidFill>
                      <a:srgbClr val="C17A3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32" name="Freeform: Shape 631">
                      <a:extLst>
                        <a:ext uri="{FF2B5EF4-FFF2-40B4-BE49-F238E27FC236}">
                          <a16:creationId xmlns:a16="http://schemas.microsoft.com/office/drawing/2014/main" id="{EE10B0D5-B7A1-44B0-803C-AF09DE6BE6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2829" y="3304620"/>
                      <a:ext cx="22582" cy="2894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2582" h="28940">
                          <a:moveTo>
                            <a:pt x="1298" y="31105"/>
                          </a:moveTo>
                          <a:lnTo>
                            <a:pt x="23880" y="2165"/>
                          </a:lnTo>
                          <a:lnTo>
                            <a:pt x="1298" y="31105"/>
                          </a:lnTo>
                          <a:close/>
                        </a:path>
                      </a:pathLst>
                    </a:custGeom>
                    <a:solidFill>
                      <a:srgbClr val="C17A3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33" name="Freeform: Shape 632">
                      <a:extLst>
                        <a:ext uri="{FF2B5EF4-FFF2-40B4-BE49-F238E27FC236}">
                          <a16:creationId xmlns:a16="http://schemas.microsoft.com/office/drawing/2014/main" id="{A7A5DEBF-03B6-4508-A04F-1BDE30B217D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94808" y="3350817"/>
                      <a:ext cx="86059" cy="16152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86059" h="161522">
                          <a:moveTo>
                            <a:pt x="0" y="0"/>
                          </a:moveTo>
                          <a:lnTo>
                            <a:pt x="141" y="120707"/>
                          </a:lnTo>
                          <a:lnTo>
                            <a:pt x="86059" y="161522"/>
                          </a:lnTo>
                          <a:lnTo>
                            <a:pt x="52003" y="2234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7000"/>
                      </a:srgbClr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34" name="Freeform: Shape 633">
                      <a:extLst>
                        <a:ext uri="{FF2B5EF4-FFF2-40B4-BE49-F238E27FC236}">
                          <a16:creationId xmlns:a16="http://schemas.microsoft.com/office/drawing/2014/main" id="{62F2F325-B3D0-4907-8E56-F4299DCAC06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291819" y="3302690"/>
                      <a:ext cx="93033" cy="7472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93033" h="74728">
                          <a:moveTo>
                            <a:pt x="0" y="35182"/>
                          </a:moveTo>
                          <a:cubicBezTo>
                            <a:pt x="0" y="35182"/>
                            <a:pt x="5181" y="-4555"/>
                            <a:pt x="36535" y="1633"/>
                          </a:cubicBezTo>
                          <a:cubicBezTo>
                            <a:pt x="86160" y="13355"/>
                            <a:pt x="93033" y="75706"/>
                            <a:pt x="93033" y="75706"/>
                          </a:cubicBezTo>
                          <a:lnTo>
                            <a:pt x="0" y="35182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4000"/>
                      </a:srgbClr>
                    </a:solidFill>
                    <a:ln w="7600" cap="flat">
                      <a:noFill/>
                      <a:bevel/>
                    </a:ln>
                  </p:spPr>
                </p:sp>
              </p:grpSp>
              <p:sp>
                <p:nvSpPr>
                  <p:cNvPr id="573" name="Freeform: Shape 572">
                    <a:extLst>
                      <a:ext uri="{FF2B5EF4-FFF2-40B4-BE49-F238E27FC236}">
                        <a16:creationId xmlns:a16="http://schemas.microsoft.com/office/drawing/2014/main" id="{659A7803-14C9-44CF-BA0F-BD7D93F1C6F5}"/>
                      </a:ext>
                    </a:extLst>
                  </p:cNvPr>
                  <p:cNvSpPr/>
                  <p:nvPr/>
                </p:nvSpPr>
                <p:spPr>
                  <a:xfrm flipH="1">
                    <a:off x="4026569" y="3129393"/>
                    <a:ext cx="10801" cy="29711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801" h="297117">
                        <a:moveTo>
                          <a:pt x="207" y="4784"/>
                        </a:moveTo>
                        <a:lnTo>
                          <a:pt x="10473" y="0"/>
                        </a:lnTo>
                        <a:lnTo>
                          <a:pt x="10801" y="289736"/>
                        </a:lnTo>
                        <a:lnTo>
                          <a:pt x="0" y="297117"/>
                        </a:lnTo>
                        <a:lnTo>
                          <a:pt x="207" y="478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74" name="Freeform: Shape 573">
                    <a:extLst>
                      <a:ext uri="{FF2B5EF4-FFF2-40B4-BE49-F238E27FC236}">
                        <a16:creationId xmlns:a16="http://schemas.microsoft.com/office/drawing/2014/main" id="{738CCF04-38B5-4737-B4F4-A71B9DE56CD6}"/>
                      </a:ext>
                    </a:extLst>
                  </p:cNvPr>
                  <p:cNvSpPr/>
                  <p:nvPr/>
                </p:nvSpPr>
                <p:spPr>
                  <a:xfrm flipH="1">
                    <a:off x="4028327" y="3129662"/>
                    <a:ext cx="395781" cy="21708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95781" h="217082">
                        <a:moveTo>
                          <a:pt x="395781" y="0"/>
                        </a:moveTo>
                        <a:lnTo>
                          <a:pt x="619" y="201253"/>
                        </a:lnTo>
                        <a:lnTo>
                          <a:pt x="0" y="217082"/>
                        </a:lnTo>
                        <a:lnTo>
                          <a:pt x="395781" y="12029"/>
                        </a:lnTo>
                        <a:lnTo>
                          <a:pt x="395781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75" name="Freeform: Shape 574">
                    <a:extLst>
                      <a:ext uri="{FF2B5EF4-FFF2-40B4-BE49-F238E27FC236}">
                        <a16:creationId xmlns:a16="http://schemas.microsoft.com/office/drawing/2014/main" id="{2D76F524-06E8-4DBD-971F-1B6656F9B09F}"/>
                      </a:ext>
                    </a:extLst>
                  </p:cNvPr>
                  <p:cNvSpPr/>
                  <p:nvPr/>
                </p:nvSpPr>
                <p:spPr>
                  <a:xfrm flipH="1">
                    <a:off x="4419147" y="3090119"/>
                    <a:ext cx="14330" cy="54896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330" h="548965">
                        <a:moveTo>
                          <a:pt x="578" y="5399"/>
                        </a:moveTo>
                        <a:lnTo>
                          <a:pt x="14330" y="0"/>
                        </a:lnTo>
                        <a:lnTo>
                          <a:pt x="13752" y="542403"/>
                        </a:lnTo>
                        <a:lnTo>
                          <a:pt x="0" y="548965"/>
                        </a:lnTo>
                        <a:lnTo>
                          <a:pt x="578" y="5399"/>
                        </a:lnTo>
                        <a:close/>
                      </a:path>
                    </a:pathLst>
                  </a:custGeom>
                  <a:solidFill>
                    <a:srgbClr val="E4C39C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76" name="Freeform: Shape 575">
                    <a:extLst>
                      <a:ext uri="{FF2B5EF4-FFF2-40B4-BE49-F238E27FC236}">
                        <a16:creationId xmlns:a16="http://schemas.microsoft.com/office/drawing/2014/main" id="{8CD26135-C434-4F68-9777-956F5F0B64C6}"/>
                      </a:ext>
                    </a:extLst>
                  </p:cNvPr>
                  <p:cNvSpPr/>
                  <p:nvPr/>
                </p:nvSpPr>
                <p:spPr>
                  <a:xfrm flipH="1">
                    <a:off x="4194452" y="3227325"/>
                    <a:ext cx="14713" cy="2761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713" h="276189">
                        <a:moveTo>
                          <a:pt x="962" y="5399"/>
                        </a:moveTo>
                        <a:lnTo>
                          <a:pt x="14713" y="0"/>
                        </a:lnTo>
                        <a:lnTo>
                          <a:pt x="13751" y="269627"/>
                        </a:lnTo>
                        <a:lnTo>
                          <a:pt x="0" y="276189"/>
                        </a:lnTo>
                        <a:lnTo>
                          <a:pt x="962" y="53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77" name="Freeform: Shape 576">
                    <a:extLst>
                      <a:ext uri="{FF2B5EF4-FFF2-40B4-BE49-F238E27FC236}">
                        <a16:creationId xmlns:a16="http://schemas.microsoft.com/office/drawing/2014/main" id="{64E1F74F-F1A1-42D4-8D62-4E347690D981}"/>
                      </a:ext>
                    </a:extLst>
                  </p:cNvPr>
                  <p:cNvSpPr/>
                  <p:nvPr/>
                </p:nvSpPr>
                <p:spPr>
                  <a:xfrm flipH="1">
                    <a:off x="4182890" y="2924644"/>
                    <a:ext cx="257653" cy="17179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7653" h="171791">
                        <a:moveTo>
                          <a:pt x="243325" y="55308"/>
                        </a:moveTo>
                        <a:lnTo>
                          <a:pt x="257653" y="49209"/>
                        </a:lnTo>
                        <a:lnTo>
                          <a:pt x="140070" y="0"/>
                        </a:lnTo>
                        <a:lnTo>
                          <a:pt x="0" y="171791"/>
                        </a:lnTo>
                        <a:lnTo>
                          <a:pt x="16341" y="171791"/>
                        </a:lnTo>
                        <a:lnTo>
                          <a:pt x="145020" y="14919"/>
                        </a:lnTo>
                        <a:lnTo>
                          <a:pt x="243325" y="55308"/>
                        </a:lnTo>
                        <a:close/>
                      </a:path>
                    </a:pathLst>
                  </a:custGeom>
                  <a:solidFill>
                    <a:srgbClr val="9E9F9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78" name="Freeform: Shape 577">
                    <a:extLst>
                      <a:ext uri="{FF2B5EF4-FFF2-40B4-BE49-F238E27FC236}">
                        <a16:creationId xmlns:a16="http://schemas.microsoft.com/office/drawing/2014/main" id="{A4235FB0-E72C-410D-A895-095EB028F6AA}"/>
                      </a:ext>
                    </a:extLst>
                  </p:cNvPr>
                  <p:cNvSpPr/>
                  <p:nvPr/>
                </p:nvSpPr>
                <p:spPr>
                  <a:xfrm flipH="1">
                    <a:off x="4162435" y="3269418"/>
                    <a:ext cx="13909" cy="15346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3909" h="153462">
                        <a:moveTo>
                          <a:pt x="493" y="0"/>
                        </a:moveTo>
                        <a:lnTo>
                          <a:pt x="13909" y="8046"/>
                        </a:lnTo>
                        <a:lnTo>
                          <a:pt x="13909" y="138231"/>
                        </a:lnTo>
                        <a:lnTo>
                          <a:pt x="5643" y="142003"/>
                        </a:lnTo>
                        <a:lnTo>
                          <a:pt x="5643" y="153462"/>
                        </a:lnTo>
                        <a:lnTo>
                          <a:pt x="696" y="138235"/>
                        </a:lnTo>
                        <a:lnTo>
                          <a:pt x="9048" y="134759"/>
                        </a:lnTo>
                        <a:lnTo>
                          <a:pt x="8700" y="11375"/>
                        </a:lnTo>
                        <a:lnTo>
                          <a:pt x="0" y="11027"/>
                        </a:lnTo>
                        <a:lnTo>
                          <a:pt x="493" y="0"/>
                        </a:lnTo>
                        <a:close/>
                      </a:path>
                    </a:pathLst>
                  </a:custGeom>
                  <a:solidFill>
                    <a:srgbClr val="CDCECE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79" name="Freeform: Shape 578">
                    <a:extLst>
                      <a:ext uri="{FF2B5EF4-FFF2-40B4-BE49-F238E27FC236}">
                        <a16:creationId xmlns:a16="http://schemas.microsoft.com/office/drawing/2014/main" id="{626C8ACD-FADC-4459-A2DF-AC445A8BEB59}"/>
                      </a:ext>
                    </a:extLst>
                  </p:cNvPr>
                  <p:cNvSpPr/>
                  <p:nvPr/>
                </p:nvSpPr>
                <p:spPr>
                  <a:xfrm flipH="1">
                    <a:off x="4056569" y="3214489"/>
                    <a:ext cx="114602" cy="20839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4602" h="208393">
                        <a:moveTo>
                          <a:pt x="8730" y="62977"/>
                        </a:moveTo>
                        <a:lnTo>
                          <a:pt x="8730" y="193162"/>
                        </a:lnTo>
                        <a:lnTo>
                          <a:pt x="464" y="196934"/>
                        </a:lnTo>
                        <a:lnTo>
                          <a:pt x="464" y="208393"/>
                        </a:lnTo>
                        <a:lnTo>
                          <a:pt x="114602" y="153889"/>
                        </a:lnTo>
                        <a:lnTo>
                          <a:pt x="114602" y="142063"/>
                        </a:lnTo>
                        <a:lnTo>
                          <a:pt x="107529" y="16603"/>
                        </a:lnTo>
                        <a:lnTo>
                          <a:pt x="114238" y="0"/>
                        </a:lnTo>
                        <a:lnTo>
                          <a:pt x="0" y="55181"/>
                        </a:lnTo>
                        <a:lnTo>
                          <a:pt x="0" y="66927"/>
                        </a:lnTo>
                        <a:lnTo>
                          <a:pt x="8730" y="62977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80" name="Freeform: Shape 579">
                    <a:extLst>
                      <a:ext uri="{FF2B5EF4-FFF2-40B4-BE49-F238E27FC236}">
                        <a16:creationId xmlns:a16="http://schemas.microsoft.com/office/drawing/2014/main" id="{0CF6683C-870D-467B-8725-793BB667F8CC}"/>
                      </a:ext>
                    </a:extLst>
                  </p:cNvPr>
                  <p:cNvSpPr/>
                  <p:nvPr/>
                </p:nvSpPr>
                <p:spPr>
                  <a:xfrm flipH="1">
                    <a:off x="4075940" y="3243482"/>
                    <a:ext cx="73479" cy="15578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479" h="155788">
                        <a:moveTo>
                          <a:pt x="0" y="34709"/>
                        </a:moveTo>
                        <a:lnTo>
                          <a:pt x="0" y="155788"/>
                        </a:lnTo>
                        <a:lnTo>
                          <a:pt x="73479" y="119596"/>
                        </a:lnTo>
                        <a:lnTo>
                          <a:pt x="73479" y="0"/>
                        </a:lnTo>
                        <a:lnTo>
                          <a:pt x="0" y="34709"/>
                        </a:lnTo>
                        <a:close/>
                      </a:path>
                    </a:pathLst>
                  </a:custGeom>
                  <a:solidFill>
                    <a:srgbClr val="888889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81" name="Freeform: Shape 580">
                    <a:extLst>
                      <a:ext uri="{FF2B5EF4-FFF2-40B4-BE49-F238E27FC236}">
                        <a16:creationId xmlns:a16="http://schemas.microsoft.com/office/drawing/2014/main" id="{90A61ED9-26F9-4D9F-ADBE-2359ADF5C81B}"/>
                      </a:ext>
                    </a:extLst>
                  </p:cNvPr>
                  <p:cNvSpPr/>
                  <p:nvPr/>
                </p:nvSpPr>
                <p:spPr>
                  <a:xfrm flipH="1">
                    <a:off x="4079420" y="3250408"/>
                    <a:ext cx="66934" cy="1430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6934" h="143089">
                        <a:moveTo>
                          <a:pt x="0" y="30782"/>
                        </a:moveTo>
                        <a:lnTo>
                          <a:pt x="0" y="143089"/>
                        </a:lnTo>
                        <a:lnTo>
                          <a:pt x="66934" y="110932"/>
                        </a:lnTo>
                        <a:lnTo>
                          <a:pt x="66934" y="0"/>
                        </a:lnTo>
                        <a:lnTo>
                          <a:pt x="0" y="3078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82" name="Freeform: Shape 581">
                    <a:extLst>
                      <a:ext uri="{FF2B5EF4-FFF2-40B4-BE49-F238E27FC236}">
                        <a16:creationId xmlns:a16="http://schemas.microsoft.com/office/drawing/2014/main" id="{AF1CE1AC-B332-4A89-AC07-0029DB0BC9F9}"/>
                      </a:ext>
                    </a:extLst>
                  </p:cNvPr>
                  <p:cNvSpPr/>
                  <p:nvPr/>
                </p:nvSpPr>
                <p:spPr>
                  <a:xfrm flipH="1">
                    <a:off x="4123625" y="3269531"/>
                    <a:ext cx="7600" cy="10996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00" h="109968">
                        <a:moveTo>
                          <a:pt x="0" y="2339"/>
                        </a:moveTo>
                        <a:lnTo>
                          <a:pt x="5169" y="112307"/>
                        </a:lnTo>
                        <a:lnTo>
                          <a:pt x="0" y="2339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83" name="Freeform: Shape 582">
                    <a:extLst>
                      <a:ext uri="{FF2B5EF4-FFF2-40B4-BE49-F238E27FC236}">
                        <a16:creationId xmlns:a16="http://schemas.microsoft.com/office/drawing/2014/main" id="{4E3356A2-726D-4D70-B2C2-1DE28FE27EF4}"/>
                      </a:ext>
                    </a:extLst>
                  </p:cNvPr>
                  <p:cNvSpPr/>
                  <p:nvPr/>
                </p:nvSpPr>
                <p:spPr>
                  <a:xfrm flipH="1">
                    <a:off x="4077681" y="3283194"/>
                    <a:ext cx="69492" cy="3423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9492" h="34233">
                        <a:moveTo>
                          <a:pt x="0" y="34233"/>
                        </a:moveTo>
                        <a:lnTo>
                          <a:pt x="69492" y="0"/>
                        </a:lnTo>
                        <a:lnTo>
                          <a:pt x="0" y="34233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84" name="Freeform: Shape 583">
                    <a:extLst>
                      <a:ext uri="{FF2B5EF4-FFF2-40B4-BE49-F238E27FC236}">
                        <a16:creationId xmlns:a16="http://schemas.microsoft.com/office/drawing/2014/main" id="{B31A2EBA-D833-4234-BA60-4480574233DB}"/>
                      </a:ext>
                    </a:extLst>
                  </p:cNvPr>
                  <p:cNvSpPr/>
                  <p:nvPr/>
                </p:nvSpPr>
                <p:spPr>
                  <a:xfrm flipH="1">
                    <a:off x="4077681" y="3320992"/>
                    <a:ext cx="69191" cy="3417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9191" h="34171">
                        <a:moveTo>
                          <a:pt x="0" y="34171"/>
                        </a:moveTo>
                        <a:lnTo>
                          <a:pt x="69191" y="0"/>
                        </a:lnTo>
                        <a:lnTo>
                          <a:pt x="0" y="34171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85" name="Freeform: Shape 584">
                    <a:extLst>
                      <a:ext uri="{FF2B5EF4-FFF2-40B4-BE49-F238E27FC236}">
                        <a16:creationId xmlns:a16="http://schemas.microsoft.com/office/drawing/2014/main" id="{E32E7E34-05F3-4C3C-AD0B-1F82288AC9C3}"/>
                      </a:ext>
                    </a:extLst>
                  </p:cNvPr>
                  <p:cNvSpPr/>
                  <p:nvPr/>
                </p:nvSpPr>
                <p:spPr>
                  <a:xfrm flipH="1">
                    <a:off x="4097089" y="3258037"/>
                    <a:ext cx="7600" cy="10996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00" h="109968">
                        <a:moveTo>
                          <a:pt x="0" y="2339"/>
                        </a:moveTo>
                        <a:lnTo>
                          <a:pt x="5169" y="112307"/>
                        </a:lnTo>
                        <a:lnTo>
                          <a:pt x="0" y="2339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86" name="Freeform: Shape 585">
                    <a:extLst>
                      <a:ext uri="{FF2B5EF4-FFF2-40B4-BE49-F238E27FC236}">
                        <a16:creationId xmlns:a16="http://schemas.microsoft.com/office/drawing/2014/main" id="{84D56895-1B37-467F-AAD7-EFB334DD8A84}"/>
                      </a:ext>
                    </a:extLst>
                  </p:cNvPr>
                  <p:cNvSpPr/>
                  <p:nvPr/>
                </p:nvSpPr>
                <p:spPr>
                  <a:xfrm flipH="1">
                    <a:off x="4056997" y="3213713"/>
                    <a:ext cx="118918" cy="541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8918" h="54138">
                        <a:moveTo>
                          <a:pt x="0" y="54915"/>
                        </a:moveTo>
                        <a:lnTo>
                          <a:pt x="118918" y="777"/>
                        </a:lnTo>
                        <a:lnTo>
                          <a:pt x="0" y="54915"/>
                        </a:lnTo>
                        <a:close/>
                      </a:path>
                    </a:pathLst>
                  </a:custGeom>
                  <a:solidFill>
                    <a:srgbClr val="DCDCDD"/>
                  </a:solidFill>
                  <a:ln w="7600" cap="flat">
                    <a:noFill/>
                    <a:bevel/>
                  </a:ln>
                </p:spPr>
              </p:sp>
              <p:grpSp>
                <p:nvGrpSpPr>
                  <p:cNvPr id="587" name="Group 586">
                    <a:extLst>
                      <a:ext uri="{FF2B5EF4-FFF2-40B4-BE49-F238E27FC236}">
                        <a16:creationId xmlns:a16="http://schemas.microsoft.com/office/drawing/2014/main" id="{862964C5-81AF-4577-99FC-D1AD6CBF639E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4169045" y="3477206"/>
                    <a:ext cx="250679" cy="168349"/>
                    <a:chOff x="4169045" y="3477206"/>
                    <a:chExt cx="250679" cy="168349"/>
                  </a:xfrm>
                </p:grpSpPr>
                <p:sp>
                  <p:nvSpPr>
                    <p:cNvPr id="614" name="Freeform: Shape 613">
                      <a:extLst>
                        <a:ext uri="{FF2B5EF4-FFF2-40B4-BE49-F238E27FC236}">
                          <a16:creationId xmlns:a16="http://schemas.microsoft.com/office/drawing/2014/main" id="{C21AD6D0-B37E-4CCB-A06C-C40EB9F612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69045" y="3477206"/>
                      <a:ext cx="230306" cy="12241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30306" h="122413">
                          <a:moveTo>
                            <a:pt x="0" y="112721"/>
                          </a:moveTo>
                          <a:lnTo>
                            <a:pt x="16555" y="122413"/>
                          </a:lnTo>
                          <a:lnTo>
                            <a:pt x="230306" y="6190"/>
                          </a:lnTo>
                          <a:lnTo>
                            <a:pt x="210559" y="0"/>
                          </a:lnTo>
                          <a:lnTo>
                            <a:pt x="0" y="112721"/>
                          </a:lnTo>
                          <a:close/>
                        </a:path>
                      </a:pathLst>
                    </a:custGeom>
                    <a:solidFill>
                      <a:srgbClr val="EEEEEE"/>
                    </a:solidFill>
                    <a:ln w="2500" cap="flat">
                      <a:noFill/>
                      <a:bevel/>
                    </a:ln>
                  </p:spPr>
                </p:sp>
                <p:sp>
                  <p:nvSpPr>
                    <p:cNvPr id="615" name="Freeform: Shape 614">
                      <a:extLst>
                        <a:ext uri="{FF2B5EF4-FFF2-40B4-BE49-F238E27FC236}">
                          <a16:creationId xmlns:a16="http://schemas.microsoft.com/office/drawing/2014/main" id="{14A1B0C7-589E-474F-839D-DB86930A85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4998" y="3483397"/>
                      <a:ext cx="224352" cy="13381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24352" h="133816">
                          <a:moveTo>
                            <a:pt x="0" y="121599"/>
                          </a:moveTo>
                          <a:lnTo>
                            <a:pt x="224352" y="0"/>
                          </a:lnTo>
                          <a:lnTo>
                            <a:pt x="224352" y="16754"/>
                          </a:lnTo>
                          <a:lnTo>
                            <a:pt x="9052" y="133816"/>
                          </a:lnTo>
                          <a:lnTo>
                            <a:pt x="0" y="121599"/>
                          </a:lnTo>
                          <a:close/>
                        </a:path>
                      </a:pathLst>
                    </a:custGeom>
                    <a:solidFill>
                      <a:srgbClr val="CDCECE"/>
                    </a:solidFill>
                    <a:ln w="2500" cap="flat">
                      <a:noFill/>
                      <a:bevel/>
                    </a:ln>
                  </p:spPr>
                </p:sp>
                <p:sp>
                  <p:nvSpPr>
                    <p:cNvPr id="616" name="Freeform: Shape 615">
                      <a:extLst>
                        <a:ext uri="{FF2B5EF4-FFF2-40B4-BE49-F238E27FC236}">
                          <a16:creationId xmlns:a16="http://schemas.microsoft.com/office/drawing/2014/main" id="{35FE6A50-F66E-4CE4-BA02-6F4B858916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85600" y="3499580"/>
                      <a:ext cx="234124" cy="12756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34124" h="127568">
                          <a:moveTo>
                            <a:pt x="0" y="116817"/>
                          </a:moveTo>
                          <a:lnTo>
                            <a:pt x="12722" y="127568"/>
                          </a:lnTo>
                          <a:lnTo>
                            <a:pt x="234124" y="6190"/>
                          </a:lnTo>
                          <a:lnTo>
                            <a:pt x="214376" y="0"/>
                          </a:lnTo>
                          <a:lnTo>
                            <a:pt x="0" y="116817"/>
                          </a:lnTo>
                          <a:close/>
                        </a:path>
                      </a:pathLst>
                    </a:custGeom>
                    <a:solidFill>
                      <a:srgbClr val="EEEEEE"/>
                    </a:solidFill>
                    <a:ln w="2500" cap="flat">
                      <a:noFill/>
                      <a:bevel/>
                    </a:ln>
                  </p:spPr>
                </p:sp>
                <p:sp>
                  <p:nvSpPr>
                    <p:cNvPr id="617" name="Freeform: Shape 616">
                      <a:extLst>
                        <a:ext uri="{FF2B5EF4-FFF2-40B4-BE49-F238E27FC236}">
                          <a16:creationId xmlns:a16="http://schemas.microsoft.com/office/drawing/2014/main" id="{CE748DB6-6227-459F-B716-3F53DA10AA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00361" y="3505770"/>
                      <a:ext cx="219363" cy="13978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19363" h="139785">
                          <a:moveTo>
                            <a:pt x="0" y="120564"/>
                          </a:moveTo>
                          <a:lnTo>
                            <a:pt x="219363" y="0"/>
                          </a:lnTo>
                          <a:lnTo>
                            <a:pt x="219363" y="18594"/>
                          </a:lnTo>
                          <a:lnTo>
                            <a:pt x="2936" y="139785"/>
                          </a:lnTo>
                          <a:lnTo>
                            <a:pt x="0" y="120564"/>
                          </a:lnTo>
                          <a:close/>
                        </a:path>
                      </a:pathLst>
                    </a:custGeom>
                    <a:solidFill>
                      <a:srgbClr val="CDCECE"/>
                    </a:solidFill>
                    <a:ln w="2500" cap="flat">
                      <a:noFill/>
                      <a:bevel/>
                    </a:ln>
                  </p:spPr>
                </p:sp>
                <p:sp>
                  <p:nvSpPr>
                    <p:cNvPr id="618" name="Freeform: Shape 617">
                      <a:extLst>
                        <a:ext uri="{FF2B5EF4-FFF2-40B4-BE49-F238E27FC236}">
                          <a16:creationId xmlns:a16="http://schemas.microsoft.com/office/drawing/2014/main" id="{979FDC00-F0FA-4FBB-BEBA-40C6BF006C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69045" y="3589928"/>
                      <a:ext cx="34252" cy="5562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34252" h="55627">
                          <a:moveTo>
                            <a:pt x="0" y="42596"/>
                          </a:moveTo>
                          <a:lnTo>
                            <a:pt x="34252" y="55627"/>
                          </a:lnTo>
                          <a:lnTo>
                            <a:pt x="34252" y="34777"/>
                          </a:lnTo>
                          <a:lnTo>
                            <a:pt x="17126" y="27013"/>
                          </a:lnTo>
                          <a:lnTo>
                            <a:pt x="16555" y="8959"/>
                          </a:lnTo>
                          <a:lnTo>
                            <a:pt x="0" y="0"/>
                          </a:lnTo>
                          <a:lnTo>
                            <a:pt x="0" y="42596"/>
                          </a:lnTo>
                          <a:close/>
                        </a:path>
                      </a:pathLst>
                    </a:custGeom>
                    <a:solidFill>
                      <a:srgbClr val="9E9F9F"/>
                    </a:solidFill>
                    <a:ln w="2500" cap="flat">
                      <a:noFill/>
                      <a:bevel/>
                    </a:ln>
                  </p:spPr>
                </p:sp>
              </p:grpSp>
              <p:sp>
                <p:nvSpPr>
                  <p:cNvPr id="588" name="Freeform: Shape 587">
                    <a:extLst>
                      <a:ext uri="{FF2B5EF4-FFF2-40B4-BE49-F238E27FC236}">
                        <a16:creationId xmlns:a16="http://schemas.microsoft.com/office/drawing/2014/main" id="{0458C4CF-8687-41AB-873E-45DF25A14860}"/>
                      </a:ext>
                    </a:extLst>
                  </p:cNvPr>
                  <p:cNvSpPr/>
                  <p:nvPr/>
                </p:nvSpPr>
                <p:spPr>
                  <a:xfrm>
                    <a:off x="4219604" y="3000514"/>
                    <a:ext cx="199544" cy="3141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99544" h="314130">
                        <a:moveTo>
                          <a:pt x="580" y="0"/>
                        </a:moveTo>
                        <a:lnTo>
                          <a:pt x="199544" y="93993"/>
                        </a:lnTo>
                        <a:lnTo>
                          <a:pt x="199544" y="314130"/>
                        </a:lnTo>
                        <a:lnTo>
                          <a:pt x="0" y="212751"/>
                        </a:lnTo>
                        <a:lnTo>
                          <a:pt x="580" y="0"/>
                        </a:lnTo>
                        <a:close/>
                      </a:path>
                    </a:pathLst>
                  </a:custGeom>
                  <a:solidFill>
                    <a:srgbClr val="CC9958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89" name="Freeform: Shape 588">
                    <a:extLst>
                      <a:ext uri="{FF2B5EF4-FFF2-40B4-BE49-F238E27FC236}">
                        <a16:creationId xmlns:a16="http://schemas.microsoft.com/office/drawing/2014/main" id="{2DDD9D95-45F2-4429-82D6-979B18158E20}"/>
                      </a:ext>
                    </a:extLst>
                  </p:cNvPr>
                  <p:cNvSpPr/>
                  <p:nvPr/>
                </p:nvSpPr>
                <p:spPr>
                  <a:xfrm flipH="1">
                    <a:off x="4209743" y="2978792"/>
                    <a:ext cx="201285" cy="10123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1285" h="101231">
                        <a:moveTo>
                          <a:pt x="188144" y="0"/>
                        </a:moveTo>
                        <a:lnTo>
                          <a:pt x="17520" y="80453"/>
                        </a:lnTo>
                        <a:lnTo>
                          <a:pt x="0" y="101231"/>
                        </a:lnTo>
                        <a:lnTo>
                          <a:pt x="201285" y="4921"/>
                        </a:lnTo>
                        <a:lnTo>
                          <a:pt x="18814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90" name="Freeform: Shape 589">
                    <a:extLst>
                      <a:ext uri="{FF2B5EF4-FFF2-40B4-BE49-F238E27FC236}">
                        <a16:creationId xmlns:a16="http://schemas.microsoft.com/office/drawing/2014/main" id="{BB6A9493-048D-48AE-8F6C-AD83314D9CD4}"/>
                      </a:ext>
                    </a:extLst>
                  </p:cNvPr>
                  <p:cNvSpPr/>
                  <p:nvPr/>
                </p:nvSpPr>
                <p:spPr>
                  <a:xfrm>
                    <a:off x="4219603" y="3176479"/>
                    <a:ext cx="200124" cy="13816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0124" h="138165">
                        <a:moveTo>
                          <a:pt x="1160" y="0"/>
                        </a:moveTo>
                        <a:lnTo>
                          <a:pt x="200124" y="93993"/>
                        </a:lnTo>
                        <a:lnTo>
                          <a:pt x="199544" y="138165"/>
                        </a:lnTo>
                        <a:lnTo>
                          <a:pt x="0" y="36786"/>
                        </a:lnTo>
                        <a:lnTo>
                          <a:pt x="1160" y="0"/>
                        </a:lnTo>
                        <a:close/>
                      </a:path>
                    </a:pathLst>
                  </a:custGeom>
                  <a:solidFill>
                    <a:srgbClr val="BE8B4E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91" name="Freeform: Shape 590">
                    <a:extLst>
                      <a:ext uri="{FF2B5EF4-FFF2-40B4-BE49-F238E27FC236}">
                        <a16:creationId xmlns:a16="http://schemas.microsoft.com/office/drawing/2014/main" id="{F2656A00-C4C1-4878-8A98-9E29729F85D4}"/>
                      </a:ext>
                    </a:extLst>
                  </p:cNvPr>
                  <p:cNvSpPr/>
                  <p:nvPr/>
                </p:nvSpPr>
                <p:spPr>
                  <a:xfrm>
                    <a:off x="4219604" y="3000513"/>
                    <a:ext cx="42925" cy="21275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925" h="212751">
                        <a:moveTo>
                          <a:pt x="580" y="0"/>
                        </a:moveTo>
                        <a:lnTo>
                          <a:pt x="42925" y="19696"/>
                        </a:lnTo>
                        <a:lnTo>
                          <a:pt x="42055" y="200440"/>
                        </a:lnTo>
                        <a:lnTo>
                          <a:pt x="0" y="212751"/>
                        </a:lnTo>
                        <a:lnTo>
                          <a:pt x="580" y="0"/>
                        </a:lnTo>
                        <a:close/>
                      </a:path>
                    </a:pathLst>
                  </a:custGeom>
                  <a:solidFill>
                    <a:srgbClr val="D9AB74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92" name="Freeform: Shape 591">
                    <a:extLst>
                      <a:ext uri="{FF2B5EF4-FFF2-40B4-BE49-F238E27FC236}">
                        <a16:creationId xmlns:a16="http://schemas.microsoft.com/office/drawing/2014/main" id="{2BC6FAE9-2AD0-4E92-9AEB-B0148EB3A2CC}"/>
                      </a:ext>
                    </a:extLst>
                  </p:cNvPr>
                  <p:cNvSpPr/>
                  <p:nvPr/>
                </p:nvSpPr>
                <p:spPr>
                  <a:xfrm>
                    <a:off x="4281566" y="3058331"/>
                    <a:ext cx="119189" cy="20153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9189" h="201537">
                        <a:moveTo>
                          <a:pt x="0" y="0"/>
                        </a:moveTo>
                        <a:lnTo>
                          <a:pt x="119189" y="56106"/>
                        </a:lnTo>
                        <a:lnTo>
                          <a:pt x="119189" y="201537"/>
                        </a:lnTo>
                        <a:lnTo>
                          <a:pt x="0" y="1454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75316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93" name="Freeform: Shape 592">
                    <a:extLst>
                      <a:ext uri="{FF2B5EF4-FFF2-40B4-BE49-F238E27FC236}">
                        <a16:creationId xmlns:a16="http://schemas.microsoft.com/office/drawing/2014/main" id="{130AD4CC-AF61-46CC-A350-2710F76C78A2}"/>
                      </a:ext>
                    </a:extLst>
                  </p:cNvPr>
                  <p:cNvSpPr/>
                  <p:nvPr/>
                </p:nvSpPr>
                <p:spPr>
                  <a:xfrm>
                    <a:off x="4288630" y="3070092"/>
                    <a:ext cx="104950" cy="1797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4950" h="179730">
                        <a:moveTo>
                          <a:pt x="0" y="0"/>
                        </a:moveTo>
                        <a:lnTo>
                          <a:pt x="104950" y="49981"/>
                        </a:lnTo>
                        <a:lnTo>
                          <a:pt x="104950" y="179730"/>
                        </a:lnTo>
                        <a:lnTo>
                          <a:pt x="0" y="12974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E4611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94" name="Freeform: Shape 593">
                    <a:extLst>
                      <a:ext uri="{FF2B5EF4-FFF2-40B4-BE49-F238E27FC236}">
                        <a16:creationId xmlns:a16="http://schemas.microsoft.com/office/drawing/2014/main" id="{A3C2121C-AE4E-4E64-80DF-B200815EBFC7}"/>
                      </a:ext>
                    </a:extLst>
                  </p:cNvPr>
                  <p:cNvSpPr/>
                  <p:nvPr/>
                </p:nvSpPr>
                <p:spPr>
                  <a:xfrm>
                    <a:off x="4294885" y="3073873"/>
                    <a:ext cx="43632" cy="14170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632" h="141703">
                        <a:moveTo>
                          <a:pt x="0" y="0"/>
                        </a:moveTo>
                        <a:lnTo>
                          <a:pt x="43632" y="20550"/>
                        </a:lnTo>
                        <a:lnTo>
                          <a:pt x="43632" y="141703"/>
                        </a:lnTo>
                        <a:lnTo>
                          <a:pt x="0" y="1211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7D6E9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95" name="Freeform: Shape 594">
                    <a:extLst>
                      <a:ext uri="{FF2B5EF4-FFF2-40B4-BE49-F238E27FC236}">
                        <a16:creationId xmlns:a16="http://schemas.microsoft.com/office/drawing/2014/main" id="{06993C1A-12C6-427B-915C-980D02F89888}"/>
                      </a:ext>
                    </a:extLst>
                  </p:cNvPr>
                  <p:cNvSpPr/>
                  <p:nvPr/>
                </p:nvSpPr>
                <p:spPr>
                  <a:xfrm>
                    <a:off x="4347799" y="3099057"/>
                    <a:ext cx="45781" cy="14216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5781" h="142169">
                        <a:moveTo>
                          <a:pt x="0" y="0"/>
                        </a:moveTo>
                        <a:lnTo>
                          <a:pt x="45781" y="21016"/>
                        </a:lnTo>
                        <a:lnTo>
                          <a:pt x="45781" y="142169"/>
                        </a:lnTo>
                        <a:lnTo>
                          <a:pt x="0" y="1211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7D6E9"/>
                  </a:solidFill>
                  <a:ln w="7600" cap="flat">
                    <a:noFill/>
                    <a:bevel/>
                  </a:ln>
                </p:spPr>
              </p:sp>
              <p:grpSp>
                <p:nvGrpSpPr>
                  <p:cNvPr id="596" name="Group 595">
                    <a:extLst>
                      <a:ext uri="{FF2B5EF4-FFF2-40B4-BE49-F238E27FC236}">
                        <a16:creationId xmlns:a16="http://schemas.microsoft.com/office/drawing/2014/main" id="{2CA22DCE-9DA4-468B-9370-2F3A67DCF87C}"/>
                      </a:ext>
                    </a:extLst>
                  </p:cNvPr>
                  <p:cNvGrpSpPr/>
                  <p:nvPr/>
                </p:nvGrpSpPr>
                <p:grpSpPr>
                  <a:xfrm>
                    <a:off x="4294704" y="3080845"/>
                    <a:ext cx="43965" cy="127472"/>
                    <a:chOff x="4294704" y="3080845"/>
                    <a:chExt cx="43965" cy="127472"/>
                  </a:xfrm>
                </p:grpSpPr>
                <p:sp>
                  <p:nvSpPr>
                    <p:cNvPr id="610" name="Freeform: Shape 609">
                      <a:extLst>
                        <a:ext uri="{FF2B5EF4-FFF2-40B4-BE49-F238E27FC236}">
                          <a16:creationId xmlns:a16="http://schemas.microsoft.com/office/drawing/2014/main" id="{4FC253AB-789B-4D84-A7F5-E9DE34A686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9421" y="3080845"/>
                      <a:ext cx="7600" cy="122234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22234">
                          <a:moveTo>
                            <a:pt x="330" y="0"/>
                          </a:moveTo>
                          <a:lnTo>
                            <a:pt x="3635" y="122234"/>
                          </a:lnTo>
                          <a:lnTo>
                            <a:pt x="330" y="0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11" name="Freeform: Shape 610">
                      <a:extLst>
                        <a:ext uri="{FF2B5EF4-FFF2-40B4-BE49-F238E27FC236}">
                          <a16:creationId xmlns:a16="http://schemas.microsoft.com/office/drawing/2014/main" id="{7C1F02D4-FDDE-4533-9182-C283EBA83B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19799" y="3086083"/>
                      <a:ext cx="7600" cy="122234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22234">
                          <a:moveTo>
                            <a:pt x="330" y="0"/>
                          </a:moveTo>
                          <a:lnTo>
                            <a:pt x="3635" y="122234"/>
                          </a:lnTo>
                          <a:lnTo>
                            <a:pt x="330" y="0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12" name="Freeform: Shape 611">
                      <a:extLst>
                        <a:ext uri="{FF2B5EF4-FFF2-40B4-BE49-F238E27FC236}">
                          <a16:creationId xmlns:a16="http://schemas.microsoft.com/office/drawing/2014/main" id="{DF41031D-69AA-4FD7-B906-7EC7104276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94704" y="3120630"/>
                      <a:ext cx="43822" cy="1599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3822" h="15999">
                          <a:moveTo>
                            <a:pt x="43966" y="19931"/>
                          </a:moveTo>
                          <a:lnTo>
                            <a:pt x="144" y="3932"/>
                          </a:lnTo>
                          <a:lnTo>
                            <a:pt x="43966" y="19931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13" name="Freeform: Shape 612">
                      <a:extLst>
                        <a:ext uri="{FF2B5EF4-FFF2-40B4-BE49-F238E27FC236}">
                          <a16:creationId xmlns:a16="http://schemas.microsoft.com/office/drawing/2014/main" id="{9DFA04D3-4511-43C0-83D6-11F144B192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95135" y="3134468"/>
                      <a:ext cx="43390" cy="1567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3390" h="15678">
                          <a:moveTo>
                            <a:pt x="43677" y="19842"/>
                          </a:moveTo>
                          <a:lnTo>
                            <a:pt x="288" y="4164"/>
                          </a:lnTo>
                          <a:lnTo>
                            <a:pt x="43677" y="19842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</p:grpSp>
              <p:grpSp>
                <p:nvGrpSpPr>
                  <p:cNvPr id="597" name="Group 596">
                    <a:extLst>
                      <a:ext uri="{FF2B5EF4-FFF2-40B4-BE49-F238E27FC236}">
                        <a16:creationId xmlns:a16="http://schemas.microsoft.com/office/drawing/2014/main" id="{07972643-62F6-4559-9955-A08DB9FA5049}"/>
                      </a:ext>
                    </a:extLst>
                  </p:cNvPr>
                  <p:cNvGrpSpPr/>
                  <p:nvPr/>
                </p:nvGrpSpPr>
                <p:grpSpPr>
                  <a:xfrm>
                    <a:off x="4347176" y="3103561"/>
                    <a:ext cx="45997" cy="133364"/>
                    <a:chOff x="4347176" y="3103561"/>
                    <a:chExt cx="45997" cy="133364"/>
                  </a:xfrm>
                </p:grpSpPr>
                <p:sp>
                  <p:nvSpPr>
                    <p:cNvPr id="606" name="Freeform: Shape 605">
                      <a:extLst>
                        <a:ext uri="{FF2B5EF4-FFF2-40B4-BE49-F238E27FC236}">
                          <a16:creationId xmlns:a16="http://schemas.microsoft.com/office/drawing/2014/main" id="{13E14FCF-08C0-497B-9702-9A8B1C7DC0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2574" y="3103561"/>
                      <a:ext cx="7600" cy="12788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27883">
                          <a:moveTo>
                            <a:pt x="346" y="0"/>
                          </a:moveTo>
                          <a:lnTo>
                            <a:pt x="3803" y="127883"/>
                          </a:lnTo>
                          <a:lnTo>
                            <a:pt x="346" y="0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07" name="Freeform: Shape 606">
                      <a:extLst>
                        <a:ext uri="{FF2B5EF4-FFF2-40B4-BE49-F238E27FC236}">
                          <a16:creationId xmlns:a16="http://schemas.microsoft.com/office/drawing/2014/main" id="{95D733B5-64AE-4877-B119-6704BE7D25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73431" y="3109042"/>
                      <a:ext cx="7600" cy="12788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27883">
                          <a:moveTo>
                            <a:pt x="346" y="0"/>
                          </a:moveTo>
                          <a:lnTo>
                            <a:pt x="3803" y="127883"/>
                          </a:lnTo>
                          <a:lnTo>
                            <a:pt x="346" y="0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08" name="Freeform: Shape 607">
                      <a:extLst>
                        <a:ext uri="{FF2B5EF4-FFF2-40B4-BE49-F238E27FC236}">
                          <a16:creationId xmlns:a16="http://schemas.microsoft.com/office/drawing/2014/main" id="{A8B44DFF-36DD-41B1-BE74-D168D7A12E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176" y="3145186"/>
                      <a:ext cx="45847" cy="1673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5847" h="16739">
                          <a:moveTo>
                            <a:pt x="45997" y="20852"/>
                          </a:moveTo>
                          <a:lnTo>
                            <a:pt x="150" y="4113"/>
                          </a:lnTo>
                          <a:lnTo>
                            <a:pt x="45997" y="20852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09" name="Freeform: Shape 608">
                      <a:extLst>
                        <a:ext uri="{FF2B5EF4-FFF2-40B4-BE49-F238E27FC236}">
                          <a16:creationId xmlns:a16="http://schemas.microsoft.com/office/drawing/2014/main" id="{F9E0F31A-E905-46E4-993E-4B4CA394A8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627" y="3159664"/>
                      <a:ext cx="45395" cy="1640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5395" h="16403">
                          <a:moveTo>
                            <a:pt x="45696" y="20759"/>
                          </a:moveTo>
                          <a:lnTo>
                            <a:pt x="301" y="4356"/>
                          </a:lnTo>
                          <a:lnTo>
                            <a:pt x="45696" y="20759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</p:grpSp>
              <p:grpSp>
                <p:nvGrpSpPr>
                  <p:cNvPr id="598" name="Group 597">
                    <a:extLst>
                      <a:ext uri="{FF2B5EF4-FFF2-40B4-BE49-F238E27FC236}">
                        <a16:creationId xmlns:a16="http://schemas.microsoft.com/office/drawing/2014/main" id="{E607A36E-7B7F-4EBC-8669-4D9421A43A85}"/>
                      </a:ext>
                    </a:extLst>
                  </p:cNvPr>
                  <p:cNvGrpSpPr/>
                  <p:nvPr/>
                </p:nvGrpSpPr>
                <p:grpSpPr>
                  <a:xfrm>
                    <a:off x="4219604" y="3122601"/>
                    <a:ext cx="199760" cy="190543"/>
                    <a:chOff x="4219604" y="3122601"/>
                    <a:chExt cx="199760" cy="190543"/>
                  </a:xfrm>
                </p:grpSpPr>
                <p:sp>
                  <p:nvSpPr>
                    <p:cNvPr id="599" name="Freeform: Shape 598">
                      <a:extLst>
                        <a:ext uri="{FF2B5EF4-FFF2-40B4-BE49-F238E27FC236}">
                          <a16:creationId xmlns:a16="http://schemas.microsoft.com/office/drawing/2014/main" id="{52934F92-3DB0-4AAD-9FDD-888C3B64A0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19604" y="3122601"/>
                      <a:ext cx="12327" cy="9717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327" h="97179">
                          <a:moveTo>
                            <a:pt x="0" y="0"/>
                          </a:moveTo>
                          <a:lnTo>
                            <a:pt x="12327" y="6517"/>
                          </a:lnTo>
                          <a:lnTo>
                            <a:pt x="12327" y="97179"/>
                          </a:lnTo>
                          <a:lnTo>
                            <a:pt x="0" y="9066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00" name="Freeform: Shape 599">
                      <a:extLst>
                        <a:ext uri="{FF2B5EF4-FFF2-40B4-BE49-F238E27FC236}">
                          <a16:creationId xmlns:a16="http://schemas.microsoft.com/office/drawing/2014/main" id="{866B73B5-FB3F-4E2B-8D54-83F30514FA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54263" y="3159099"/>
                      <a:ext cx="12509" cy="7733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509" h="77337">
                          <a:moveTo>
                            <a:pt x="0" y="0"/>
                          </a:moveTo>
                          <a:lnTo>
                            <a:pt x="12326" y="6517"/>
                          </a:lnTo>
                          <a:lnTo>
                            <a:pt x="12509" y="77337"/>
                          </a:lnTo>
                          <a:lnTo>
                            <a:pt x="183" y="7082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01" name="Freeform: Shape 600">
                      <a:extLst>
                        <a:ext uri="{FF2B5EF4-FFF2-40B4-BE49-F238E27FC236}">
                          <a16:creationId xmlns:a16="http://schemas.microsoft.com/office/drawing/2014/main" id="{AB3891D5-F5A3-415C-B3CB-633668BB63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19785" y="3135070"/>
                      <a:ext cx="199399" cy="10714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99399" h="107148">
                          <a:moveTo>
                            <a:pt x="0" y="0"/>
                          </a:moveTo>
                          <a:lnTo>
                            <a:pt x="199399" y="92668"/>
                          </a:lnTo>
                          <a:lnTo>
                            <a:pt x="199399" y="107148"/>
                          </a:lnTo>
                          <a:lnTo>
                            <a:pt x="0" y="1447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02" name="Freeform: Shape 601">
                      <a:extLst>
                        <a:ext uri="{FF2B5EF4-FFF2-40B4-BE49-F238E27FC236}">
                          <a16:creationId xmlns:a16="http://schemas.microsoft.com/office/drawing/2014/main" id="{B38AB99F-C63E-4995-934D-C391ADEFD9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07038" y="3206601"/>
                      <a:ext cx="12326" cy="106544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326" h="106544">
                          <a:moveTo>
                            <a:pt x="0" y="0"/>
                          </a:moveTo>
                          <a:lnTo>
                            <a:pt x="12326" y="6517"/>
                          </a:lnTo>
                          <a:lnTo>
                            <a:pt x="12326" y="106544"/>
                          </a:lnTo>
                          <a:lnTo>
                            <a:pt x="0" y="10002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03" name="Freeform: Shape 602">
                      <a:extLst>
                        <a:ext uri="{FF2B5EF4-FFF2-40B4-BE49-F238E27FC236}">
                          <a16:creationId xmlns:a16="http://schemas.microsoft.com/office/drawing/2014/main" id="{FF0616D9-9323-4DDA-BCE8-60436FF49B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92663" y="3179240"/>
                      <a:ext cx="12791" cy="7726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791" h="77265">
                          <a:moveTo>
                            <a:pt x="465" y="0"/>
                          </a:moveTo>
                          <a:lnTo>
                            <a:pt x="12791" y="6517"/>
                          </a:lnTo>
                          <a:lnTo>
                            <a:pt x="12326" y="77265"/>
                          </a:lnTo>
                          <a:lnTo>
                            <a:pt x="0" y="70748"/>
                          </a:lnTo>
                          <a:lnTo>
                            <a:pt x="465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04" name="Freeform: Shape 603">
                      <a:extLst>
                        <a:ext uri="{FF2B5EF4-FFF2-40B4-BE49-F238E27FC236}">
                          <a16:creationId xmlns:a16="http://schemas.microsoft.com/office/drawing/2014/main" id="{1592DF8A-3978-4A8B-8706-799FDAB3C0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8829" y="3193278"/>
                      <a:ext cx="12509" cy="8146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509" h="81465">
                          <a:moveTo>
                            <a:pt x="0" y="0"/>
                          </a:moveTo>
                          <a:lnTo>
                            <a:pt x="12326" y="6517"/>
                          </a:lnTo>
                          <a:lnTo>
                            <a:pt x="12509" y="81465"/>
                          </a:lnTo>
                          <a:lnTo>
                            <a:pt x="183" y="7494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605" name="Freeform: Shape 604">
                      <a:extLst>
                        <a:ext uri="{FF2B5EF4-FFF2-40B4-BE49-F238E27FC236}">
                          <a16:creationId xmlns:a16="http://schemas.microsoft.com/office/drawing/2014/main" id="{63B38C67-8AC1-482B-9199-F28D3F0E0C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8537" y="3212395"/>
                      <a:ext cx="12825" cy="8442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825" h="84427">
                          <a:moveTo>
                            <a:pt x="0" y="0"/>
                          </a:moveTo>
                          <a:lnTo>
                            <a:pt x="12326" y="6517"/>
                          </a:lnTo>
                          <a:lnTo>
                            <a:pt x="12825" y="84427"/>
                          </a:lnTo>
                          <a:lnTo>
                            <a:pt x="499" y="779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</p:grpSp>
            </p:grpSp>
            <p:grpSp>
              <p:nvGrpSpPr>
                <p:cNvPr id="486" name="Group 485">
                  <a:extLst>
                    <a:ext uri="{FF2B5EF4-FFF2-40B4-BE49-F238E27FC236}">
                      <a16:creationId xmlns:a16="http://schemas.microsoft.com/office/drawing/2014/main" id="{576B171A-5A61-4AF0-8736-4D2925ABE41F}"/>
                    </a:ext>
                  </a:extLst>
                </p:cNvPr>
                <p:cNvGrpSpPr/>
                <p:nvPr/>
              </p:nvGrpSpPr>
              <p:grpSpPr>
                <a:xfrm>
                  <a:off x="4447459" y="3045257"/>
                  <a:ext cx="671741" cy="832147"/>
                  <a:chOff x="4447459" y="3045257"/>
                  <a:chExt cx="671741" cy="832147"/>
                </a:xfrm>
              </p:grpSpPr>
              <p:sp>
                <p:nvSpPr>
                  <p:cNvPr id="487" name="Freeform: Shape 486">
                    <a:extLst>
                      <a:ext uri="{FF2B5EF4-FFF2-40B4-BE49-F238E27FC236}">
                        <a16:creationId xmlns:a16="http://schemas.microsoft.com/office/drawing/2014/main" id="{D781BFB7-1912-4DE9-BDD0-92CE139A776E}"/>
                      </a:ext>
                    </a:extLst>
                  </p:cNvPr>
                  <p:cNvSpPr/>
                  <p:nvPr/>
                </p:nvSpPr>
                <p:spPr>
                  <a:xfrm flipH="1">
                    <a:off x="4543708" y="3260479"/>
                    <a:ext cx="229373" cy="38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29373" h="38930">
                        <a:moveTo>
                          <a:pt x="0" y="32133"/>
                        </a:moveTo>
                        <a:lnTo>
                          <a:pt x="95807" y="12501"/>
                        </a:lnTo>
                        <a:lnTo>
                          <a:pt x="229373" y="0"/>
                        </a:lnTo>
                        <a:lnTo>
                          <a:pt x="133874" y="38930"/>
                        </a:lnTo>
                        <a:lnTo>
                          <a:pt x="0" y="32133"/>
                        </a:lnTo>
                        <a:close/>
                      </a:path>
                    </a:pathLst>
                  </a:custGeom>
                  <a:solidFill>
                    <a:srgbClr val="595757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88" name="Freeform: Shape 487">
                    <a:extLst>
                      <a:ext uri="{FF2B5EF4-FFF2-40B4-BE49-F238E27FC236}">
                        <a16:creationId xmlns:a16="http://schemas.microsoft.com/office/drawing/2014/main" id="{AFB34307-EA33-4A34-A4F3-0A4904E4B417}"/>
                      </a:ext>
                    </a:extLst>
                  </p:cNvPr>
                  <p:cNvSpPr/>
                  <p:nvPr/>
                </p:nvSpPr>
                <p:spPr>
                  <a:xfrm flipH="1">
                    <a:off x="4449225" y="3358683"/>
                    <a:ext cx="183174" cy="39795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3174" h="397953">
                        <a:moveTo>
                          <a:pt x="1740" y="397953"/>
                        </a:moveTo>
                        <a:lnTo>
                          <a:pt x="183174" y="292297"/>
                        </a:lnTo>
                        <a:lnTo>
                          <a:pt x="183174" y="0"/>
                        </a:lnTo>
                        <a:lnTo>
                          <a:pt x="0" y="93818"/>
                        </a:lnTo>
                        <a:lnTo>
                          <a:pt x="1740" y="397953"/>
                        </a:lnTo>
                        <a:close/>
                      </a:path>
                    </a:pathLst>
                  </a:custGeom>
                  <a:solidFill>
                    <a:srgbClr val="E4C39C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89" name="Freeform: Shape 488">
                    <a:extLst>
                      <a:ext uri="{FF2B5EF4-FFF2-40B4-BE49-F238E27FC236}">
                        <a16:creationId xmlns:a16="http://schemas.microsoft.com/office/drawing/2014/main" id="{B0836877-1E94-4A67-84C5-B909357A4E31}"/>
                      </a:ext>
                    </a:extLst>
                  </p:cNvPr>
                  <p:cNvSpPr/>
                  <p:nvPr/>
                </p:nvSpPr>
                <p:spPr>
                  <a:xfrm flipH="1">
                    <a:off x="4447458" y="3260478"/>
                    <a:ext cx="191746" cy="19549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91746" h="195498">
                        <a:moveTo>
                          <a:pt x="95498" y="0"/>
                        </a:moveTo>
                        <a:lnTo>
                          <a:pt x="0" y="38930"/>
                        </a:lnTo>
                        <a:lnTo>
                          <a:pt x="6805" y="195498"/>
                        </a:lnTo>
                        <a:lnTo>
                          <a:pt x="191746" y="98673"/>
                        </a:lnTo>
                        <a:lnTo>
                          <a:pt x="95498" y="0"/>
                        </a:lnTo>
                        <a:close/>
                      </a:path>
                    </a:pathLst>
                  </a:custGeom>
                  <a:solidFill>
                    <a:srgbClr val="71707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90" name="Freeform: Shape 489">
                    <a:extLst>
                      <a:ext uri="{FF2B5EF4-FFF2-40B4-BE49-F238E27FC236}">
                        <a16:creationId xmlns:a16="http://schemas.microsoft.com/office/drawing/2014/main" id="{D23FFCCE-7F5D-421D-A652-1717B0D0A917}"/>
                      </a:ext>
                    </a:extLst>
                  </p:cNvPr>
                  <p:cNvSpPr/>
                  <p:nvPr/>
                </p:nvSpPr>
                <p:spPr>
                  <a:xfrm flipH="1">
                    <a:off x="4619879" y="3167755"/>
                    <a:ext cx="108472" cy="5051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8472" h="50513">
                        <a:moveTo>
                          <a:pt x="0" y="10081"/>
                        </a:moveTo>
                        <a:lnTo>
                          <a:pt x="99260" y="50513"/>
                        </a:lnTo>
                        <a:lnTo>
                          <a:pt x="108472" y="44047"/>
                        </a:lnTo>
                        <a:lnTo>
                          <a:pt x="7352" y="0"/>
                        </a:lnTo>
                        <a:lnTo>
                          <a:pt x="0" y="10081"/>
                        </a:lnTo>
                        <a:close/>
                      </a:path>
                    </a:pathLst>
                  </a:custGeom>
                  <a:solidFill>
                    <a:srgbClr val="595757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91" name="Freeform: Shape 490">
                    <a:extLst>
                      <a:ext uri="{FF2B5EF4-FFF2-40B4-BE49-F238E27FC236}">
                        <a16:creationId xmlns:a16="http://schemas.microsoft.com/office/drawing/2014/main" id="{D3A1C812-5967-4387-ADA3-B7CB737D8EBF}"/>
                      </a:ext>
                    </a:extLst>
                  </p:cNvPr>
                  <p:cNvSpPr/>
                  <p:nvPr/>
                </p:nvSpPr>
                <p:spPr>
                  <a:xfrm flipH="1">
                    <a:off x="4630941" y="3178487"/>
                    <a:ext cx="217939" cy="64684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17939" h="646843">
                        <a:moveTo>
                          <a:pt x="0" y="646843"/>
                        </a:moveTo>
                        <a:lnTo>
                          <a:pt x="217056" y="529696"/>
                        </a:lnTo>
                        <a:lnTo>
                          <a:pt x="217939" y="37934"/>
                        </a:lnTo>
                        <a:lnTo>
                          <a:pt x="124248" y="0"/>
                        </a:lnTo>
                        <a:lnTo>
                          <a:pt x="2020" y="149798"/>
                        </a:lnTo>
                        <a:lnTo>
                          <a:pt x="0" y="646843"/>
                        </a:lnTo>
                        <a:close/>
                      </a:path>
                    </a:pathLst>
                  </a:custGeom>
                  <a:solidFill>
                    <a:srgbClr val="E4C39C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92" name="Freeform: Shape 491">
                    <a:extLst>
                      <a:ext uri="{FF2B5EF4-FFF2-40B4-BE49-F238E27FC236}">
                        <a16:creationId xmlns:a16="http://schemas.microsoft.com/office/drawing/2014/main" id="{7D5A9F3F-EBC8-44BB-8591-C3C79644E6C4}"/>
                      </a:ext>
                    </a:extLst>
                  </p:cNvPr>
                  <p:cNvSpPr/>
                  <p:nvPr/>
                </p:nvSpPr>
                <p:spPr>
                  <a:xfrm flipH="1">
                    <a:off x="4855726" y="3214405"/>
                    <a:ext cx="245668" cy="65519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45668" h="655193">
                        <a:moveTo>
                          <a:pt x="245668" y="106928"/>
                        </a:moveTo>
                        <a:lnTo>
                          <a:pt x="0" y="0"/>
                        </a:lnTo>
                        <a:lnTo>
                          <a:pt x="0" y="548266"/>
                        </a:lnTo>
                        <a:lnTo>
                          <a:pt x="245668" y="655193"/>
                        </a:lnTo>
                        <a:lnTo>
                          <a:pt x="245668" y="106928"/>
                        </a:lnTo>
                        <a:close/>
                      </a:path>
                    </a:pathLst>
                  </a:custGeom>
                  <a:solidFill>
                    <a:srgbClr val="D6A669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93" name="Freeform: Shape 492">
                    <a:extLst>
                      <a:ext uri="{FF2B5EF4-FFF2-40B4-BE49-F238E27FC236}">
                        <a16:creationId xmlns:a16="http://schemas.microsoft.com/office/drawing/2014/main" id="{AA49FA5D-F06E-4D62-A1CF-C8A1F97C9FD3}"/>
                      </a:ext>
                    </a:extLst>
                  </p:cNvPr>
                  <p:cNvSpPr/>
                  <p:nvPr/>
                </p:nvSpPr>
                <p:spPr>
                  <a:xfrm flipH="1">
                    <a:off x="4723141" y="3047070"/>
                    <a:ext cx="396058" cy="28121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96058" h="281217">
                        <a:moveTo>
                          <a:pt x="142230" y="0"/>
                        </a:moveTo>
                        <a:lnTo>
                          <a:pt x="0" y="159264"/>
                        </a:lnTo>
                        <a:lnTo>
                          <a:pt x="255991" y="281217"/>
                        </a:lnTo>
                        <a:lnTo>
                          <a:pt x="396058" y="109430"/>
                        </a:lnTo>
                        <a:lnTo>
                          <a:pt x="142230" y="0"/>
                        </a:lnTo>
                        <a:close/>
                      </a:path>
                    </a:pathLst>
                  </a:custGeom>
                  <a:solidFill>
                    <a:srgbClr val="595757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94" name="Freeform: Shape 493">
                    <a:extLst>
                      <a:ext uri="{FF2B5EF4-FFF2-40B4-BE49-F238E27FC236}">
                        <a16:creationId xmlns:a16="http://schemas.microsoft.com/office/drawing/2014/main" id="{90D3093D-AA3E-490F-AAED-40430841EF40}"/>
                      </a:ext>
                    </a:extLst>
                  </p:cNvPr>
                  <p:cNvSpPr/>
                  <p:nvPr/>
                </p:nvSpPr>
                <p:spPr>
                  <a:xfrm flipH="1">
                    <a:off x="4863212" y="3045257"/>
                    <a:ext cx="255406" cy="28303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5406" h="283031">
                        <a:moveTo>
                          <a:pt x="142230" y="0"/>
                        </a:moveTo>
                        <a:lnTo>
                          <a:pt x="0" y="159266"/>
                        </a:lnTo>
                        <a:lnTo>
                          <a:pt x="255406" y="283031"/>
                        </a:lnTo>
                        <a:lnTo>
                          <a:pt x="244853" y="49244"/>
                        </a:lnTo>
                        <a:lnTo>
                          <a:pt x="14223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7000"/>
                    </a:srgbClr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95" name="Freeform: Shape 494">
                    <a:extLst>
                      <a:ext uri="{FF2B5EF4-FFF2-40B4-BE49-F238E27FC236}">
                        <a16:creationId xmlns:a16="http://schemas.microsoft.com/office/drawing/2014/main" id="{AC50F16C-1DDC-4912-B05E-748EB8E3832F}"/>
                      </a:ext>
                    </a:extLst>
                  </p:cNvPr>
                  <p:cNvSpPr/>
                  <p:nvPr/>
                </p:nvSpPr>
                <p:spPr>
                  <a:xfrm flipH="1">
                    <a:off x="4629885" y="3465547"/>
                    <a:ext cx="53381" cy="24263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3381" h="242635">
                        <a:moveTo>
                          <a:pt x="53381" y="0"/>
                        </a:moveTo>
                        <a:lnTo>
                          <a:pt x="36072" y="10250"/>
                        </a:lnTo>
                        <a:lnTo>
                          <a:pt x="0" y="28706"/>
                        </a:lnTo>
                        <a:lnTo>
                          <a:pt x="1095" y="227598"/>
                        </a:lnTo>
                        <a:lnTo>
                          <a:pt x="51443" y="242635"/>
                        </a:lnTo>
                        <a:lnTo>
                          <a:pt x="53381" y="0"/>
                        </a:lnTo>
                        <a:close/>
                      </a:path>
                    </a:pathLst>
                  </a:custGeom>
                  <a:solidFill>
                    <a:srgbClr val="D9AB74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96" name="Freeform: Shape 495">
                    <a:extLst>
                      <a:ext uri="{FF2B5EF4-FFF2-40B4-BE49-F238E27FC236}">
                        <a16:creationId xmlns:a16="http://schemas.microsoft.com/office/drawing/2014/main" id="{A02B4C69-1E6D-4992-A15D-D20E3430216B}"/>
                      </a:ext>
                    </a:extLst>
                  </p:cNvPr>
                  <p:cNvSpPr/>
                  <p:nvPr/>
                </p:nvSpPr>
                <p:spPr>
                  <a:xfrm flipH="1">
                    <a:off x="4681898" y="3494256"/>
                    <a:ext cx="164936" cy="2908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64936" h="290889">
                        <a:moveTo>
                          <a:pt x="163567" y="0"/>
                        </a:moveTo>
                        <a:lnTo>
                          <a:pt x="410" y="82154"/>
                        </a:lnTo>
                        <a:lnTo>
                          <a:pt x="0" y="290889"/>
                        </a:lnTo>
                        <a:lnTo>
                          <a:pt x="164936" y="207094"/>
                        </a:lnTo>
                        <a:lnTo>
                          <a:pt x="163567" y="0"/>
                        </a:lnTo>
                        <a:close/>
                      </a:path>
                    </a:pathLst>
                  </a:custGeom>
                  <a:solidFill>
                    <a:srgbClr val="CC9958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97" name="Freeform: Shape 496">
                    <a:extLst>
                      <a:ext uri="{FF2B5EF4-FFF2-40B4-BE49-F238E27FC236}">
                        <a16:creationId xmlns:a16="http://schemas.microsoft.com/office/drawing/2014/main" id="{CDC7F471-A5FF-4DA0-B7C5-3E1A11F6B56A}"/>
                      </a:ext>
                    </a:extLst>
                  </p:cNvPr>
                  <p:cNvSpPr/>
                  <p:nvPr/>
                </p:nvSpPr>
                <p:spPr>
                  <a:xfrm flipH="1">
                    <a:off x="4631822" y="3693147"/>
                    <a:ext cx="215010" cy="13122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15010" h="131228">
                        <a:moveTo>
                          <a:pt x="164662" y="0"/>
                        </a:moveTo>
                        <a:lnTo>
                          <a:pt x="0" y="85889"/>
                        </a:lnTo>
                        <a:lnTo>
                          <a:pt x="0" y="131228"/>
                        </a:lnTo>
                        <a:lnTo>
                          <a:pt x="215010" y="15036"/>
                        </a:lnTo>
                        <a:lnTo>
                          <a:pt x="164662" y="0"/>
                        </a:lnTo>
                        <a:close/>
                      </a:path>
                    </a:pathLst>
                  </a:custGeom>
                  <a:solidFill>
                    <a:srgbClr val="BE8B4E"/>
                  </a:solidFill>
                  <a:ln w="7600" cap="flat">
                    <a:noFill/>
                    <a:bevel/>
                  </a:ln>
                </p:spPr>
              </p:sp>
              <p:grpSp>
                <p:nvGrpSpPr>
                  <p:cNvPr id="498" name="Group 497">
                    <a:extLst>
                      <a:ext uri="{FF2B5EF4-FFF2-40B4-BE49-F238E27FC236}">
                        <a16:creationId xmlns:a16="http://schemas.microsoft.com/office/drawing/2014/main" id="{FB5C21A0-C675-4284-B509-1BAC5E7FBC3A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4710928" y="3528672"/>
                    <a:ext cx="109036" cy="231244"/>
                    <a:chOff x="4710928" y="3528672"/>
                    <a:chExt cx="109036" cy="231244"/>
                  </a:xfrm>
                </p:grpSpPr>
                <p:sp>
                  <p:nvSpPr>
                    <p:cNvPr id="545" name="Freeform: Shape 544">
                      <a:extLst>
                        <a:ext uri="{FF2B5EF4-FFF2-40B4-BE49-F238E27FC236}">
                          <a16:creationId xmlns:a16="http://schemas.microsoft.com/office/drawing/2014/main" id="{6AD88364-7454-4099-863F-FE2DFC59BD1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0935" y="3608757"/>
                      <a:ext cx="7600" cy="15074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50740">
                          <a:moveTo>
                            <a:pt x="0" y="150740"/>
                          </a:moveTo>
                          <a:lnTo>
                            <a:pt x="576" y="0"/>
                          </a:lnTo>
                          <a:lnTo>
                            <a:pt x="0" y="150740"/>
                          </a:lnTo>
                          <a:close/>
                        </a:path>
                      </a:pathLst>
                    </a:custGeom>
                    <a:solidFill>
                      <a:srgbClr val="CA7E34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46" name="Freeform: Shape 545">
                      <a:extLst>
                        <a:ext uri="{FF2B5EF4-FFF2-40B4-BE49-F238E27FC236}">
                          <a16:creationId xmlns:a16="http://schemas.microsoft.com/office/drawing/2014/main" id="{DD7AC31E-61EC-46EC-9E71-81A49B355D1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0928" y="3528671"/>
                      <a:ext cx="105780" cy="8079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05780" h="80793">
                          <a:moveTo>
                            <a:pt x="0" y="35796"/>
                          </a:moveTo>
                          <a:cubicBezTo>
                            <a:pt x="0" y="35796"/>
                            <a:pt x="8648" y="-4650"/>
                            <a:pt x="41214" y="1782"/>
                          </a:cubicBezTo>
                          <a:cubicBezTo>
                            <a:pt x="97670" y="15184"/>
                            <a:pt x="105780" y="81882"/>
                            <a:pt x="105780" y="81882"/>
                          </a:cubicBezTo>
                          <a:lnTo>
                            <a:pt x="0" y="35796"/>
                          </a:lnTo>
                          <a:close/>
                        </a:path>
                      </a:pathLst>
                    </a:custGeom>
                    <a:solidFill>
                      <a:srgbClr val="B06F2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47" name="Freeform: Shape 546">
                      <a:extLst>
                        <a:ext uri="{FF2B5EF4-FFF2-40B4-BE49-F238E27FC236}">
                          <a16:creationId xmlns:a16="http://schemas.microsoft.com/office/drawing/2014/main" id="{2F9FAADF-FFFF-4087-B89A-4A15C3B48EA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4240" y="3573057"/>
                      <a:ext cx="93688" cy="18253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93688" h="182536">
                          <a:moveTo>
                            <a:pt x="0" y="136983"/>
                          </a:moveTo>
                          <a:lnTo>
                            <a:pt x="746" y="0"/>
                          </a:lnTo>
                          <a:lnTo>
                            <a:pt x="93688" y="43145"/>
                          </a:lnTo>
                          <a:lnTo>
                            <a:pt x="93688" y="182536"/>
                          </a:lnTo>
                          <a:lnTo>
                            <a:pt x="0" y="136983"/>
                          </a:lnTo>
                          <a:close/>
                        </a:path>
                      </a:pathLst>
                    </a:custGeom>
                    <a:solidFill>
                      <a:srgbClr val="8B451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48" name="Freeform: Shape 547">
                      <a:extLst>
                        <a:ext uri="{FF2B5EF4-FFF2-40B4-BE49-F238E27FC236}">
                          <a16:creationId xmlns:a16="http://schemas.microsoft.com/office/drawing/2014/main" id="{6FA7D24E-BA9B-4A06-BE9C-1229D38AE9B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804326" y="3564857"/>
                      <a:ext cx="12373" cy="14502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373" h="145027">
                          <a:moveTo>
                            <a:pt x="0" y="-390"/>
                          </a:moveTo>
                          <a:lnTo>
                            <a:pt x="334" y="144638"/>
                          </a:lnTo>
                          <a:lnTo>
                            <a:pt x="12373" y="139826"/>
                          </a:lnTo>
                          <a:lnTo>
                            <a:pt x="12373" y="3393"/>
                          </a:lnTo>
                          <a:lnTo>
                            <a:pt x="0" y="-390"/>
                          </a:lnTo>
                          <a:close/>
                        </a:path>
                      </a:pathLst>
                    </a:custGeom>
                    <a:solidFill>
                      <a:srgbClr val="B06F2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49" name="Freeform: Shape 548">
                      <a:extLst>
                        <a:ext uri="{FF2B5EF4-FFF2-40B4-BE49-F238E27FC236}">
                          <a16:creationId xmlns:a16="http://schemas.microsoft.com/office/drawing/2014/main" id="{30FF4D3A-3494-441B-9B83-0CAEB58DEB7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4004" y="3704293"/>
                      <a:ext cx="102362" cy="56321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02362" h="56321">
                          <a:moveTo>
                            <a:pt x="12039" y="390"/>
                          </a:moveTo>
                          <a:lnTo>
                            <a:pt x="0" y="5202"/>
                          </a:lnTo>
                          <a:lnTo>
                            <a:pt x="102362" y="56711"/>
                          </a:lnTo>
                          <a:lnTo>
                            <a:pt x="102362" y="43922"/>
                          </a:lnTo>
                          <a:lnTo>
                            <a:pt x="12039" y="390"/>
                          </a:lnTo>
                          <a:close/>
                        </a:path>
                      </a:pathLst>
                    </a:custGeom>
                    <a:solidFill>
                      <a:srgbClr val="D59A61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0" name="Freeform: Shape 549">
                      <a:extLst>
                        <a:ext uri="{FF2B5EF4-FFF2-40B4-BE49-F238E27FC236}">
                          <a16:creationId xmlns:a16="http://schemas.microsoft.com/office/drawing/2014/main" id="{8E615184-0B72-4E03-8122-3A6C90878EF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64880" y="3573099"/>
                      <a:ext cx="42257" cy="15447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2257" h="154470">
                          <a:moveTo>
                            <a:pt x="338" y="134415"/>
                          </a:moveTo>
                          <a:lnTo>
                            <a:pt x="0" y="0"/>
                          </a:lnTo>
                          <a:lnTo>
                            <a:pt x="42257" y="19916"/>
                          </a:lnTo>
                          <a:lnTo>
                            <a:pt x="41796" y="154470"/>
                          </a:lnTo>
                          <a:lnTo>
                            <a:pt x="338" y="134415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1" name="Freeform: Shape 550">
                      <a:extLst>
                        <a:ext uri="{FF2B5EF4-FFF2-40B4-BE49-F238E27FC236}">
                          <a16:creationId xmlns:a16="http://schemas.microsoft.com/office/drawing/2014/main" id="{7F0EEAEC-859D-4B7B-BCD1-655D71CA0CC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4049" y="3593783"/>
                      <a:ext cx="49862" cy="15964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9862" h="159647">
                          <a:moveTo>
                            <a:pt x="0" y="133955"/>
                          </a:moveTo>
                          <a:lnTo>
                            <a:pt x="415" y="0"/>
                          </a:lnTo>
                          <a:lnTo>
                            <a:pt x="49670" y="21697"/>
                          </a:lnTo>
                          <a:lnTo>
                            <a:pt x="49862" y="159647"/>
                          </a:lnTo>
                          <a:lnTo>
                            <a:pt x="0" y="133955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2" name="Freeform: Shape 551">
                      <a:extLst>
                        <a:ext uri="{FF2B5EF4-FFF2-40B4-BE49-F238E27FC236}">
                          <a16:creationId xmlns:a16="http://schemas.microsoft.com/office/drawing/2014/main" id="{F89CD23F-D43C-46AC-8694-E8420FAA9AB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4476" y="3534540"/>
                      <a:ext cx="93033" cy="7472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93033" h="74728">
                          <a:moveTo>
                            <a:pt x="0" y="35181"/>
                          </a:moveTo>
                          <a:cubicBezTo>
                            <a:pt x="0" y="35181"/>
                            <a:pt x="5181" y="-4555"/>
                            <a:pt x="36535" y="1633"/>
                          </a:cubicBezTo>
                          <a:cubicBezTo>
                            <a:pt x="86160" y="13355"/>
                            <a:pt x="93033" y="75706"/>
                            <a:pt x="93033" y="75706"/>
                          </a:cubicBezTo>
                          <a:lnTo>
                            <a:pt x="0" y="35181"/>
                          </a:lnTo>
                          <a:close/>
                        </a:path>
                      </a:pathLst>
                    </a:custGeom>
                    <a:solidFill>
                      <a:srgbClr val="99CFE5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3" name="Freeform: Shape 552">
                      <a:extLst>
                        <a:ext uri="{FF2B5EF4-FFF2-40B4-BE49-F238E27FC236}">
                          <a16:creationId xmlns:a16="http://schemas.microsoft.com/office/drawing/2014/main" id="{6E5860FF-1947-44E6-826B-DB8FE985405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4240" y="3565564"/>
                      <a:ext cx="102031" cy="4991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02031" h="49916">
                          <a:moveTo>
                            <a:pt x="0" y="0"/>
                          </a:moveTo>
                          <a:lnTo>
                            <a:pt x="102031" y="4991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A7E34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4" name="Freeform: Shape 553">
                      <a:extLst>
                        <a:ext uri="{FF2B5EF4-FFF2-40B4-BE49-F238E27FC236}">
                          <a16:creationId xmlns:a16="http://schemas.microsoft.com/office/drawing/2014/main" id="{2CA3212E-0238-4101-8A2F-65D319601B56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4496" y="3565564"/>
                      <a:ext cx="101775" cy="44681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01775" h="44681">
                          <a:moveTo>
                            <a:pt x="0" y="0"/>
                          </a:moveTo>
                          <a:lnTo>
                            <a:pt x="101775" y="44681"/>
                          </a:lnTo>
                          <a:lnTo>
                            <a:pt x="11571" y="117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0915C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5" name="Freeform: Shape 554">
                      <a:extLst>
                        <a:ext uri="{FF2B5EF4-FFF2-40B4-BE49-F238E27FC236}">
                          <a16:creationId xmlns:a16="http://schemas.microsoft.com/office/drawing/2014/main" id="{B5C0B8EE-2B5E-47A8-9AB7-F286679136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62017" y="3537497"/>
                      <a:ext cx="7600" cy="44791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44791">
                          <a:moveTo>
                            <a:pt x="0" y="2178"/>
                          </a:moveTo>
                          <a:lnTo>
                            <a:pt x="4852" y="46969"/>
                          </a:lnTo>
                          <a:lnTo>
                            <a:pt x="0" y="2178"/>
                          </a:lnTo>
                          <a:close/>
                        </a:path>
                      </a:pathLst>
                    </a:custGeom>
                    <a:solidFill>
                      <a:srgbClr val="C17A3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6" name="Freeform: Shape 555">
                      <a:extLst>
                        <a:ext uri="{FF2B5EF4-FFF2-40B4-BE49-F238E27FC236}">
                          <a16:creationId xmlns:a16="http://schemas.microsoft.com/office/drawing/2014/main" id="{795B1B7B-9EC1-458F-B3DA-0859CDDF9D6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8346" y="3551992"/>
                      <a:ext cx="82863" cy="4128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82863" h="41283">
                          <a:moveTo>
                            <a:pt x="2239" y="72"/>
                          </a:moveTo>
                          <a:lnTo>
                            <a:pt x="85103" y="41355"/>
                          </a:lnTo>
                          <a:lnTo>
                            <a:pt x="2239" y="72"/>
                          </a:lnTo>
                          <a:close/>
                        </a:path>
                      </a:pathLst>
                    </a:custGeom>
                    <a:solidFill>
                      <a:srgbClr val="C17A3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7" name="Freeform: Shape 556">
                      <a:extLst>
                        <a:ext uri="{FF2B5EF4-FFF2-40B4-BE49-F238E27FC236}">
                          <a16:creationId xmlns:a16="http://schemas.microsoft.com/office/drawing/2014/main" id="{19CDD7E5-CB91-4880-AB09-8FB77AA3CE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38361" y="3551589"/>
                      <a:ext cx="20506" cy="1576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0506" h="15769">
                          <a:moveTo>
                            <a:pt x="3244" y="0"/>
                          </a:moveTo>
                          <a:lnTo>
                            <a:pt x="23750" y="15769"/>
                          </a:lnTo>
                          <a:lnTo>
                            <a:pt x="3244" y="0"/>
                          </a:lnTo>
                          <a:close/>
                        </a:path>
                      </a:pathLst>
                    </a:custGeom>
                    <a:solidFill>
                      <a:srgbClr val="C17A3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8" name="Freeform: Shape 557">
                      <a:extLst>
                        <a:ext uri="{FF2B5EF4-FFF2-40B4-BE49-F238E27FC236}">
                          <a16:creationId xmlns:a16="http://schemas.microsoft.com/office/drawing/2014/main" id="{1C4083BA-3407-42A9-87D6-EF1DC99E93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65486" y="3536469"/>
                      <a:ext cx="22582" cy="2894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2582" h="28940">
                          <a:moveTo>
                            <a:pt x="1298" y="31105"/>
                          </a:moveTo>
                          <a:lnTo>
                            <a:pt x="23880" y="2165"/>
                          </a:lnTo>
                          <a:lnTo>
                            <a:pt x="1298" y="31105"/>
                          </a:lnTo>
                          <a:close/>
                        </a:path>
                      </a:pathLst>
                    </a:custGeom>
                    <a:solidFill>
                      <a:srgbClr val="C17A33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59" name="Freeform: Shape 558">
                      <a:extLst>
                        <a:ext uri="{FF2B5EF4-FFF2-40B4-BE49-F238E27FC236}">
                          <a16:creationId xmlns:a16="http://schemas.microsoft.com/office/drawing/2014/main" id="{DA433936-4BE5-43C3-889D-9F355874235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7465" y="3582667"/>
                      <a:ext cx="86058" cy="16152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86058" h="161522">
                          <a:moveTo>
                            <a:pt x="0" y="0"/>
                          </a:moveTo>
                          <a:lnTo>
                            <a:pt x="141" y="120707"/>
                          </a:lnTo>
                          <a:lnTo>
                            <a:pt x="86058" y="161522"/>
                          </a:lnTo>
                          <a:lnTo>
                            <a:pt x="52003" y="2234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7000"/>
                      </a:srgbClr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60" name="Freeform: Shape 559">
                      <a:extLst>
                        <a:ext uri="{FF2B5EF4-FFF2-40B4-BE49-F238E27FC236}">
                          <a16:creationId xmlns:a16="http://schemas.microsoft.com/office/drawing/2014/main" id="{8152F97C-9AC6-4763-847F-CE32631042D0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14476" y="3534540"/>
                      <a:ext cx="93033" cy="7472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93033" h="74728">
                          <a:moveTo>
                            <a:pt x="0" y="35181"/>
                          </a:moveTo>
                          <a:cubicBezTo>
                            <a:pt x="0" y="35181"/>
                            <a:pt x="5181" y="-4555"/>
                            <a:pt x="36535" y="1633"/>
                          </a:cubicBezTo>
                          <a:cubicBezTo>
                            <a:pt x="86160" y="13355"/>
                            <a:pt x="93033" y="75706"/>
                            <a:pt x="93033" y="75706"/>
                          </a:cubicBezTo>
                          <a:lnTo>
                            <a:pt x="0" y="35181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4000"/>
                      </a:srgbClr>
                    </a:solidFill>
                    <a:ln w="7600" cap="flat">
                      <a:noFill/>
                      <a:bevel/>
                    </a:ln>
                  </p:spPr>
                </p:sp>
              </p:grpSp>
              <p:sp>
                <p:nvSpPr>
                  <p:cNvPr id="499" name="Freeform: Shape 498">
                    <a:extLst>
                      <a:ext uri="{FF2B5EF4-FFF2-40B4-BE49-F238E27FC236}">
                        <a16:creationId xmlns:a16="http://schemas.microsoft.com/office/drawing/2014/main" id="{75CFE9B4-4E47-497D-A9AC-F37FA3B2A03C}"/>
                      </a:ext>
                    </a:extLst>
                  </p:cNvPr>
                  <p:cNvSpPr/>
                  <p:nvPr/>
                </p:nvSpPr>
                <p:spPr>
                  <a:xfrm flipH="1">
                    <a:off x="4449227" y="3361243"/>
                    <a:ext cx="10801" cy="29711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801" h="297116">
                        <a:moveTo>
                          <a:pt x="207" y="4784"/>
                        </a:moveTo>
                        <a:lnTo>
                          <a:pt x="10473" y="0"/>
                        </a:lnTo>
                        <a:lnTo>
                          <a:pt x="10801" y="289735"/>
                        </a:lnTo>
                        <a:lnTo>
                          <a:pt x="0" y="297116"/>
                        </a:lnTo>
                        <a:lnTo>
                          <a:pt x="207" y="478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00" name="Freeform: Shape 499">
                    <a:extLst>
                      <a:ext uri="{FF2B5EF4-FFF2-40B4-BE49-F238E27FC236}">
                        <a16:creationId xmlns:a16="http://schemas.microsoft.com/office/drawing/2014/main" id="{95EF5C57-C720-4D3E-85F5-AB47AD773885}"/>
                      </a:ext>
                    </a:extLst>
                  </p:cNvPr>
                  <p:cNvSpPr/>
                  <p:nvPr/>
                </p:nvSpPr>
                <p:spPr>
                  <a:xfrm flipH="1">
                    <a:off x="4450985" y="3361512"/>
                    <a:ext cx="395780" cy="21708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95780" h="217081">
                        <a:moveTo>
                          <a:pt x="395780" y="0"/>
                        </a:moveTo>
                        <a:lnTo>
                          <a:pt x="619" y="201252"/>
                        </a:lnTo>
                        <a:lnTo>
                          <a:pt x="0" y="217081"/>
                        </a:lnTo>
                        <a:lnTo>
                          <a:pt x="395780" y="12029"/>
                        </a:lnTo>
                        <a:lnTo>
                          <a:pt x="39578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01" name="Freeform: Shape 500">
                    <a:extLst>
                      <a:ext uri="{FF2B5EF4-FFF2-40B4-BE49-F238E27FC236}">
                        <a16:creationId xmlns:a16="http://schemas.microsoft.com/office/drawing/2014/main" id="{1CD1DC0C-39AB-4DB0-A533-35D331DE68D0}"/>
                      </a:ext>
                    </a:extLst>
                  </p:cNvPr>
                  <p:cNvSpPr/>
                  <p:nvPr/>
                </p:nvSpPr>
                <p:spPr>
                  <a:xfrm flipH="1">
                    <a:off x="4841804" y="3321970"/>
                    <a:ext cx="14330" cy="5489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330" h="548963">
                        <a:moveTo>
                          <a:pt x="578" y="5399"/>
                        </a:moveTo>
                        <a:lnTo>
                          <a:pt x="14330" y="0"/>
                        </a:lnTo>
                        <a:lnTo>
                          <a:pt x="13751" y="542402"/>
                        </a:lnTo>
                        <a:lnTo>
                          <a:pt x="0" y="548963"/>
                        </a:lnTo>
                        <a:lnTo>
                          <a:pt x="578" y="5399"/>
                        </a:lnTo>
                        <a:close/>
                      </a:path>
                    </a:pathLst>
                  </a:custGeom>
                  <a:solidFill>
                    <a:srgbClr val="E4C39C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02" name="Freeform: Shape 501">
                    <a:extLst>
                      <a:ext uri="{FF2B5EF4-FFF2-40B4-BE49-F238E27FC236}">
                        <a16:creationId xmlns:a16="http://schemas.microsoft.com/office/drawing/2014/main" id="{95168D03-279E-4FB5-9E85-FE4699D4FE89}"/>
                      </a:ext>
                    </a:extLst>
                  </p:cNvPr>
                  <p:cNvSpPr/>
                  <p:nvPr/>
                </p:nvSpPr>
                <p:spPr>
                  <a:xfrm flipH="1">
                    <a:off x="4617110" y="3459174"/>
                    <a:ext cx="14713" cy="27618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713" h="276188">
                        <a:moveTo>
                          <a:pt x="962" y="5399"/>
                        </a:moveTo>
                        <a:lnTo>
                          <a:pt x="14713" y="0"/>
                        </a:lnTo>
                        <a:lnTo>
                          <a:pt x="13751" y="269627"/>
                        </a:lnTo>
                        <a:lnTo>
                          <a:pt x="0" y="276188"/>
                        </a:lnTo>
                        <a:lnTo>
                          <a:pt x="962" y="539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03" name="Freeform: Shape 502">
                    <a:extLst>
                      <a:ext uri="{FF2B5EF4-FFF2-40B4-BE49-F238E27FC236}">
                        <a16:creationId xmlns:a16="http://schemas.microsoft.com/office/drawing/2014/main" id="{24476C48-0EE8-4710-AEE9-29BD93DCE516}"/>
                      </a:ext>
                    </a:extLst>
                  </p:cNvPr>
                  <p:cNvSpPr/>
                  <p:nvPr/>
                </p:nvSpPr>
                <p:spPr>
                  <a:xfrm flipH="1">
                    <a:off x="4605547" y="3156495"/>
                    <a:ext cx="257653" cy="17179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57653" h="171790">
                        <a:moveTo>
                          <a:pt x="243324" y="55308"/>
                        </a:moveTo>
                        <a:lnTo>
                          <a:pt x="257653" y="49209"/>
                        </a:lnTo>
                        <a:lnTo>
                          <a:pt x="140070" y="0"/>
                        </a:lnTo>
                        <a:lnTo>
                          <a:pt x="0" y="171790"/>
                        </a:lnTo>
                        <a:lnTo>
                          <a:pt x="16341" y="171790"/>
                        </a:lnTo>
                        <a:lnTo>
                          <a:pt x="145020" y="14919"/>
                        </a:lnTo>
                        <a:lnTo>
                          <a:pt x="243324" y="55308"/>
                        </a:lnTo>
                        <a:close/>
                      </a:path>
                    </a:pathLst>
                  </a:custGeom>
                  <a:solidFill>
                    <a:srgbClr val="9E9F9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04" name="Freeform: Shape 503">
                    <a:extLst>
                      <a:ext uri="{FF2B5EF4-FFF2-40B4-BE49-F238E27FC236}">
                        <a16:creationId xmlns:a16="http://schemas.microsoft.com/office/drawing/2014/main" id="{7E319BDC-C30D-41A4-9450-4CD4C454F889}"/>
                      </a:ext>
                    </a:extLst>
                  </p:cNvPr>
                  <p:cNvSpPr/>
                  <p:nvPr/>
                </p:nvSpPr>
                <p:spPr>
                  <a:xfrm flipH="1">
                    <a:off x="4585092" y="3501267"/>
                    <a:ext cx="13909" cy="15346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3909" h="153462">
                        <a:moveTo>
                          <a:pt x="493" y="0"/>
                        </a:moveTo>
                        <a:lnTo>
                          <a:pt x="13909" y="8046"/>
                        </a:lnTo>
                        <a:lnTo>
                          <a:pt x="13909" y="138230"/>
                        </a:lnTo>
                        <a:lnTo>
                          <a:pt x="5643" y="142002"/>
                        </a:lnTo>
                        <a:lnTo>
                          <a:pt x="5643" y="153462"/>
                        </a:lnTo>
                        <a:lnTo>
                          <a:pt x="696" y="138235"/>
                        </a:lnTo>
                        <a:lnTo>
                          <a:pt x="9048" y="134759"/>
                        </a:lnTo>
                        <a:lnTo>
                          <a:pt x="8700" y="11375"/>
                        </a:lnTo>
                        <a:lnTo>
                          <a:pt x="0" y="11027"/>
                        </a:lnTo>
                        <a:lnTo>
                          <a:pt x="493" y="0"/>
                        </a:lnTo>
                        <a:close/>
                      </a:path>
                    </a:pathLst>
                  </a:custGeom>
                  <a:solidFill>
                    <a:srgbClr val="CDCECE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05" name="Freeform: Shape 504">
                    <a:extLst>
                      <a:ext uri="{FF2B5EF4-FFF2-40B4-BE49-F238E27FC236}">
                        <a16:creationId xmlns:a16="http://schemas.microsoft.com/office/drawing/2014/main" id="{606A2BD6-E76B-4B81-B70F-876D70633129}"/>
                      </a:ext>
                    </a:extLst>
                  </p:cNvPr>
                  <p:cNvSpPr/>
                  <p:nvPr/>
                </p:nvSpPr>
                <p:spPr>
                  <a:xfrm flipH="1">
                    <a:off x="4479226" y="3446339"/>
                    <a:ext cx="114602" cy="20839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4602" h="208393">
                        <a:moveTo>
                          <a:pt x="8730" y="62977"/>
                        </a:moveTo>
                        <a:lnTo>
                          <a:pt x="8730" y="193162"/>
                        </a:lnTo>
                        <a:lnTo>
                          <a:pt x="464" y="196933"/>
                        </a:lnTo>
                        <a:lnTo>
                          <a:pt x="464" y="208393"/>
                        </a:lnTo>
                        <a:lnTo>
                          <a:pt x="114602" y="153888"/>
                        </a:lnTo>
                        <a:lnTo>
                          <a:pt x="114602" y="142062"/>
                        </a:lnTo>
                        <a:lnTo>
                          <a:pt x="107528" y="16603"/>
                        </a:lnTo>
                        <a:lnTo>
                          <a:pt x="114238" y="0"/>
                        </a:lnTo>
                        <a:lnTo>
                          <a:pt x="0" y="55181"/>
                        </a:lnTo>
                        <a:lnTo>
                          <a:pt x="0" y="66927"/>
                        </a:lnTo>
                        <a:lnTo>
                          <a:pt x="8730" y="62977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06" name="Freeform: Shape 505">
                    <a:extLst>
                      <a:ext uri="{FF2B5EF4-FFF2-40B4-BE49-F238E27FC236}">
                        <a16:creationId xmlns:a16="http://schemas.microsoft.com/office/drawing/2014/main" id="{0762B09A-CEFB-4D98-BDA0-909CE1BCDE58}"/>
                      </a:ext>
                    </a:extLst>
                  </p:cNvPr>
                  <p:cNvSpPr/>
                  <p:nvPr/>
                </p:nvSpPr>
                <p:spPr>
                  <a:xfrm flipH="1">
                    <a:off x="4498598" y="3475331"/>
                    <a:ext cx="73479" cy="15578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479" h="155788">
                        <a:moveTo>
                          <a:pt x="0" y="34709"/>
                        </a:moveTo>
                        <a:lnTo>
                          <a:pt x="0" y="155788"/>
                        </a:lnTo>
                        <a:lnTo>
                          <a:pt x="73479" y="119596"/>
                        </a:lnTo>
                        <a:lnTo>
                          <a:pt x="73479" y="0"/>
                        </a:lnTo>
                        <a:lnTo>
                          <a:pt x="0" y="34709"/>
                        </a:lnTo>
                        <a:close/>
                      </a:path>
                    </a:pathLst>
                  </a:custGeom>
                  <a:solidFill>
                    <a:srgbClr val="888889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07" name="Freeform: Shape 506">
                    <a:extLst>
                      <a:ext uri="{FF2B5EF4-FFF2-40B4-BE49-F238E27FC236}">
                        <a16:creationId xmlns:a16="http://schemas.microsoft.com/office/drawing/2014/main" id="{EB98E412-173C-416A-BB33-38079168A736}"/>
                      </a:ext>
                    </a:extLst>
                  </p:cNvPr>
                  <p:cNvSpPr/>
                  <p:nvPr/>
                </p:nvSpPr>
                <p:spPr>
                  <a:xfrm flipH="1">
                    <a:off x="4502078" y="3482258"/>
                    <a:ext cx="66934" cy="1430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6934" h="143089">
                        <a:moveTo>
                          <a:pt x="0" y="30782"/>
                        </a:moveTo>
                        <a:lnTo>
                          <a:pt x="0" y="143089"/>
                        </a:lnTo>
                        <a:lnTo>
                          <a:pt x="66934" y="110931"/>
                        </a:lnTo>
                        <a:lnTo>
                          <a:pt x="66934" y="0"/>
                        </a:lnTo>
                        <a:lnTo>
                          <a:pt x="0" y="3078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08" name="Freeform: Shape 507">
                    <a:extLst>
                      <a:ext uri="{FF2B5EF4-FFF2-40B4-BE49-F238E27FC236}">
                        <a16:creationId xmlns:a16="http://schemas.microsoft.com/office/drawing/2014/main" id="{6D9BC777-8683-4659-918A-BC89062AA540}"/>
                      </a:ext>
                    </a:extLst>
                  </p:cNvPr>
                  <p:cNvSpPr/>
                  <p:nvPr/>
                </p:nvSpPr>
                <p:spPr>
                  <a:xfrm flipH="1">
                    <a:off x="4546283" y="3501381"/>
                    <a:ext cx="7600" cy="10996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00" h="109968">
                        <a:moveTo>
                          <a:pt x="0" y="2339"/>
                        </a:moveTo>
                        <a:lnTo>
                          <a:pt x="5169" y="112306"/>
                        </a:lnTo>
                        <a:lnTo>
                          <a:pt x="0" y="2339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09" name="Freeform: Shape 508">
                    <a:extLst>
                      <a:ext uri="{FF2B5EF4-FFF2-40B4-BE49-F238E27FC236}">
                        <a16:creationId xmlns:a16="http://schemas.microsoft.com/office/drawing/2014/main" id="{2DECD00E-E299-442E-9DD1-ED673FCDE2BC}"/>
                      </a:ext>
                    </a:extLst>
                  </p:cNvPr>
                  <p:cNvSpPr/>
                  <p:nvPr/>
                </p:nvSpPr>
                <p:spPr>
                  <a:xfrm flipH="1">
                    <a:off x="4500338" y="3515044"/>
                    <a:ext cx="69492" cy="3423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9492" h="34233">
                        <a:moveTo>
                          <a:pt x="0" y="34233"/>
                        </a:moveTo>
                        <a:lnTo>
                          <a:pt x="69492" y="0"/>
                        </a:lnTo>
                        <a:lnTo>
                          <a:pt x="0" y="34233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10" name="Freeform: Shape 509">
                    <a:extLst>
                      <a:ext uri="{FF2B5EF4-FFF2-40B4-BE49-F238E27FC236}">
                        <a16:creationId xmlns:a16="http://schemas.microsoft.com/office/drawing/2014/main" id="{D78F7398-5832-4077-92A9-E6F9CC6D06E3}"/>
                      </a:ext>
                    </a:extLst>
                  </p:cNvPr>
                  <p:cNvSpPr/>
                  <p:nvPr/>
                </p:nvSpPr>
                <p:spPr>
                  <a:xfrm flipH="1">
                    <a:off x="4500338" y="3552842"/>
                    <a:ext cx="69191" cy="3417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9191" h="34171">
                        <a:moveTo>
                          <a:pt x="0" y="34171"/>
                        </a:moveTo>
                        <a:lnTo>
                          <a:pt x="69191" y="0"/>
                        </a:lnTo>
                        <a:lnTo>
                          <a:pt x="0" y="34171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11" name="Freeform: Shape 510">
                    <a:extLst>
                      <a:ext uri="{FF2B5EF4-FFF2-40B4-BE49-F238E27FC236}">
                        <a16:creationId xmlns:a16="http://schemas.microsoft.com/office/drawing/2014/main" id="{B91FA028-89FE-47F1-8EC3-129246CF65F7}"/>
                      </a:ext>
                    </a:extLst>
                  </p:cNvPr>
                  <p:cNvSpPr/>
                  <p:nvPr/>
                </p:nvSpPr>
                <p:spPr>
                  <a:xfrm flipH="1">
                    <a:off x="4519746" y="3489887"/>
                    <a:ext cx="7600" cy="10996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00" h="109968">
                        <a:moveTo>
                          <a:pt x="0" y="2339"/>
                        </a:moveTo>
                        <a:lnTo>
                          <a:pt x="5169" y="112306"/>
                        </a:lnTo>
                        <a:lnTo>
                          <a:pt x="0" y="2339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 w="2500" cap="flat">
                    <a:noFill/>
                    <a:bevel/>
                  </a:ln>
                </p:spPr>
              </p:sp>
              <p:sp>
                <p:nvSpPr>
                  <p:cNvPr id="512" name="Freeform: Shape 511">
                    <a:extLst>
                      <a:ext uri="{FF2B5EF4-FFF2-40B4-BE49-F238E27FC236}">
                        <a16:creationId xmlns:a16="http://schemas.microsoft.com/office/drawing/2014/main" id="{21F90692-8673-49BD-963D-DC075DB269A4}"/>
                      </a:ext>
                    </a:extLst>
                  </p:cNvPr>
                  <p:cNvSpPr/>
                  <p:nvPr/>
                </p:nvSpPr>
                <p:spPr>
                  <a:xfrm flipH="1">
                    <a:off x="4479655" y="3445563"/>
                    <a:ext cx="118918" cy="541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8918" h="54138">
                        <a:moveTo>
                          <a:pt x="0" y="54915"/>
                        </a:moveTo>
                        <a:lnTo>
                          <a:pt x="118918" y="777"/>
                        </a:lnTo>
                        <a:lnTo>
                          <a:pt x="0" y="54915"/>
                        </a:lnTo>
                        <a:close/>
                      </a:path>
                    </a:pathLst>
                  </a:custGeom>
                  <a:solidFill>
                    <a:srgbClr val="DCDCDD"/>
                  </a:solidFill>
                  <a:ln w="7600" cap="flat">
                    <a:noFill/>
                    <a:bevel/>
                  </a:ln>
                </p:spPr>
              </p:sp>
              <p:grpSp>
                <p:nvGrpSpPr>
                  <p:cNvPr id="513" name="Group 512">
                    <a:extLst>
                      <a:ext uri="{FF2B5EF4-FFF2-40B4-BE49-F238E27FC236}">
                        <a16:creationId xmlns:a16="http://schemas.microsoft.com/office/drawing/2014/main" id="{4025354C-0223-4789-8FBB-20648F64076E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4591702" y="3709056"/>
                    <a:ext cx="250679" cy="168348"/>
                    <a:chOff x="4591702" y="3709056"/>
                    <a:chExt cx="250679" cy="168348"/>
                  </a:xfrm>
                </p:grpSpPr>
                <p:sp>
                  <p:nvSpPr>
                    <p:cNvPr id="540" name="Freeform: Shape 539">
                      <a:extLst>
                        <a:ext uri="{FF2B5EF4-FFF2-40B4-BE49-F238E27FC236}">
                          <a16:creationId xmlns:a16="http://schemas.microsoft.com/office/drawing/2014/main" id="{D9F5E4B3-07FF-4204-BE84-7FF574C2C1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1702" y="3709056"/>
                      <a:ext cx="230305" cy="12241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30305" h="122413">
                          <a:moveTo>
                            <a:pt x="0" y="112721"/>
                          </a:moveTo>
                          <a:lnTo>
                            <a:pt x="16555" y="122413"/>
                          </a:lnTo>
                          <a:lnTo>
                            <a:pt x="230305" y="6190"/>
                          </a:lnTo>
                          <a:lnTo>
                            <a:pt x="210559" y="0"/>
                          </a:lnTo>
                          <a:lnTo>
                            <a:pt x="0" y="112721"/>
                          </a:lnTo>
                          <a:close/>
                        </a:path>
                      </a:pathLst>
                    </a:custGeom>
                    <a:solidFill>
                      <a:srgbClr val="EEEEEE"/>
                    </a:solidFill>
                    <a:ln w="2500" cap="flat">
                      <a:noFill/>
                      <a:bevel/>
                    </a:ln>
                  </p:spPr>
                </p:sp>
                <p:sp>
                  <p:nvSpPr>
                    <p:cNvPr id="541" name="Freeform: Shape 540">
                      <a:extLst>
                        <a:ext uri="{FF2B5EF4-FFF2-40B4-BE49-F238E27FC236}">
                          <a16:creationId xmlns:a16="http://schemas.microsoft.com/office/drawing/2014/main" id="{90FD37D2-C3EB-45B5-AC54-49B1E5097D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7656" y="3715246"/>
                      <a:ext cx="224352" cy="1338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24352" h="133815">
                          <a:moveTo>
                            <a:pt x="0" y="121598"/>
                          </a:moveTo>
                          <a:lnTo>
                            <a:pt x="224352" y="0"/>
                          </a:lnTo>
                          <a:lnTo>
                            <a:pt x="224352" y="16754"/>
                          </a:lnTo>
                          <a:lnTo>
                            <a:pt x="9052" y="133815"/>
                          </a:lnTo>
                          <a:lnTo>
                            <a:pt x="0" y="121598"/>
                          </a:lnTo>
                          <a:close/>
                        </a:path>
                      </a:pathLst>
                    </a:custGeom>
                    <a:solidFill>
                      <a:srgbClr val="CDCECE"/>
                    </a:solidFill>
                    <a:ln w="2500" cap="flat">
                      <a:noFill/>
                      <a:bevel/>
                    </a:ln>
                  </p:spPr>
                </p:sp>
                <p:sp>
                  <p:nvSpPr>
                    <p:cNvPr id="542" name="Freeform: Shape 541">
                      <a:extLst>
                        <a:ext uri="{FF2B5EF4-FFF2-40B4-BE49-F238E27FC236}">
                          <a16:creationId xmlns:a16="http://schemas.microsoft.com/office/drawing/2014/main" id="{2D8A705B-F4F3-490E-9835-E51B15AFB2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08258" y="3731429"/>
                      <a:ext cx="234123" cy="12756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34123" h="127568">
                          <a:moveTo>
                            <a:pt x="0" y="116817"/>
                          </a:moveTo>
                          <a:lnTo>
                            <a:pt x="12722" y="127568"/>
                          </a:lnTo>
                          <a:lnTo>
                            <a:pt x="234123" y="6190"/>
                          </a:lnTo>
                          <a:lnTo>
                            <a:pt x="214376" y="0"/>
                          </a:lnTo>
                          <a:lnTo>
                            <a:pt x="0" y="116817"/>
                          </a:lnTo>
                          <a:close/>
                        </a:path>
                      </a:pathLst>
                    </a:custGeom>
                    <a:solidFill>
                      <a:srgbClr val="EEEEEE"/>
                    </a:solidFill>
                    <a:ln w="2500" cap="flat">
                      <a:noFill/>
                      <a:bevel/>
                    </a:ln>
                  </p:spPr>
                </p:sp>
                <p:sp>
                  <p:nvSpPr>
                    <p:cNvPr id="543" name="Freeform: Shape 542">
                      <a:extLst>
                        <a:ext uri="{FF2B5EF4-FFF2-40B4-BE49-F238E27FC236}">
                          <a16:creationId xmlns:a16="http://schemas.microsoft.com/office/drawing/2014/main" id="{BFE2BC14-8A60-4D61-907C-ACF9CA58FC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23018" y="3737619"/>
                      <a:ext cx="219362" cy="13978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19362" h="139785">
                          <a:moveTo>
                            <a:pt x="0" y="120564"/>
                          </a:moveTo>
                          <a:lnTo>
                            <a:pt x="219362" y="0"/>
                          </a:lnTo>
                          <a:lnTo>
                            <a:pt x="219362" y="18594"/>
                          </a:lnTo>
                          <a:lnTo>
                            <a:pt x="2936" y="139785"/>
                          </a:lnTo>
                          <a:lnTo>
                            <a:pt x="0" y="120564"/>
                          </a:lnTo>
                          <a:close/>
                        </a:path>
                      </a:pathLst>
                    </a:custGeom>
                    <a:solidFill>
                      <a:srgbClr val="CDCECE"/>
                    </a:solidFill>
                    <a:ln w="2500" cap="flat">
                      <a:noFill/>
                      <a:bevel/>
                    </a:ln>
                  </p:spPr>
                </p:sp>
                <p:sp>
                  <p:nvSpPr>
                    <p:cNvPr id="544" name="Freeform: Shape 543">
                      <a:extLst>
                        <a:ext uri="{FF2B5EF4-FFF2-40B4-BE49-F238E27FC236}">
                          <a16:creationId xmlns:a16="http://schemas.microsoft.com/office/drawing/2014/main" id="{3337E5A4-59B2-4F61-8160-D28CCA8BFC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1702" y="3821777"/>
                      <a:ext cx="34252" cy="5562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34252" h="55627">
                          <a:moveTo>
                            <a:pt x="0" y="42596"/>
                          </a:moveTo>
                          <a:lnTo>
                            <a:pt x="34252" y="55627"/>
                          </a:lnTo>
                          <a:lnTo>
                            <a:pt x="34252" y="34777"/>
                          </a:lnTo>
                          <a:lnTo>
                            <a:pt x="17126" y="27013"/>
                          </a:lnTo>
                          <a:lnTo>
                            <a:pt x="16555" y="8959"/>
                          </a:lnTo>
                          <a:lnTo>
                            <a:pt x="0" y="0"/>
                          </a:lnTo>
                          <a:lnTo>
                            <a:pt x="0" y="42596"/>
                          </a:lnTo>
                          <a:close/>
                        </a:path>
                      </a:pathLst>
                    </a:custGeom>
                    <a:solidFill>
                      <a:srgbClr val="9E9F9F"/>
                    </a:solidFill>
                    <a:ln w="2500" cap="flat">
                      <a:noFill/>
                      <a:bevel/>
                    </a:ln>
                  </p:spPr>
                </p:sp>
              </p:grpSp>
              <p:sp>
                <p:nvSpPr>
                  <p:cNvPr id="514" name="Freeform: Shape 513">
                    <a:extLst>
                      <a:ext uri="{FF2B5EF4-FFF2-40B4-BE49-F238E27FC236}">
                        <a16:creationId xmlns:a16="http://schemas.microsoft.com/office/drawing/2014/main" id="{AA60794E-F058-4BCE-B6E8-1F5D04D6F35C}"/>
                      </a:ext>
                    </a:extLst>
                  </p:cNvPr>
                  <p:cNvSpPr/>
                  <p:nvPr/>
                </p:nvSpPr>
                <p:spPr>
                  <a:xfrm>
                    <a:off x="4642262" y="3232364"/>
                    <a:ext cx="199544" cy="3141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99544" h="314129">
                        <a:moveTo>
                          <a:pt x="580" y="0"/>
                        </a:moveTo>
                        <a:lnTo>
                          <a:pt x="199544" y="93992"/>
                        </a:lnTo>
                        <a:lnTo>
                          <a:pt x="199544" y="314129"/>
                        </a:lnTo>
                        <a:lnTo>
                          <a:pt x="0" y="212750"/>
                        </a:lnTo>
                        <a:lnTo>
                          <a:pt x="580" y="0"/>
                        </a:lnTo>
                        <a:close/>
                      </a:path>
                    </a:pathLst>
                  </a:custGeom>
                  <a:solidFill>
                    <a:srgbClr val="CC9958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15" name="Freeform: Shape 514">
                    <a:extLst>
                      <a:ext uri="{FF2B5EF4-FFF2-40B4-BE49-F238E27FC236}">
                        <a16:creationId xmlns:a16="http://schemas.microsoft.com/office/drawing/2014/main" id="{55C39C66-1666-4F17-A12F-58171F985EE0}"/>
                      </a:ext>
                    </a:extLst>
                  </p:cNvPr>
                  <p:cNvSpPr/>
                  <p:nvPr/>
                </p:nvSpPr>
                <p:spPr>
                  <a:xfrm flipH="1">
                    <a:off x="4632400" y="3210642"/>
                    <a:ext cx="201284" cy="10123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1284" h="101231">
                        <a:moveTo>
                          <a:pt x="188143" y="0"/>
                        </a:moveTo>
                        <a:lnTo>
                          <a:pt x="17520" y="80453"/>
                        </a:lnTo>
                        <a:lnTo>
                          <a:pt x="0" y="101231"/>
                        </a:lnTo>
                        <a:lnTo>
                          <a:pt x="201284" y="4921"/>
                        </a:lnTo>
                        <a:lnTo>
                          <a:pt x="18814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16" name="Freeform: Shape 515">
                    <a:extLst>
                      <a:ext uri="{FF2B5EF4-FFF2-40B4-BE49-F238E27FC236}">
                        <a16:creationId xmlns:a16="http://schemas.microsoft.com/office/drawing/2014/main" id="{0B8FF526-95FB-4336-8EFF-43E0F4259F4D}"/>
                      </a:ext>
                    </a:extLst>
                  </p:cNvPr>
                  <p:cNvSpPr/>
                  <p:nvPr/>
                </p:nvSpPr>
                <p:spPr>
                  <a:xfrm>
                    <a:off x="4642261" y="3408329"/>
                    <a:ext cx="200124" cy="13816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0124" h="138165">
                        <a:moveTo>
                          <a:pt x="1160" y="0"/>
                        </a:moveTo>
                        <a:lnTo>
                          <a:pt x="200124" y="93993"/>
                        </a:lnTo>
                        <a:lnTo>
                          <a:pt x="199543" y="138165"/>
                        </a:lnTo>
                        <a:lnTo>
                          <a:pt x="0" y="36786"/>
                        </a:lnTo>
                        <a:lnTo>
                          <a:pt x="1160" y="0"/>
                        </a:lnTo>
                        <a:close/>
                      </a:path>
                    </a:pathLst>
                  </a:custGeom>
                  <a:solidFill>
                    <a:srgbClr val="BE8B4E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17" name="Freeform: Shape 516">
                    <a:extLst>
                      <a:ext uri="{FF2B5EF4-FFF2-40B4-BE49-F238E27FC236}">
                        <a16:creationId xmlns:a16="http://schemas.microsoft.com/office/drawing/2014/main" id="{FAFD1356-D10A-4DA7-A3D3-62A24299B8C8}"/>
                      </a:ext>
                    </a:extLst>
                  </p:cNvPr>
                  <p:cNvSpPr/>
                  <p:nvPr/>
                </p:nvSpPr>
                <p:spPr>
                  <a:xfrm>
                    <a:off x="4642262" y="3232364"/>
                    <a:ext cx="42925" cy="2127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925" h="212750">
                        <a:moveTo>
                          <a:pt x="580" y="0"/>
                        </a:moveTo>
                        <a:lnTo>
                          <a:pt x="42925" y="19696"/>
                        </a:lnTo>
                        <a:lnTo>
                          <a:pt x="42055" y="200440"/>
                        </a:lnTo>
                        <a:lnTo>
                          <a:pt x="0" y="212750"/>
                        </a:lnTo>
                        <a:lnTo>
                          <a:pt x="580" y="0"/>
                        </a:lnTo>
                        <a:close/>
                      </a:path>
                    </a:pathLst>
                  </a:custGeom>
                  <a:solidFill>
                    <a:srgbClr val="D9AB74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18" name="Freeform: Shape 517">
                    <a:extLst>
                      <a:ext uri="{FF2B5EF4-FFF2-40B4-BE49-F238E27FC236}">
                        <a16:creationId xmlns:a16="http://schemas.microsoft.com/office/drawing/2014/main" id="{CB7896AC-6570-45EE-B9FB-36B1B1C64AC0}"/>
                      </a:ext>
                    </a:extLst>
                  </p:cNvPr>
                  <p:cNvSpPr/>
                  <p:nvPr/>
                </p:nvSpPr>
                <p:spPr>
                  <a:xfrm>
                    <a:off x="4704224" y="3290182"/>
                    <a:ext cx="119189" cy="20153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9189" h="201537">
                        <a:moveTo>
                          <a:pt x="0" y="0"/>
                        </a:moveTo>
                        <a:lnTo>
                          <a:pt x="119189" y="56106"/>
                        </a:lnTo>
                        <a:lnTo>
                          <a:pt x="119189" y="201537"/>
                        </a:lnTo>
                        <a:lnTo>
                          <a:pt x="0" y="1454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75316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19" name="Freeform: Shape 518">
                    <a:extLst>
                      <a:ext uri="{FF2B5EF4-FFF2-40B4-BE49-F238E27FC236}">
                        <a16:creationId xmlns:a16="http://schemas.microsoft.com/office/drawing/2014/main" id="{1C285DB1-426C-4E71-8E78-6E67AEAF4BB5}"/>
                      </a:ext>
                    </a:extLst>
                  </p:cNvPr>
                  <p:cNvSpPr/>
                  <p:nvPr/>
                </p:nvSpPr>
                <p:spPr>
                  <a:xfrm>
                    <a:off x="4711287" y="3301942"/>
                    <a:ext cx="104950" cy="1797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4950" h="179730">
                        <a:moveTo>
                          <a:pt x="0" y="0"/>
                        </a:moveTo>
                        <a:lnTo>
                          <a:pt x="104950" y="49981"/>
                        </a:lnTo>
                        <a:lnTo>
                          <a:pt x="104950" y="179730"/>
                        </a:lnTo>
                        <a:lnTo>
                          <a:pt x="0" y="12974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E4611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20" name="Freeform: Shape 519">
                    <a:extLst>
                      <a:ext uri="{FF2B5EF4-FFF2-40B4-BE49-F238E27FC236}">
                        <a16:creationId xmlns:a16="http://schemas.microsoft.com/office/drawing/2014/main" id="{5FF4F817-2D42-4F13-A6A0-A710DAE5A125}"/>
                      </a:ext>
                    </a:extLst>
                  </p:cNvPr>
                  <p:cNvSpPr/>
                  <p:nvPr/>
                </p:nvSpPr>
                <p:spPr>
                  <a:xfrm>
                    <a:off x="4717543" y="3305724"/>
                    <a:ext cx="43632" cy="14170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3632" h="141702">
                        <a:moveTo>
                          <a:pt x="0" y="0"/>
                        </a:moveTo>
                        <a:lnTo>
                          <a:pt x="43632" y="20550"/>
                        </a:lnTo>
                        <a:lnTo>
                          <a:pt x="43632" y="141702"/>
                        </a:lnTo>
                        <a:lnTo>
                          <a:pt x="0" y="12115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7D6E9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21" name="Freeform: Shape 520">
                    <a:extLst>
                      <a:ext uri="{FF2B5EF4-FFF2-40B4-BE49-F238E27FC236}">
                        <a16:creationId xmlns:a16="http://schemas.microsoft.com/office/drawing/2014/main" id="{AB2CC933-173C-4DF7-88D8-659669887CF9}"/>
                      </a:ext>
                    </a:extLst>
                  </p:cNvPr>
                  <p:cNvSpPr/>
                  <p:nvPr/>
                </p:nvSpPr>
                <p:spPr>
                  <a:xfrm>
                    <a:off x="4770457" y="3330908"/>
                    <a:ext cx="45781" cy="14216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5781" h="142168">
                        <a:moveTo>
                          <a:pt x="0" y="0"/>
                        </a:moveTo>
                        <a:lnTo>
                          <a:pt x="45781" y="21016"/>
                        </a:lnTo>
                        <a:lnTo>
                          <a:pt x="45781" y="142168"/>
                        </a:lnTo>
                        <a:lnTo>
                          <a:pt x="0" y="12115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7D6E9"/>
                  </a:solidFill>
                  <a:ln w="7600" cap="flat">
                    <a:noFill/>
                    <a:bevel/>
                  </a:ln>
                </p:spPr>
              </p:sp>
              <p:grpSp>
                <p:nvGrpSpPr>
                  <p:cNvPr id="522" name="Group 521">
                    <a:extLst>
                      <a:ext uri="{FF2B5EF4-FFF2-40B4-BE49-F238E27FC236}">
                        <a16:creationId xmlns:a16="http://schemas.microsoft.com/office/drawing/2014/main" id="{758D8D08-9045-4CE7-99F2-BFEBBD85A26D}"/>
                      </a:ext>
                    </a:extLst>
                  </p:cNvPr>
                  <p:cNvGrpSpPr/>
                  <p:nvPr/>
                </p:nvGrpSpPr>
                <p:grpSpPr>
                  <a:xfrm>
                    <a:off x="4717361" y="3312695"/>
                    <a:ext cx="43965" cy="127472"/>
                    <a:chOff x="4717361" y="3312695"/>
                    <a:chExt cx="43965" cy="127472"/>
                  </a:xfrm>
                </p:grpSpPr>
                <p:sp>
                  <p:nvSpPr>
                    <p:cNvPr id="536" name="Freeform: Shape 535">
                      <a:extLst>
                        <a:ext uri="{FF2B5EF4-FFF2-40B4-BE49-F238E27FC236}">
                          <a16:creationId xmlns:a16="http://schemas.microsoft.com/office/drawing/2014/main" id="{A25F023F-6BE6-4903-B579-6874096B97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32079" y="3312695"/>
                      <a:ext cx="7600" cy="12223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22233">
                          <a:moveTo>
                            <a:pt x="330" y="0"/>
                          </a:moveTo>
                          <a:lnTo>
                            <a:pt x="3635" y="122233"/>
                          </a:lnTo>
                          <a:lnTo>
                            <a:pt x="330" y="0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37" name="Freeform: Shape 536">
                      <a:extLst>
                        <a:ext uri="{FF2B5EF4-FFF2-40B4-BE49-F238E27FC236}">
                          <a16:creationId xmlns:a16="http://schemas.microsoft.com/office/drawing/2014/main" id="{D84749F3-AB4A-4BC2-9FEB-D3BE9D20C2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42456" y="3317933"/>
                      <a:ext cx="7600" cy="12223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22233">
                          <a:moveTo>
                            <a:pt x="330" y="0"/>
                          </a:moveTo>
                          <a:lnTo>
                            <a:pt x="3635" y="122233"/>
                          </a:lnTo>
                          <a:lnTo>
                            <a:pt x="330" y="0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38" name="Freeform: Shape 537">
                      <a:extLst>
                        <a:ext uri="{FF2B5EF4-FFF2-40B4-BE49-F238E27FC236}">
                          <a16:creationId xmlns:a16="http://schemas.microsoft.com/office/drawing/2014/main" id="{212F7399-79C4-43C6-A500-D86D27E638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7361" y="3352480"/>
                      <a:ext cx="43822" cy="1599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3822" h="15999">
                          <a:moveTo>
                            <a:pt x="43966" y="19931"/>
                          </a:moveTo>
                          <a:lnTo>
                            <a:pt x="144" y="3932"/>
                          </a:lnTo>
                          <a:lnTo>
                            <a:pt x="43966" y="19931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39" name="Freeform: Shape 538">
                      <a:extLst>
                        <a:ext uri="{FF2B5EF4-FFF2-40B4-BE49-F238E27FC236}">
                          <a16:creationId xmlns:a16="http://schemas.microsoft.com/office/drawing/2014/main" id="{EB24DD9F-8FC7-4575-AF85-46A17F5654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7792" y="3366318"/>
                      <a:ext cx="43390" cy="1567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3390" h="15678">
                          <a:moveTo>
                            <a:pt x="43677" y="19842"/>
                          </a:moveTo>
                          <a:lnTo>
                            <a:pt x="288" y="4164"/>
                          </a:lnTo>
                          <a:lnTo>
                            <a:pt x="43677" y="19842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</p:grpSp>
              <p:grpSp>
                <p:nvGrpSpPr>
                  <p:cNvPr id="523" name="Group 522">
                    <a:extLst>
                      <a:ext uri="{FF2B5EF4-FFF2-40B4-BE49-F238E27FC236}">
                        <a16:creationId xmlns:a16="http://schemas.microsoft.com/office/drawing/2014/main" id="{777BF2C9-3C69-429B-8569-5F2B77FE59C8}"/>
                      </a:ext>
                    </a:extLst>
                  </p:cNvPr>
                  <p:cNvGrpSpPr/>
                  <p:nvPr/>
                </p:nvGrpSpPr>
                <p:grpSpPr>
                  <a:xfrm>
                    <a:off x="4769833" y="3335412"/>
                    <a:ext cx="45997" cy="133363"/>
                    <a:chOff x="4769833" y="3335412"/>
                    <a:chExt cx="45997" cy="133363"/>
                  </a:xfrm>
                </p:grpSpPr>
                <p:sp>
                  <p:nvSpPr>
                    <p:cNvPr id="532" name="Freeform: Shape 531">
                      <a:extLst>
                        <a:ext uri="{FF2B5EF4-FFF2-40B4-BE49-F238E27FC236}">
                          <a16:creationId xmlns:a16="http://schemas.microsoft.com/office/drawing/2014/main" id="{CEF9094E-C5A8-4608-897D-F43EB5FE32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5231" y="3335412"/>
                      <a:ext cx="7600" cy="12788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27883">
                          <a:moveTo>
                            <a:pt x="346" y="0"/>
                          </a:moveTo>
                          <a:lnTo>
                            <a:pt x="3803" y="127883"/>
                          </a:lnTo>
                          <a:lnTo>
                            <a:pt x="346" y="0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33" name="Freeform: Shape 532">
                      <a:extLst>
                        <a:ext uri="{FF2B5EF4-FFF2-40B4-BE49-F238E27FC236}">
                          <a16:creationId xmlns:a16="http://schemas.microsoft.com/office/drawing/2014/main" id="{C5A22AEB-A8F3-4EFE-8132-5DE30A9417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6088" y="3340892"/>
                      <a:ext cx="7600" cy="12788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7600" h="127883">
                          <a:moveTo>
                            <a:pt x="346" y="0"/>
                          </a:moveTo>
                          <a:lnTo>
                            <a:pt x="3803" y="127883"/>
                          </a:lnTo>
                          <a:lnTo>
                            <a:pt x="346" y="0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34" name="Freeform: Shape 533">
                      <a:extLst>
                        <a:ext uri="{FF2B5EF4-FFF2-40B4-BE49-F238E27FC236}">
                          <a16:creationId xmlns:a16="http://schemas.microsoft.com/office/drawing/2014/main" id="{6A59999B-E23F-4946-9614-B7C414F44C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69833" y="3377036"/>
                      <a:ext cx="45847" cy="167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5847" h="16738">
                          <a:moveTo>
                            <a:pt x="45997" y="20852"/>
                          </a:moveTo>
                          <a:lnTo>
                            <a:pt x="150" y="4113"/>
                          </a:lnTo>
                          <a:lnTo>
                            <a:pt x="45997" y="20852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35" name="Freeform: Shape 534">
                      <a:extLst>
                        <a:ext uri="{FF2B5EF4-FFF2-40B4-BE49-F238E27FC236}">
                          <a16:creationId xmlns:a16="http://schemas.microsoft.com/office/drawing/2014/main" id="{991A6C69-68FB-478D-A6EE-5DE0EE5EFE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70284" y="3391514"/>
                      <a:ext cx="45395" cy="1640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5395" h="16403">
                          <a:moveTo>
                            <a:pt x="45696" y="20759"/>
                          </a:moveTo>
                          <a:lnTo>
                            <a:pt x="301" y="4356"/>
                          </a:lnTo>
                          <a:lnTo>
                            <a:pt x="45696" y="20759"/>
                          </a:lnTo>
                          <a:close/>
                        </a:path>
                      </a:pathLst>
                    </a:custGeom>
                    <a:solidFill>
                      <a:srgbClr val="A75316"/>
                    </a:solidFill>
                    <a:ln w="7600" cap="flat">
                      <a:noFill/>
                      <a:bevel/>
                    </a:ln>
                  </p:spPr>
                </p:sp>
              </p:grpSp>
              <p:grpSp>
                <p:nvGrpSpPr>
                  <p:cNvPr id="524" name="Group 523">
                    <a:extLst>
                      <a:ext uri="{FF2B5EF4-FFF2-40B4-BE49-F238E27FC236}">
                        <a16:creationId xmlns:a16="http://schemas.microsoft.com/office/drawing/2014/main" id="{AF14E63F-AD11-4F17-BD22-39F7E7FE8104}"/>
                      </a:ext>
                    </a:extLst>
                  </p:cNvPr>
                  <p:cNvGrpSpPr/>
                  <p:nvPr/>
                </p:nvGrpSpPr>
                <p:grpSpPr>
                  <a:xfrm>
                    <a:off x="4642262" y="3354452"/>
                    <a:ext cx="199760" cy="190543"/>
                    <a:chOff x="4642262" y="3354452"/>
                    <a:chExt cx="199760" cy="190543"/>
                  </a:xfrm>
                </p:grpSpPr>
                <p:sp>
                  <p:nvSpPr>
                    <p:cNvPr id="525" name="Freeform: Shape 524">
                      <a:extLst>
                        <a:ext uri="{FF2B5EF4-FFF2-40B4-BE49-F238E27FC236}">
                          <a16:creationId xmlns:a16="http://schemas.microsoft.com/office/drawing/2014/main" id="{DAAB4D2F-0583-4A59-81CD-B34366E6DE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2262" y="3354451"/>
                      <a:ext cx="12326" cy="9717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326" h="97179">
                          <a:moveTo>
                            <a:pt x="0" y="0"/>
                          </a:moveTo>
                          <a:lnTo>
                            <a:pt x="12326" y="6517"/>
                          </a:lnTo>
                          <a:lnTo>
                            <a:pt x="12326" y="97179"/>
                          </a:lnTo>
                          <a:lnTo>
                            <a:pt x="0" y="9066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26" name="Freeform: Shape 525">
                      <a:extLst>
                        <a:ext uri="{FF2B5EF4-FFF2-40B4-BE49-F238E27FC236}">
                          <a16:creationId xmlns:a16="http://schemas.microsoft.com/office/drawing/2014/main" id="{B37627A4-3A90-4102-9EC8-091B00B396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6920" y="3390949"/>
                      <a:ext cx="12509" cy="7733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509" h="77337">
                          <a:moveTo>
                            <a:pt x="0" y="0"/>
                          </a:moveTo>
                          <a:lnTo>
                            <a:pt x="12326" y="6517"/>
                          </a:lnTo>
                          <a:lnTo>
                            <a:pt x="12509" y="77337"/>
                          </a:lnTo>
                          <a:lnTo>
                            <a:pt x="183" y="7082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27" name="Freeform: Shape 526">
                      <a:extLst>
                        <a:ext uri="{FF2B5EF4-FFF2-40B4-BE49-F238E27FC236}">
                          <a16:creationId xmlns:a16="http://schemas.microsoft.com/office/drawing/2014/main" id="{3C6C51F2-C1D2-43A8-8C3B-D2BF5525D9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2442" y="3366920"/>
                      <a:ext cx="199399" cy="10714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99399" h="107147">
                          <a:moveTo>
                            <a:pt x="0" y="0"/>
                          </a:moveTo>
                          <a:lnTo>
                            <a:pt x="199399" y="92668"/>
                          </a:lnTo>
                          <a:lnTo>
                            <a:pt x="199399" y="107147"/>
                          </a:lnTo>
                          <a:lnTo>
                            <a:pt x="0" y="1447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28" name="Freeform: Shape 527">
                      <a:extLst>
                        <a:ext uri="{FF2B5EF4-FFF2-40B4-BE49-F238E27FC236}">
                          <a16:creationId xmlns:a16="http://schemas.microsoft.com/office/drawing/2014/main" id="{F2001A41-BD1A-4F50-A3E7-9C64664A19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29695" y="3438451"/>
                      <a:ext cx="12326" cy="10654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326" h="106543">
                          <a:moveTo>
                            <a:pt x="0" y="0"/>
                          </a:moveTo>
                          <a:lnTo>
                            <a:pt x="12326" y="6517"/>
                          </a:lnTo>
                          <a:lnTo>
                            <a:pt x="12326" y="106543"/>
                          </a:lnTo>
                          <a:lnTo>
                            <a:pt x="0" y="10002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29" name="Freeform: Shape 528">
                      <a:extLst>
                        <a:ext uri="{FF2B5EF4-FFF2-40B4-BE49-F238E27FC236}">
                          <a16:creationId xmlns:a16="http://schemas.microsoft.com/office/drawing/2014/main" id="{4448E514-D636-4709-AF83-E57B900721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5320" y="3411090"/>
                      <a:ext cx="12791" cy="7726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791" h="77265">
                          <a:moveTo>
                            <a:pt x="465" y="0"/>
                          </a:moveTo>
                          <a:lnTo>
                            <a:pt x="12791" y="6517"/>
                          </a:lnTo>
                          <a:lnTo>
                            <a:pt x="12326" y="77265"/>
                          </a:lnTo>
                          <a:lnTo>
                            <a:pt x="0" y="70747"/>
                          </a:lnTo>
                          <a:lnTo>
                            <a:pt x="465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30" name="Freeform: Shape 529">
                      <a:extLst>
                        <a:ext uri="{FF2B5EF4-FFF2-40B4-BE49-F238E27FC236}">
                          <a16:creationId xmlns:a16="http://schemas.microsoft.com/office/drawing/2014/main" id="{31DA5B66-B88E-4EB8-85A4-617A01AC0F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1486" y="3425128"/>
                      <a:ext cx="12509" cy="8146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509" h="81465">
                          <a:moveTo>
                            <a:pt x="0" y="0"/>
                          </a:moveTo>
                          <a:lnTo>
                            <a:pt x="12326" y="6517"/>
                          </a:lnTo>
                          <a:lnTo>
                            <a:pt x="12509" y="81465"/>
                          </a:lnTo>
                          <a:lnTo>
                            <a:pt x="183" y="7494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  <p:sp>
                  <p:nvSpPr>
                    <p:cNvPr id="531" name="Freeform: Shape 530">
                      <a:extLst>
                        <a:ext uri="{FF2B5EF4-FFF2-40B4-BE49-F238E27FC236}">
                          <a16:creationId xmlns:a16="http://schemas.microsoft.com/office/drawing/2014/main" id="{E3F46B32-27CE-4290-9CB7-DC9FE8D7B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1194" y="3444245"/>
                      <a:ext cx="12825" cy="8442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2825" h="84427">
                          <a:moveTo>
                            <a:pt x="0" y="0"/>
                          </a:moveTo>
                          <a:lnTo>
                            <a:pt x="12326" y="6517"/>
                          </a:lnTo>
                          <a:lnTo>
                            <a:pt x="12825" y="84427"/>
                          </a:lnTo>
                          <a:lnTo>
                            <a:pt x="499" y="779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600" cap="flat">
                      <a:noFill/>
                      <a:bevel/>
                    </a:ln>
                  </p:spPr>
                </p:sp>
              </p:grpSp>
            </p:grpSp>
          </p:grpSp>
          <p:sp>
            <p:nvSpPr>
              <p:cNvPr id="476" name="Text 1146">
                <a:extLst>
                  <a:ext uri="{FF2B5EF4-FFF2-40B4-BE49-F238E27FC236}">
                    <a16:creationId xmlns:a16="http://schemas.microsoft.com/office/drawing/2014/main" id="{55771BC7-B509-4A60-96AA-4228B31DAC3F}"/>
                  </a:ext>
                </a:extLst>
              </p:cNvPr>
              <p:cNvSpPr txBox="1"/>
              <p:nvPr/>
            </p:nvSpPr>
            <p:spPr>
              <a:xfrm>
                <a:off x="4017201" y="2805807"/>
                <a:ext cx="1109599" cy="249277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477" name="Text 1147">
                <a:extLst>
                  <a:ext uri="{FF2B5EF4-FFF2-40B4-BE49-F238E27FC236}">
                    <a16:creationId xmlns:a16="http://schemas.microsoft.com/office/drawing/2014/main" id="{18677B94-228C-4108-BB88-AC732DE6223B}"/>
                  </a:ext>
                </a:extLst>
              </p:cNvPr>
              <p:cNvSpPr txBox="1"/>
              <p:nvPr/>
            </p:nvSpPr>
            <p:spPr>
              <a:xfrm>
                <a:off x="4017201" y="3304361"/>
                <a:ext cx="1109599" cy="249277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478" name="Text 1148">
                <a:extLst>
                  <a:ext uri="{FF2B5EF4-FFF2-40B4-BE49-F238E27FC236}">
                    <a16:creationId xmlns:a16="http://schemas.microsoft.com/office/drawing/2014/main" id="{20CBC2CD-FFA9-4A12-8DE6-9F3397EE9D9A}"/>
                  </a:ext>
                </a:extLst>
              </p:cNvPr>
              <p:cNvSpPr txBox="1"/>
              <p:nvPr/>
            </p:nvSpPr>
            <p:spPr>
              <a:xfrm>
                <a:off x="4017201" y="3802916"/>
                <a:ext cx="1109599" cy="249277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479" name="Text 1149">
                <a:extLst>
                  <a:ext uri="{FF2B5EF4-FFF2-40B4-BE49-F238E27FC236}">
                    <a16:creationId xmlns:a16="http://schemas.microsoft.com/office/drawing/2014/main" id="{DBC58E90-E194-4C50-96D7-A265B2F77831}"/>
                  </a:ext>
                </a:extLst>
              </p:cNvPr>
              <p:cNvSpPr txBox="1"/>
              <p:nvPr/>
            </p:nvSpPr>
            <p:spPr>
              <a:xfrm>
                <a:off x="4017201" y="2805807"/>
                <a:ext cx="1109599" cy="249277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480" name="Text 1150">
                <a:extLst>
                  <a:ext uri="{FF2B5EF4-FFF2-40B4-BE49-F238E27FC236}">
                    <a16:creationId xmlns:a16="http://schemas.microsoft.com/office/drawing/2014/main" id="{761055F0-BF99-47F8-AED0-432EBD08F05A}"/>
                  </a:ext>
                </a:extLst>
              </p:cNvPr>
              <p:cNvSpPr txBox="1"/>
              <p:nvPr/>
            </p:nvSpPr>
            <p:spPr>
              <a:xfrm>
                <a:off x="4017201" y="3304361"/>
                <a:ext cx="1109599" cy="249277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481" name="Text 1151">
                <a:extLst>
                  <a:ext uri="{FF2B5EF4-FFF2-40B4-BE49-F238E27FC236}">
                    <a16:creationId xmlns:a16="http://schemas.microsoft.com/office/drawing/2014/main" id="{0E3D8ACA-352A-42A1-AA85-2D57E26365CD}"/>
                  </a:ext>
                </a:extLst>
              </p:cNvPr>
              <p:cNvSpPr txBox="1"/>
              <p:nvPr/>
            </p:nvSpPr>
            <p:spPr>
              <a:xfrm>
                <a:off x="4017201" y="3802916"/>
                <a:ext cx="1109599" cy="249277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482" name="Text 1152">
                <a:extLst>
                  <a:ext uri="{FF2B5EF4-FFF2-40B4-BE49-F238E27FC236}">
                    <a16:creationId xmlns:a16="http://schemas.microsoft.com/office/drawing/2014/main" id="{A3C0979B-0687-4F31-94B1-3192D082318D}"/>
                  </a:ext>
                </a:extLst>
              </p:cNvPr>
              <p:cNvSpPr txBox="1"/>
              <p:nvPr/>
            </p:nvSpPr>
            <p:spPr>
              <a:xfrm>
                <a:off x="4017201" y="2805807"/>
                <a:ext cx="1109599" cy="249277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483" name="Text 1153">
                <a:extLst>
                  <a:ext uri="{FF2B5EF4-FFF2-40B4-BE49-F238E27FC236}">
                    <a16:creationId xmlns:a16="http://schemas.microsoft.com/office/drawing/2014/main" id="{429291CA-EDF7-477B-ACF0-A2018628C0AC}"/>
                  </a:ext>
                </a:extLst>
              </p:cNvPr>
              <p:cNvSpPr txBox="1"/>
              <p:nvPr/>
            </p:nvSpPr>
            <p:spPr>
              <a:xfrm>
                <a:off x="4017201" y="3304361"/>
                <a:ext cx="1109599" cy="249277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484" name="Text 1154">
                <a:extLst>
                  <a:ext uri="{FF2B5EF4-FFF2-40B4-BE49-F238E27FC236}">
                    <a16:creationId xmlns:a16="http://schemas.microsoft.com/office/drawing/2014/main" id="{DCCD0378-7069-4434-B0A1-20BE818CD766}"/>
                  </a:ext>
                </a:extLst>
              </p:cNvPr>
              <p:cNvSpPr txBox="1"/>
              <p:nvPr/>
            </p:nvSpPr>
            <p:spPr>
              <a:xfrm>
                <a:off x="4017201" y="3802916"/>
                <a:ext cx="1109599" cy="249277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</p:grpSp>
        <p:grpSp>
          <p:nvGrpSpPr>
            <p:cNvPr id="635" name="Group 634">
              <a:extLst>
                <a:ext uri="{FF2B5EF4-FFF2-40B4-BE49-F238E27FC236}">
                  <a16:creationId xmlns:a16="http://schemas.microsoft.com/office/drawing/2014/main" id="{9159E274-C3EA-4658-A8F1-350599D94820}"/>
                </a:ext>
              </a:extLst>
            </p:cNvPr>
            <p:cNvGrpSpPr/>
            <p:nvPr/>
          </p:nvGrpSpPr>
          <p:grpSpPr>
            <a:xfrm>
              <a:off x="6297817" y="4140481"/>
              <a:ext cx="392044" cy="327363"/>
              <a:chOff x="7246771" y="2871746"/>
              <a:chExt cx="392044" cy="327363"/>
            </a:xfrm>
          </p:grpSpPr>
          <p:pic>
            <p:nvPicPr>
              <p:cNvPr id="636" name="Picture 635">
                <a:extLst>
                  <a:ext uri="{FF2B5EF4-FFF2-40B4-BE49-F238E27FC236}">
                    <a16:creationId xmlns:a16="http://schemas.microsoft.com/office/drawing/2014/main" id="{5C806859-BBC1-440B-8ED5-C8FF1D4A43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637" name="TextBox 636">
                <a:extLst>
                  <a:ext uri="{FF2B5EF4-FFF2-40B4-BE49-F238E27FC236}">
                    <a16:creationId xmlns:a16="http://schemas.microsoft.com/office/drawing/2014/main" id="{BCA7E047-1DDC-46E5-AC65-AEF9845369BE}"/>
                  </a:ext>
                </a:extLst>
              </p:cNvPr>
              <p:cNvSpPr txBox="1"/>
              <p:nvPr/>
            </p:nvSpPr>
            <p:spPr>
              <a:xfrm rot="19964992">
                <a:off x="7246771" y="2914311"/>
                <a:ext cx="392044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KANTOR KECAMATAN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PERUMAHAN 01">
            <a:extLst>
              <a:ext uri="{FF2B5EF4-FFF2-40B4-BE49-F238E27FC236}">
                <a16:creationId xmlns:a16="http://schemas.microsoft.com/office/drawing/2014/main" id="{E7506BA9-9469-4143-BED8-C79A220CB3AA}"/>
              </a:ext>
            </a:extLst>
          </p:cNvPr>
          <p:cNvGrpSpPr/>
          <p:nvPr/>
        </p:nvGrpSpPr>
        <p:grpSpPr>
          <a:xfrm>
            <a:off x="6807395" y="1041393"/>
            <a:ext cx="1999576" cy="2855804"/>
            <a:chOff x="6426395" y="1041393"/>
            <a:chExt cx="1999576" cy="2855804"/>
          </a:xfrm>
        </p:grpSpPr>
        <p:pic>
          <p:nvPicPr>
            <p:cNvPr id="163" name="Picture 162">
              <a:extLst>
                <a:ext uri="{FF2B5EF4-FFF2-40B4-BE49-F238E27FC236}">
                  <a16:creationId xmlns:a16="http://schemas.microsoft.com/office/drawing/2014/main" id="{B0D627E6-9914-4711-9AB8-6EB1BD6B6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3805" y="1293931"/>
              <a:ext cx="467869" cy="388621"/>
            </a:xfrm>
            <a:prstGeom prst="rect">
              <a:avLst/>
            </a:prstGeom>
          </p:spPr>
        </p:pic>
        <p:pic>
          <p:nvPicPr>
            <p:cNvPr id="164" name="Picture 163">
              <a:extLst>
                <a:ext uri="{FF2B5EF4-FFF2-40B4-BE49-F238E27FC236}">
                  <a16:creationId xmlns:a16="http://schemas.microsoft.com/office/drawing/2014/main" id="{E8D85968-3A97-4EF9-84F5-80EA14077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7750" y="1041393"/>
              <a:ext cx="467869" cy="388621"/>
            </a:xfrm>
            <a:prstGeom prst="rect">
              <a:avLst/>
            </a:prstGeom>
          </p:spPr>
        </p:pic>
        <p:pic>
          <p:nvPicPr>
            <p:cNvPr id="170" name="Picture 169">
              <a:extLst>
                <a:ext uri="{FF2B5EF4-FFF2-40B4-BE49-F238E27FC236}">
                  <a16:creationId xmlns:a16="http://schemas.microsoft.com/office/drawing/2014/main" id="{9C2C1B60-A802-460C-8C2A-13ECC6FE94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8102" y="1998432"/>
              <a:ext cx="467869" cy="388621"/>
            </a:xfrm>
            <a:prstGeom prst="rect">
              <a:avLst/>
            </a:prstGeom>
          </p:spPr>
        </p:pic>
        <p:pic>
          <p:nvPicPr>
            <p:cNvPr id="174" name="Picture 173">
              <a:extLst>
                <a:ext uri="{FF2B5EF4-FFF2-40B4-BE49-F238E27FC236}">
                  <a16:creationId xmlns:a16="http://schemas.microsoft.com/office/drawing/2014/main" id="{94535C3B-0975-4532-99F6-54D6D3D1CA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968" y="2435362"/>
              <a:ext cx="467869" cy="388621"/>
            </a:xfrm>
            <a:prstGeom prst="rect">
              <a:avLst/>
            </a:prstGeom>
          </p:spPr>
        </p:pic>
        <p:pic>
          <p:nvPicPr>
            <p:cNvPr id="175" name="Picture 174">
              <a:extLst>
                <a:ext uri="{FF2B5EF4-FFF2-40B4-BE49-F238E27FC236}">
                  <a16:creationId xmlns:a16="http://schemas.microsoft.com/office/drawing/2014/main" id="{F3DCDAC8-0FE4-4C51-8DED-E1FD79724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3054" y="2640496"/>
              <a:ext cx="467869" cy="388621"/>
            </a:xfrm>
            <a:prstGeom prst="rect">
              <a:avLst/>
            </a:prstGeom>
          </p:spPr>
        </p:pic>
        <p:pic>
          <p:nvPicPr>
            <p:cNvPr id="176" name="Picture 175">
              <a:extLst>
                <a:ext uri="{FF2B5EF4-FFF2-40B4-BE49-F238E27FC236}">
                  <a16:creationId xmlns:a16="http://schemas.microsoft.com/office/drawing/2014/main" id="{8FC638C9-5796-4004-864D-AEC01A308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4582" y="3291262"/>
              <a:ext cx="467869" cy="388621"/>
            </a:xfrm>
            <a:prstGeom prst="rect">
              <a:avLst/>
            </a:prstGeom>
          </p:spPr>
        </p:pic>
        <p:pic>
          <p:nvPicPr>
            <p:cNvPr id="180" name="Picture 179">
              <a:extLst>
                <a:ext uri="{FF2B5EF4-FFF2-40B4-BE49-F238E27FC236}">
                  <a16:creationId xmlns:a16="http://schemas.microsoft.com/office/drawing/2014/main" id="{88FFD2C3-6F84-4F2F-9B2E-0E1621E8F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6395" y="2223068"/>
              <a:ext cx="467869" cy="388621"/>
            </a:xfrm>
            <a:prstGeom prst="rect">
              <a:avLst/>
            </a:prstGeom>
          </p:spPr>
        </p:pic>
        <p:pic>
          <p:nvPicPr>
            <p:cNvPr id="179" name="Picture 178">
              <a:extLst>
                <a:ext uri="{FF2B5EF4-FFF2-40B4-BE49-F238E27FC236}">
                  <a16:creationId xmlns:a16="http://schemas.microsoft.com/office/drawing/2014/main" id="{7BEE465E-5EC4-4364-BF37-F143D21BDC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1288" y="2455202"/>
              <a:ext cx="467869" cy="388621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26BEC594-767F-4526-BDB1-2C10E9211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297" y="3261306"/>
              <a:ext cx="467869" cy="388621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6FDC347D-530B-4490-BD26-099EFF0D3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5363" y="3508576"/>
              <a:ext cx="467869" cy="388621"/>
            </a:xfrm>
            <a:prstGeom prst="rect">
              <a:avLst/>
            </a:prstGeom>
          </p:spPr>
        </p:pic>
      </p:grpSp>
      <p:grpSp>
        <p:nvGrpSpPr>
          <p:cNvPr id="24" name="PERUMAHAN 02">
            <a:extLst>
              <a:ext uri="{FF2B5EF4-FFF2-40B4-BE49-F238E27FC236}">
                <a16:creationId xmlns:a16="http://schemas.microsoft.com/office/drawing/2014/main" id="{ACD1EC18-77F8-4BE9-8174-314DDBA0F42F}"/>
              </a:ext>
            </a:extLst>
          </p:cNvPr>
          <p:cNvGrpSpPr/>
          <p:nvPr/>
        </p:nvGrpSpPr>
        <p:grpSpPr>
          <a:xfrm>
            <a:off x="7147971" y="1345167"/>
            <a:ext cx="1316263" cy="1975745"/>
            <a:chOff x="6766970" y="1345166"/>
            <a:chExt cx="1316263" cy="1975745"/>
          </a:xfrm>
        </p:grpSpPr>
        <p:pic>
          <p:nvPicPr>
            <p:cNvPr id="166" name="Picture 165">
              <a:extLst>
                <a:ext uri="{FF2B5EF4-FFF2-40B4-BE49-F238E27FC236}">
                  <a16:creationId xmlns:a16="http://schemas.microsoft.com/office/drawing/2014/main" id="{C534753F-7E02-4983-A1A8-105AB8341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8682" y="1345166"/>
              <a:ext cx="467869" cy="388621"/>
            </a:xfrm>
            <a:prstGeom prst="rect">
              <a:avLst/>
            </a:prstGeom>
          </p:spPr>
        </p:pic>
        <p:pic>
          <p:nvPicPr>
            <p:cNvPr id="168" name="Picture 167">
              <a:extLst>
                <a:ext uri="{FF2B5EF4-FFF2-40B4-BE49-F238E27FC236}">
                  <a16:creationId xmlns:a16="http://schemas.microsoft.com/office/drawing/2014/main" id="{D2652962-84CE-40DE-9147-4774025BB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9849" y="1750478"/>
              <a:ext cx="467869" cy="388621"/>
            </a:xfrm>
            <a:prstGeom prst="rect">
              <a:avLst/>
            </a:prstGeom>
          </p:spPr>
        </p:pic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id="{CA675049-5501-44D1-B638-1B7B842F4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6970" y="1935276"/>
              <a:ext cx="467869" cy="388621"/>
            </a:xfrm>
            <a:prstGeom prst="rect">
              <a:avLst/>
            </a:prstGeom>
          </p:spPr>
        </p:pic>
        <p:pic>
          <p:nvPicPr>
            <p:cNvPr id="171" name="Picture 170">
              <a:extLst>
                <a:ext uri="{FF2B5EF4-FFF2-40B4-BE49-F238E27FC236}">
                  <a16:creationId xmlns:a16="http://schemas.microsoft.com/office/drawing/2014/main" id="{92C9F76E-A13D-4570-908D-456A55729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5364" y="2233189"/>
              <a:ext cx="467869" cy="388621"/>
            </a:xfrm>
            <a:prstGeom prst="rect">
              <a:avLst/>
            </a:prstGeom>
          </p:spPr>
        </p:pic>
        <p:pic>
          <p:nvPicPr>
            <p:cNvPr id="172" name="Picture 171">
              <a:extLst>
                <a:ext uri="{FF2B5EF4-FFF2-40B4-BE49-F238E27FC236}">
                  <a16:creationId xmlns:a16="http://schemas.microsoft.com/office/drawing/2014/main" id="{CD333A7E-5513-42A6-B4F8-8782D24D83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2695" y="2424935"/>
              <a:ext cx="467869" cy="388621"/>
            </a:xfrm>
            <a:prstGeom prst="rect">
              <a:avLst/>
            </a:prstGeom>
          </p:spPr>
        </p:pic>
        <p:pic>
          <p:nvPicPr>
            <p:cNvPr id="177" name="Picture 176">
              <a:extLst>
                <a:ext uri="{FF2B5EF4-FFF2-40B4-BE49-F238E27FC236}">
                  <a16:creationId xmlns:a16="http://schemas.microsoft.com/office/drawing/2014/main" id="{002ACA75-335E-4F7B-8FFE-0EE7A5E1A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7739" y="2932290"/>
              <a:ext cx="467869" cy="388621"/>
            </a:xfrm>
            <a:prstGeom prst="rect">
              <a:avLst/>
            </a:prstGeom>
          </p:spPr>
        </p:pic>
        <p:pic>
          <p:nvPicPr>
            <p:cNvPr id="178" name="Picture 177">
              <a:extLst>
                <a:ext uri="{FF2B5EF4-FFF2-40B4-BE49-F238E27FC236}">
                  <a16:creationId xmlns:a16="http://schemas.microsoft.com/office/drawing/2014/main" id="{68F686FA-5E24-439F-84D7-74E99EC0D4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5118" y="2661791"/>
              <a:ext cx="467869" cy="388621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04C83BAA-58BD-4188-9AA3-17B7290A2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1269" y="1548013"/>
              <a:ext cx="467869" cy="388621"/>
            </a:xfrm>
            <a:prstGeom prst="rect">
              <a:avLst/>
            </a:prstGeom>
          </p:spPr>
        </p:pic>
      </p:grpSp>
      <p:grpSp>
        <p:nvGrpSpPr>
          <p:cNvPr id="4" name="LABEL">
            <a:extLst>
              <a:ext uri="{FF2B5EF4-FFF2-40B4-BE49-F238E27FC236}">
                <a16:creationId xmlns:a16="http://schemas.microsoft.com/office/drawing/2014/main" id="{684F97B3-42B4-43B3-B3D9-6C0CB7509250}"/>
              </a:ext>
            </a:extLst>
          </p:cNvPr>
          <p:cNvGrpSpPr/>
          <p:nvPr/>
        </p:nvGrpSpPr>
        <p:grpSpPr>
          <a:xfrm>
            <a:off x="353351" y="-104666"/>
            <a:ext cx="9818574" cy="860014"/>
            <a:chOff x="221991" y="-1343141"/>
            <a:chExt cx="9818574" cy="860014"/>
          </a:xfrm>
        </p:grpSpPr>
        <p:sp>
          <p:nvSpPr>
            <p:cNvPr id="646" name="Rectangle 645">
              <a:extLst>
                <a:ext uri="{FF2B5EF4-FFF2-40B4-BE49-F238E27FC236}">
                  <a16:creationId xmlns:a16="http://schemas.microsoft.com/office/drawing/2014/main" id="{42037BA3-39F2-4F78-AD66-CC844E7BBDD4}"/>
                </a:ext>
              </a:extLst>
            </p:cNvPr>
            <p:cNvSpPr/>
            <p:nvPr/>
          </p:nvSpPr>
          <p:spPr>
            <a:xfrm>
              <a:off x="466115" y="-1343141"/>
              <a:ext cx="755650" cy="83661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42" name="Round Same Side Corner Rectangle 17">
              <a:extLst>
                <a:ext uri="{FF2B5EF4-FFF2-40B4-BE49-F238E27FC236}">
                  <a16:creationId xmlns:a16="http://schemas.microsoft.com/office/drawing/2014/main" id="{5A989975-E7F2-48B7-A992-2198FBDAA3EC}"/>
                </a:ext>
              </a:extLst>
            </p:cNvPr>
            <p:cNvSpPr/>
            <p:nvPr/>
          </p:nvSpPr>
          <p:spPr>
            <a:xfrm rot="5400000">
              <a:off x="4477095" y="-5498451"/>
              <a:ext cx="638175" cy="914838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7C3CC93-7615-4D50-BB4D-76896076AAC0}"/>
                </a:ext>
              </a:extLst>
            </p:cNvPr>
            <p:cNvGrpSpPr/>
            <p:nvPr/>
          </p:nvGrpSpPr>
          <p:grpSpPr>
            <a:xfrm>
              <a:off x="524853" y="-1314977"/>
              <a:ext cx="9515712" cy="831850"/>
              <a:chOff x="77963" y="-126598"/>
              <a:chExt cx="9515712" cy="831850"/>
            </a:xfrm>
          </p:grpSpPr>
          <p:sp>
            <p:nvSpPr>
              <p:cNvPr id="643" name="TextBox 20">
                <a:extLst>
                  <a:ext uri="{FF2B5EF4-FFF2-40B4-BE49-F238E27FC236}">
                    <a16:creationId xmlns:a16="http://schemas.microsoft.com/office/drawing/2014/main" id="{D610600B-1178-4447-9096-79E8C4532D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3375" y="-61289"/>
                <a:ext cx="8750300" cy="585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id-ID" b="1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HIRARKI KAWASAN PERMUKIMAN</a:t>
                </a:r>
                <a:endParaRPr lang="id-ID" altLang="id-ID" b="1" dirty="0">
                  <a:solidFill>
                    <a:schemeClr val="bg1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44" name="TextBox 8">
                <a:extLst>
                  <a:ext uri="{FF2B5EF4-FFF2-40B4-BE49-F238E27FC236}">
                    <a16:creationId xmlns:a16="http://schemas.microsoft.com/office/drawing/2014/main" id="{67A0ADB4-BDB4-425A-ADCA-955508B39B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963" y="-126598"/>
                <a:ext cx="696912" cy="831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4800" dirty="0">
                    <a:solidFill>
                      <a:schemeClr val="bg1"/>
                    </a:solidFill>
                    <a:latin typeface="Myriad Pro Cond"/>
                  </a:rPr>
                  <a:t>3</a:t>
                </a:r>
                <a:endParaRPr lang="en-AU" altLang="en-US" sz="4800" dirty="0">
                  <a:solidFill>
                    <a:schemeClr val="bg1"/>
                  </a:solidFill>
                  <a:latin typeface="Myriad Pro Cond"/>
                </a:endParaRPr>
              </a:p>
            </p:txBody>
          </p:sp>
        </p:grpSp>
      </p:grpSp>
      <p:grpSp>
        <p:nvGrpSpPr>
          <p:cNvPr id="84" name="KAWASAN PERMUKIMAN 02">
            <a:extLst>
              <a:ext uri="{FF2B5EF4-FFF2-40B4-BE49-F238E27FC236}">
                <a16:creationId xmlns:a16="http://schemas.microsoft.com/office/drawing/2014/main" id="{8CAD95D9-3856-41E2-953B-4D29DC35DD5E}"/>
              </a:ext>
            </a:extLst>
          </p:cNvPr>
          <p:cNvGrpSpPr/>
          <p:nvPr/>
        </p:nvGrpSpPr>
        <p:grpSpPr>
          <a:xfrm>
            <a:off x="953202" y="717755"/>
            <a:ext cx="6406499" cy="6263226"/>
            <a:chOff x="572201" y="717755"/>
            <a:chExt cx="6406499" cy="6263226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2F38E34-9150-4A4F-93B9-71D9C4DAC0CD}"/>
                </a:ext>
              </a:extLst>
            </p:cNvPr>
            <p:cNvSpPr/>
            <p:nvPr/>
          </p:nvSpPr>
          <p:spPr>
            <a:xfrm>
              <a:off x="3211787" y="882837"/>
              <a:ext cx="437469" cy="26340"/>
            </a:xfrm>
            <a:custGeom>
              <a:avLst/>
              <a:gdLst>
                <a:gd name="connsiteX0" fmla="*/ 0 w 437469"/>
                <a:gd name="connsiteY0" fmla="*/ 0 h 26340"/>
                <a:gd name="connsiteX1" fmla="*/ 94923 w 437469"/>
                <a:gd name="connsiteY1" fmla="*/ 4469 h 26340"/>
                <a:gd name="connsiteX2" fmla="*/ 396173 w 437469"/>
                <a:gd name="connsiteY2" fmla="*/ 23161 h 26340"/>
                <a:gd name="connsiteX3" fmla="*/ 437469 w 437469"/>
                <a:gd name="connsiteY3" fmla="*/ 26340 h 26340"/>
                <a:gd name="connsiteX4" fmla="*/ 0 w 437469"/>
                <a:gd name="connsiteY4" fmla="*/ 0 h 2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469" h="26340">
                  <a:moveTo>
                    <a:pt x="0" y="0"/>
                  </a:moveTo>
                  <a:lnTo>
                    <a:pt x="94923" y="4469"/>
                  </a:lnTo>
                  <a:cubicBezTo>
                    <a:pt x="198237" y="9885"/>
                    <a:pt x="301264" y="16342"/>
                    <a:pt x="396173" y="23161"/>
                  </a:cubicBezTo>
                  <a:lnTo>
                    <a:pt x="437469" y="26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AB8B5312-92FD-494D-A037-478FD6168DA8}"/>
                </a:ext>
              </a:extLst>
            </p:cNvPr>
            <p:cNvSpPr/>
            <p:nvPr/>
          </p:nvSpPr>
          <p:spPr>
            <a:xfrm>
              <a:off x="572201" y="872028"/>
              <a:ext cx="3929956" cy="5943539"/>
            </a:xfrm>
            <a:custGeom>
              <a:avLst/>
              <a:gdLst>
                <a:gd name="connsiteX0" fmla="*/ 2294100 w 3929956"/>
                <a:gd name="connsiteY0" fmla="*/ 213 h 5943539"/>
                <a:gd name="connsiteX1" fmla="*/ 2580304 w 3929956"/>
                <a:gd name="connsiteY1" fmla="*/ 8017 h 5943539"/>
                <a:gd name="connsiteX2" fmla="*/ 2639586 w 3929956"/>
                <a:gd name="connsiteY2" fmla="*/ 10808 h 5943539"/>
                <a:gd name="connsiteX3" fmla="*/ 3077055 w 3929956"/>
                <a:gd name="connsiteY3" fmla="*/ 37148 h 5943539"/>
                <a:gd name="connsiteX4" fmla="*/ 3171057 w 3929956"/>
                <a:gd name="connsiteY4" fmla="*/ 44385 h 5943539"/>
                <a:gd name="connsiteX5" fmla="*/ 3288306 w 3929956"/>
                <a:gd name="connsiteY5" fmla="*/ 54836 h 5943539"/>
                <a:gd name="connsiteX6" fmla="*/ 3874109 w 3929956"/>
                <a:gd name="connsiteY6" fmla="*/ 165469 h 5943539"/>
                <a:gd name="connsiteX7" fmla="*/ 3911914 w 3929956"/>
                <a:gd name="connsiteY7" fmla="*/ 501299 h 5943539"/>
                <a:gd name="connsiteX8" fmla="*/ 3925160 w 3929956"/>
                <a:gd name="connsiteY8" fmla="*/ 1042380 h 5943539"/>
                <a:gd name="connsiteX9" fmla="*/ 3910337 w 3929956"/>
                <a:gd name="connsiteY9" fmla="*/ 1445027 h 5943539"/>
                <a:gd name="connsiteX10" fmla="*/ 3882281 w 3929956"/>
                <a:gd name="connsiteY10" fmla="*/ 1573427 h 5943539"/>
                <a:gd name="connsiteX11" fmla="*/ 3880613 w 3929956"/>
                <a:gd name="connsiteY11" fmla="*/ 1584424 h 5943539"/>
                <a:gd name="connsiteX12" fmla="*/ 3878580 w 3929956"/>
                <a:gd name="connsiteY12" fmla="*/ 1569595 h 5943539"/>
                <a:gd name="connsiteX13" fmla="*/ 3884089 w 3929956"/>
                <a:gd name="connsiteY13" fmla="*/ 1536293 h 5943539"/>
                <a:gd name="connsiteX14" fmla="*/ 3390054 w 3929956"/>
                <a:gd name="connsiteY14" fmla="*/ 1411475 h 5943539"/>
                <a:gd name="connsiteX15" fmla="*/ 2803090 w 3929956"/>
                <a:gd name="connsiteY15" fmla="*/ 1248024 h 5943539"/>
                <a:gd name="connsiteX16" fmla="*/ 2137899 w 3929956"/>
                <a:gd name="connsiteY16" fmla="*/ 1104497 h 5943539"/>
                <a:gd name="connsiteX17" fmla="*/ 2026164 w 3929956"/>
                <a:gd name="connsiteY17" fmla="*/ 1780466 h 5943539"/>
                <a:gd name="connsiteX18" fmla="*/ 1837371 w 3929956"/>
                <a:gd name="connsiteY18" fmla="*/ 2938854 h 5943539"/>
                <a:gd name="connsiteX19" fmla="*/ 1696271 w 3929956"/>
                <a:gd name="connsiteY19" fmla="*/ 2908550 h 5943539"/>
                <a:gd name="connsiteX20" fmla="*/ 1424775 w 3929956"/>
                <a:gd name="connsiteY20" fmla="*/ 2811015 h 5943539"/>
                <a:gd name="connsiteX21" fmla="*/ 1660399 w 3929956"/>
                <a:gd name="connsiteY21" fmla="*/ 1797727 h 5943539"/>
                <a:gd name="connsiteX22" fmla="*/ 1783379 w 3929956"/>
                <a:gd name="connsiteY22" fmla="*/ 1308227 h 5943539"/>
                <a:gd name="connsiteX23" fmla="*/ 1837070 w 3929956"/>
                <a:gd name="connsiteY23" fmla="*/ 1130862 h 5943539"/>
                <a:gd name="connsiteX24" fmla="*/ 1777990 w 3929956"/>
                <a:gd name="connsiteY24" fmla="*/ 1121838 h 5943539"/>
                <a:gd name="connsiteX25" fmla="*/ 1778375 w 3929956"/>
                <a:gd name="connsiteY25" fmla="*/ 1116022 h 5943539"/>
                <a:gd name="connsiteX26" fmla="*/ 1711306 w 3929956"/>
                <a:gd name="connsiteY26" fmla="*/ 1111651 h 5943539"/>
                <a:gd name="connsiteX27" fmla="*/ 1690941 w 3929956"/>
                <a:gd name="connsiteY27" fmla="*/ 1108539 h 5943539"/>
                <a:gd name="connsiteX28" fmla="*/ 1690517 w 3929956"/>
                <a:gd name="connsiteY28" fmla="*/ 1110296 h 5943539"/>
                <a:gd name="connsiteX29" fmla="*/ 1287103 w 3929956"/>
                <a:gd name="connsiteY29" fmla="*/ 1045634 h 5943539"/>
                <a:gd name="connsiteX30" fmla="*/ 1262961 w 3929956"/>
                <a:gd name="connsiteY30" fmla="*/ 1128772 h 5943539"/>
                <a:gd name="connsiteX31" fmla="*/ 1672207 w 3929956"/>
                <a:gd name="connsiteY31" fmla="*/ 1186222 h 5943539"/>
                <a:gd name="connsiteX32" fmla="*/ 1559907 w 3929956"/>
                <a:gd name="connsiteY32" fmla="*/ 1651884 h 5943539"/>
                <a:gd name="connsiteX33" fmla="*/ 1483446 w 3929956"/>
                <a:gd name="connsiteY33" fmla="*/ 1974965 h 5943539"/>
                <a:gd name="connsiteX34" fmla="*/ 1113853 w 3929956"/>
                <a:gd name="connsiteY34" fmla="*/ 1958893 h 5943539"/>
                <a:gd name="connsiteX35" fmla="*/ 1111382 w 3929956"/>
                <a:gd name="connsiteY35" fmla="*/ 2014100 h 5943539"/>
                <a:gd name="connsiteX36" fmla="*/ 1470488 w 3929956"/>
                <a:gd name="connsiteY36" fmla="*/ 2029715 h 5943539"/>
                <a:gd name="connsiteX37" fmla="*/ 1294493 w 3929956"/>
                <a:gd name="connsiteY37" fmla="*/ 2773368 h 5943539"/>
                <a:gd name="connsiteX38" fmla="*/ 1250244 w 3929956"/>
                <a:gd name="connsiteY38" fmla="*/ 2757672 h 5943539"/>
                <a:gd name="connsiteX39" fmla="*/ 941511 w 3929956"/>
                <a:gd name="connsiteY39" fmla="*/ 2659096 h 5943539"/>
                <a:gd name="connsiteX40" fmla="*/ 912283 w 3929956"/>
                <a:gd name="connsiteY40" fmla="*/ 2752666 h 5943539"/>
                <a:gd name="connsiteX41" fmla="*/ 1962586 w 3929956"/>
                <a:gd name="connsiteY41" fmla="*/ 3099701 h 5943539"/>
                <a:gd name="connsiteX42" fmla="*/ 2826988 w 3929956"/>
                <a:gd name="connsiteY42" fmla="*/ 3331836 h 5943539"/>
                <a:gd name="connsiteX43" fmla="*/ 2777749 w 3929956"/>
                <a:gd name="connsiteY43" fmla="*/ 3554030 h 5943539"/>
                <a:gd name="connsiteX44" fmla="*/ 2794977 w 3929956"/>
                <a:gd name="connsiteY44" fmla="*/ 3561943 h 5943539"/>
                <a:gd name="connsiteX45" fmla="*/ 2766903 w 3929956"/>
                <a:gd name="connsiteY45" fmla="*/ 3562991 h 5943539"/>
                <a:gd name="connsiteX46" fmla="*/ 2638667 w 3929956"/>
                <a:gd name="connsiteY46" fmla="*/ 3638355 h 5943539"/>
                <a:gd name="connsiteX47" fmla="*/ 2636037 w 3929956"/>
                <a:gd name="connsiteY47" fmla="*/ 3643722 h 5943539"/>
                <a:gd name="connsiteX48" fmla="*/ 2644200 w 3929956"/>
                <a:gd name="connsiteY48" fmla="*/ 3617589 h 5943539"/>
                <a:gd name="connsiteX49" fmla="*/ 857843 w 3929956"/>
                <a:gd name="connsiteY49" fmla="*/ 3041593 h 5943539"/>
                <a:gd name="connsiteX50" fmla="*/ 830087 w 3929956"/>
                <a:gd name="connsiteY50" fmla="*/ 3205779 h 5943539"/>
                <a:gd name="connsiteX51" fmla="*/ 1674251 w 3929956"/>
                <a:gd name="connsiteY51" fmla="*/ 3465339 h 5943539"/>
                <a:gd name="connsiteX52" fmla="*/ 2603109 w 3929956"/>
                <a:gd name="connsiteY52" fmla="*/ 3748694 h 5943539"/>
                <a:gd name="connsiteX53" fmla="*/ 2600980 w 3929956"/>
                <a:gd name="connsiteY53" fmla="*/ 3782512 h 5943539"/>
                <a:gd name="connsiteX54" fmla="*/ 2675919 w 3929956"/>
                <a:gd name="connsiteY54" fmla="*/ 3911019 h 5943539"/>
                <a:gd name="connsiteX55" fmla="*/ 2676238 w 3929956"/>
                <a:gd name="connsiteY55" fmla="*/ 3911177 h 5943539"/>
                <a:gd name="connsiteX56" fmla="*/ 2668724 w 3929956"/>
                <a:gd name="connsiteY56" fmla="*/ 3909961 h 5943539"/>
                <a:gd name="connsiteX57" fmla="*/ 2490644 w 3929956"/>
                <a:gd name="connsiteY57" fmla="*/ 4964568 h 5943539"/>
                <a:gd name="connsiteX58" fmla="*/ 2464288 w 3929956"/>
                <a:gd name="connsiteY58" fmla="*/ 5142052 h 5943539"/>
                <a:gd name="connsiteX59" fmla="*/ 2016228 w 3929956"/>
                <a:gd name="connsiteY59" fmla="*/ 5086105 h 5943539"/>
                <a:gd name="connsiteX60" fmla="*/ 2120388 w 3929956"/>
                <a:gd name="connsiteY60" fmla="*/ 4623534 h 5943539"/>
                <a:gd name="connsiteX61" fmla="*/ 2217240 w 3929956"/>
                <a:gd name="connsiteY61" fmla="*/ 4185584 h 5943539"/>
                <a:gd name="connsiteX62" fmla="*/ 2221866 w 3929956"/>
                <a:gd name="connsiteY62" fmla="*/ 4187082 h 5943539"/>
                <a:gd name="connsiteX63" fmla="*/ 2264060 w 3929956"/>
                <a:gd name="connsiteY63" fmla="*/ 4056329 h 5943539"/>
                <a:gd name="connsiteX64" fmla="*/ 755469 w 3929956"/>
                <a:gd name="connsiteY64" fmla="*/ 3573448 h 5943539"/>
                <a:gd name="connsiteX65" fmla="*/ 731120 w 3929956"/>
                <a:gd name="connsiteY65" fmla="*/ 3707535 h 5943539"/>
                <a:gd name="connsiteX66" fmla="*/ 2088205 w 3929956"/>
                <a:gd name="connsiteY66" fmla="*/ 4143871 h 5943539"/>
                <a:gd name="connsiteX67" fmla="*/ 2000826 w 3929956"/>
                <a:gd name="connsiteY67" fmla="*/ 4524129 h 5943539"/>
                <a:gd name="connsiteX68" fmla="*/ 643252 w 3929956"/>
                <a:gd name="connsiteY68" fmla="*/ 4068002 h 5943539"/>
                <a:gd name="connsiteX69" fmla="*/ 577862 w 3929956"/>
                <a:gd name="connsiteY69" fmla="*/ 4227621 h 5943539"/>
                <a:gd name="connsiteX70" fmla="*/ 1969915 w 3929956"/>
                <a:gd name="connsiteY70" fmla="*/ 4658642 h 5943539"/>
                <a:gd name="connsiteX71" fmla="*/ 1865747 w 3929956"/>
                <a:gd name="connsiteY71" fmla="*/ 5111961 h 5943539"/>
                <a:gd name="connsiteX72" fmla="*/ 1707529 w 3929956"/>
                <a:gd name="connsiteY72" fmla="*/ 5943539 h 5943539"/>
                <a:gd name="connsiteX73" fmla="*/ 1642003 w 3929956"/>
                <a:gd name="connsiteY73" fmla="*/ 5928704 h 5943539"/>
                <a:gd name="connsiteX74" fmla="*/ 1537394 w 3929956"/>
                <a:gd name="connsiteY74" fmla="*/ 5881895 h 5943539"/>
                <a:gd name="connsiteX75" fmla="*/ 1219894 w 3929956"/>
                <a:gd name="connsiteY75" fmla="*/ 5729495 h 5943539"/>
                <a:gd name="connsiteX76" fmla="*/ 930421 w 3929956"/>
                <a:gd name="connsiteY76" fmla="*/ 4925722 h 5943539"/>
                <a:gd name="connsiteX77" fmla="*/ 394394 w 3929956"/>
                <a:gd name="connsiteY77" fmla="*/ 4751595 h 5943539"/>
                <a:gd name="connsiteX78" fmla="*/ 0 w 3929956"/>
                <a:gd name="connsiteY78" fmla="*/ 4100013 h 5943539"/>
                <a:gd name="connsiteX79" fmla="*/ 11086 w 3929956"/>
                <a:gd name="connsiteY79" fmla="*/ 4072691 h 5943539"/>
                <a:gd name="connsiteX80" fmla="*/ 23903 w 3929956"/>
                <a:gd name="connsiteY80" fmla="*/ 4112558 h 5943539"/>
                <a:gd name="connsiteX81" fmla="*/ 51939 w 3929956"/>
                <a:gd name="connsiteY81" fmla="*/ 4043418 h 5943539"/>
                <a:gd name="connsiteX82" fmla="*/ 503972 w 3929956"/>
                <a:gd name="connsiteY82" fmla="*/ 3013924 h 5943539"/>
                <a:gd name="connsiteX83" fmla="*/ 946514 w 3929956"/>
                <a:gd name="connsiteY83" fmla="*/ 1872427 h 5943539"/>
                <a:gd name="connsiteX84" fmla="*/ 1271477 w 3929956"/>
                <a:gd name="connsiteY84" fmla="*/ 1033064 h 5943539"/>
                <a:gd name="connsiteX85" fmla="*/ 1385779 w 3929956"/>
                <a:gd name="connsiteY85" fmla="*/ 552392 h 5943539"/>
                <a:gd name="connsiteX86" fmla="*/ 1391435 w 3929956"/>
                <a:gd name="connsiteY86" fmla="*/ 278867 h 5943539"/>
                <a:gd name="connsiteX87" fmla="*/ 1533125 w 3929956"/>
                <a:gd name="connsiteY87" fmla="*/ 89773 h 5943539"/>
                <a:gd name="connsiteX88" fmla="*/ 2173848 w 3929956"/>
                <a:gd name="connsiteY88" fmla="*/ 684 h 5943539"/>
                <a:gd name="connsiteX89" fmla="*/ 2294100 w 3929956"/>
                <a:gd name="connsiteY89" fmla="*/ 213 h 594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929956" h="5943539">
                  <a:moveTo>
                    <a:pt x="2294100" y="213"/>
                  </a:moveTo>
                  <a:cubicBezTo>
                    <a:pt x="2380651" y="983"/>
                    <a:pt x="2478663" y="3811"/>
                    <a:pt x="2580304" y="8017"/>
                  </a:cubicBezTo>
                  <a:lnTo>
                    <a:pt x="2639586" y="10808"/>
                  </a:lnTo>
                  <a:lnTo>
                    <a:pt x="3077055" y="37148"/>
                  </a:lnTo>
                  <a:lnTo>
                    <a:pt x="3171057" y="44385"/>
                  </a:lnTo>
                  <a:lnTo>
                    <a:pt x="3288306" y="54836"/>
                  </a:lnTo>
                  <a:cubicBezTo>
                    <a:pt x="3571682" y="82300"/>
                    <a:pt x="3770175" y="91058"/>
                    <a:pt x="3874109" y="165469"/>
                  </a:cubicBezTo>
                  <a:cubicBezTo>
                    <a:pt x="3978043" y="239880"/>
                    <a:pt x="3903406" y="355148"/>
                    <a:pt x="3911914" y="501299"/>
                  </a:cubicBezTo>
                  <a:cubicBezTo>
                    <a:pt x="3920422" y="647451"/>
                    <a:pt x="3925422" y="885091"/>
                    <a:pt x="3925160" y="1042380"/>
                  </a:cubicBezTo>
                  <a:cubicBezTo>
                    <a:pt x="3924898" y="1199668"/>
                    <a:pt x="3917256" y="1333402"/>
                    <a:pt x="3910337" y="1445027"/>
                  </a:cubicBezTo>
                  <a:cubicBezTo>
                    <a:pt x="3906878" y="1500840"/>
                    <a:pt x="3892127" y="1536274"/>
                    <a:pt x="3882281" y="1573427"/>
                  </a:cubicBezTo>
                  <a:lnTo>
                    <a:pt x="3880613" y="1584424"/>
                  </a:lnTo>
                  <a:lnTo>
                    <a:pt x="3878580" y="1569595"/>
                  </a:lnTo>
                  <a:cubicBezTo>
                    <a:pt x="3878540" y="1561143"/>
                    <a:pt x="3879908" y="1550704"/>
                    <a:pt x="3884089" y="1536293"/>
                  </a:cubicBezTo>
                  <a:lnTo>
                    <a:pt x="3390054" y="1411475"/>
                  </a:lnTo>
                  <a:lnTo>
                    <a:pt x="2803090" y="1248024"/>
                  </a:lnTo>
                  <a:lnTo>
                    <a:pt x="2137899" y="1104497"/>
                  </a:lnTo>
                  <a:lnTo>
                    <a:pt x="2026164" y="1780466"/>
                  </a:lnTo>
                  <a:lnTo>
                    <a:pt x="1837371" y="2938854"/>
                  </a:lnTo>
                  <a:lnTo>
                    <a:pt x="1696271" y="2908550"/>
                  </a:lnTo>
                  <a:lnTo>
                    <a:pt x="1424775" y="2811015"/>
                  </a:lnTo>
                  <a:lnTo>
                    <a:pt x="1660399" y="1797727"/>
                  </a:lnTo>
                  <a:lnTo>
                    <a:pt x="1783379" y="1308227"/>
                  </a:lnTo>
                  <a:lnTo>
                    <a:pt x="1837070" y="1130862"/>
                  </a:lnTo>
                  <a:lnTo>
                    <a:pt x="1777990" y="1121838"/>
                  </a:lnTo>
                  <a:cubicBezTo>
                    <a:pt x="1778118" y="1119899"/>
                    <a:pt x="1778247" y="1117961"/>
                    <a:pt x="1778375" y="1116022"/>
                  </a:cubicBezTo>
                  <a:lnTo>
                    <a:pt x="1711306" y="1111651"/>
                  </a:lnTo>
                  <a:lnTo>
                    <a:pt x="1690941" y="1108539"/>
                  </a:lnTo>
                  <a:cubicBezTo>
                    <a:pt x="1690800" y="1109125"/>
                    <a:pt x="1690658" y="1109710"/>
                    <a:pt x="1690517" y="1110296"/>
                  </a:cubicBezTo>
                  <a:lnTo>
                    <a:pt x="1287103" y="1045634"/>
                  </a:lnTo>
                  <a:lnTo>
                    <a:pt x="1262961" y="1128772"/>
                  </a:lnTo>
                  <a:lnTo>
                    <a:pt x="1672207" y="1186222"/>
                  </a:lnTo>
                  <a:lnTo>
                    <a:pt x="1559907" y="1651884"/>
                  </a:lnTo>
                  <a:lnTo>
                    <a:pt x="1483446" y="1974965"/>
                  </a:lnTo>
                  <a:lnTo>
                    <a:pt x="1113853" y="1958893"/>
                  </a:lnTo>
                  <a:lnTo>
                    <a:pt x="1111382" y="2014100"/>
                  </a:lnTo>
                  <a:lnTo>
                    <a:pt x="1470488" y="2029715"/>
                  </a:lnTo>
                  <a:lnTo>
                    <a:pt x="1294493" y="2773368"/>
                  </a:lnTo>
                  <a:lnTo>
                    <a:pt x="1250244" y="2757672"/>
                  </a:lnTo>
                  <a:cubicBezTo>
                    <a:pt x="1116726" y="2709696"/>
                    <a:pt x="1006089" y="2670434"/>
                    <a:pt x="941511" y="2659096"/>
                  </a:cubicBezTo>
                  <a:lnTo>
                    <a:pt x="912283" y="2752666"/>
                  </a:lnTo>
                  <a:lnTo>
                    <a:pt x="1962586" y="3099701"/>
                  </a:lnTo>
                  <a:lnTo>
                    <a:pt x="2826988" y="3331836"/>
                  </a:lnTo>
                  <a:lnTo>
                    <a:pt x="2777749" y="3554030"/>
                  </a:lnTo>
                  <a:lnTo>
                    <a:pt x="2794977" y="3561943"/>
                  </a:lnTo>
                  <a:lnTo>
                    <a:pt x="2766903" y="3562991"/>
                  </a:lnTo>
                  <a:cubicBezTo>
                    <a:pt x="2713810" y="3570370"/>
                    <a:pt x="2668693" y="3598629"/>
                    <a:pt x="2638667" y="3638355"/>
                  </a:cubicBezTo>
                  <a:lnTo>
                    <a:pt x="2636037" y="3643722"/>
                  </a:lnTo>
                  <a:lnTo>
                    <a:pt x="2644200" y="3617589"/>
                  </a:lnTo>
                  <a:lnTo>
                    <a:pt x="857843" y="3041593"/>
                  </a:lnTo>
                  <a:lnTo>
                    <a:pt x="830087" y="3205779"/>
                  </a:lnTo>
                  <a:lnTo>
                    <a:pt x="1674251" y="3465339"/>
                  </a:lnTo>
                  <a:lnTo>
                    <a:pt x="2603109" y="3748694"/>
                  </a:lnTo>
                  <a:lnTo>
                    <a:pt x="2600980" y="3782512"/>
                  </a:lnTo>
                  <a:cubicBezTo>
                    <a:pt x="2608254" y="3835754"/>
                    <a:pt x="2636359" y="3880964"/>
                    <a:pt x="2675919" y="3911019"/>
                  </a:cubicBezTo>
                  <a:lnTo>
                    <a:pt x="2676238" y="3911177"/>
                  </a:lnTo>
                  <a:lnTo>
                    <a:pt x="2668724" y="3909961"/>
                  </a:lnTo>
                  <a:lnTo>
                    <a:pt x="2490644" y="4964568"/>
                  </a:lnTo>
                  <a:lnTo>
                    <a:pt x="2464288" y="5142052"/>
                  </a:lnTo>
                  <a:lnTo>
                    <a:pt x="2016228" y="5086105"/>
                  </a:lnTo>
                  <a:lnTo>
                    <a:pt x="2120388" y="4623534"/>
                  </a:lnTo>
                  <a:lnTo>
                    <a:pt x="2217240" y="4185584"/>
                  </a:lnTo>
                  <a:lnTo>
                    <a:pt x="2221866" y="4187082"/>
                  </a:lnTo>
                  <a:lnTo>
                    <a:pt x="2264060" y="4056329"/>
                  </a:lnTo>
                  <a:lnTo>
                    <a:pt x="755469" y="3573448"/>
                  </a:lnTo>
                  <a:lnTo>
                    <a:pt x="731120" y="3707535"/>
                  </a:lnTo>
                  <a:lnTo>
                    <a:pt x="2088205" y="4143871"/>
                  </a:lnTo>
                  <a:lnTo>
                    <a:pt x="2000826" y="4524129"/>
                  </a:lnTo>
                  <a:lnTo>
                    <a:pt x="643252" y="4068002"/>
                  </a:lnTo>
                  <a:lnTo>
                    <a:pt x="577862" y="4227621"/>
                  </a:lnTo>
                  <a:lnTo>
                    <a:pt x="1969915" y="4658642"/>
                  </a:lnTo>
                  <a:lnTo>
                    <a:pt x="1865747" y="5111961"/>
                  </a:lnTo>
                  <a:lnTo>
                    <a:pt x="1707529" y="5943539"/>
                  </a:lnTo>
                  <a:lnTo>
                    <a:pt x="1642003" y="5928704"/>
                  </a:lnTo>
                  <a:cubicBezTo>
                    <a:pt x="1605785" y="5917257"/>
                    <a:pt x="1570322" y="5902127"/>
                    <a:pt x="1537394" y="5881895"/>
                  </a:cubicBezTo>
                  <a:lnTo>
                    <a:pt x="1219894" y="5729495"/>
                  </a:lnTo>
                  <a:cubicBezTo>
                    <a:pt x="1039935" y="5514605"/>
                    <a:pt x="1068004" y="5088705"/>
                    <a:pt x="930421" y="4925722"/>
                  </a:cubicBezTo>
                  <a:cubicBezTo>
                    <a:pt x="792838" y="4762739"/>
                    <a:pt x="549464" y="4889213"/>
                    <a:pt x="394394" y="4751595"/>
                  </a:cubicBezTo>
                  <a:lnTo>
                    <a:pt x="0" y="4100013"/>
                  </a:lnTo>
                  <a:lnTo>
                    <a:pt x="11086" y="4072691"/>
                  </a:lnTo>
                  <a:lnTo>
                    <a:pt x="23903" y="4112558"/>
                  </a:lnTo>
                  <a:lnTo>
                    <a:pt x="51939" y="4043418"/>
                  </a:lnTo>
                  <a:cubicBezTo>
                    <a:pt x="181284" y="3735660"/>
                    <a:pt x="379513" y="3318163"/>
                    <a:pt x="503972" y="3013924"/>
                  </a:cubicBezTo>
                  <a:cubicBezTo>
                    <a:pt x="669918" y="2608272"/>
                    <a:pt x="818597" y="2202570"/>
                    <a:pt x="946514" y="1872427"/>
                  </a:cubicBezTo>
                  <a:cubicBezTo>
                    <a:pt x="1074432" y="1542285"/>
                    <a:pt x="1198267" y="1253070"/>
                    <a:pt x="1271477" y="1033064"/>
                  </a:cubicBezTo>
                  <a:cubicBezTo>
                    <a:pt x="1344688" y="813058"/>
                    <a:pt x="1365787" y="678092"/>
                    <a:pt x="1385779" y="552392"/>
                  </a:cubicBezTo>
                  <a:cubicBezTo>
                    <a:pt x="1405772" y="426693"/>
                    <a:pt x="1366877" y="355970"/>
                    <a:pt x="1391435" y="278867"/>
                  </a:cubicBezTo>
                  <a:cubicBezTo>
                    <a:pt x="1415993" y="201764"/>
                    <a:pt x="1402723" y="136136"/>
                    <a:pt x="1533125" y="89773"/>
                  </a:cubicBezTo>
                  <a:cubicBezTo>
                    <a:pt x="1663527" y="43409"/>
                    <a:pt x="1881318" y="6507"/>
                    <a:pt x="2173848" y="684"/>
                  </a:cubicBezTo>
                  <a:cubicBezTo>
                    <a:pt x="2210414" y="-44"/>
                    <a:pt x="2250825" y="-173"/>
                    <a:pt x="2294100" y="21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8B0FFBDA-34EA-42C8-8DB2-98459B04E623}"/>
                </a:ext>
              </a:extLst>
            </p:cNvPr>
            <p:cNvSpPr/>
            <p:nvPr/>
          </p:nvSpPr>
          <p:spPr>
            <a:xfrm>
              <a:off x="2646074" y="2104594"/>
              <a:ext cx="496004" cy="885845"/>
            </a:xfrm>
            <a:custGeom>
              <a:avLst/>
              <a:gdLst>
                <a:gd name="connsiteX0" fmla="*/ 153748 w 496004"/>
                <a:gd name="connsiteY0" fmla="*/ 0 h 885845"/>
                <a:gd name="connsiteX1" fmla="*/ 496004 w 496004"/>
                <a:gd name="connsiteY1" fmla="*/ 84374 h 885845"/>
                <a:gd name="connsiteX2" fmla="*/ 450902 w 496004"/>
                <a:gd name="connsiteY2" fmla="*/ 80197 h 885845"/>
                <a:gd name="connsiteX3" fmla="*/ 367617 w 496004"/>
                <a:gd name="connsiteY3" fmla="*/ 734079 h 885845"/>
                <a:gd name="connsiteX4" fmla="*/ 349014 w 496004"/>
                <a:gd name="connsiteY4" fmla="*/ 885845 h 885845"/>
                <a:gd name="connsiteX5" fmla="*/ 0 w 496004"/>
                <a:gd name="connsiteY5" fmla="*/ 862330 h 885845"/>
                <a:gd name="connsiteX6" fmla="*/ 18692 w 496004"/>
                <a:gd name="connsiteY6" fmla="*/ 705308 h 885845"/>
                <a:gd name="connsiteX7" fmla="*/ 112122 w 496004"/>
                <a:gd name="connsiteY7" fmla="*/ 214117 h 885845"/>
                <a:gd name="connsiteX8" fmla="*/ 153748 w 496004"/>
                <a:gd name="connsiteY8" fmla="*/ 0 h 88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004" h="885845">
                  <a:moveTo>
                    <a:pt x="153748" y="0"/>
                  </a:moveTo>
                  <a:lnTo>
                    <a:pt x="496004" y="84374"/>
                  </a:lnTo>
                  <a:lnTo>
                    <a:pt x="450902" y="80197"/>
                  </a:lnTo>
                  <a:lnTo>
                    <a:pt x="367617" y="734079"/>
                  </a:lnTo>
                  <a:lnTo>
                    <a:pt x="349014" y="885845"/>
                  </a:lnTo>
                  <a:lnTo>
                    <a:pt x="0" y="862330"/>
                  </a:lnTo>
                  <a:lnTo>
                    <a:pt x="18692" y="705308"/>
                  </a:lnTo>
                  <a:lnTo>
                    <a:pt x="112122" y="214117"/>
                  </a:lnTo>
                  <a:cubicBezTo>
                    <a:pt x="132335" y="146708"/>
                    <a:pt x="133535" y="67409"/>
                    <a:pt x="15374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7CED85BB-9683-441F-BB71-36DFE486121B}"/>
                </a:ext>
              </a:extLst>
            </p:cNvPr>
            <p:cNvSpPr/>
            <p:nvPr/>
          </p:nvSpPr>
          <p:spPr>
            <a:xfrm>
              <a:off x="2983324" y="2217024"/>
              <a:ext cx="699054" cy="1862941"/>
            </a:xfrm>
            <a:custGeom>
              <a:avLst/>
              <a:gdLst>
                <a:gd name="connsiteX0" fmla="*/ 218900 w 699054"/>
                <a:gd name="connsiteY0" fmla="*/ 0 h 1862941"/>
                <a:gd name="connsiteX1" fmla="*/ 576258 w 699054"/>
                <a:gd name="connsiteY1" fmla="*/ 92304 h 1862941"/>
                <a:gd name="connsiteX2" fmla="*/ 699054 w 699054"/>
                <a:gd name="connsiteY2" fmla="*/ 150295 h 1862941"/>
                <a:gd name="connsiteX3" fmla="*/ 540070 w 699054"/>
                <a:gd name="connsiteY3" fmla="*/ 1169244 h 1862941"/>
                <a:gd name="connsiteX4" fmla="*/ 437184 w 699054"/>
                <a:gd name="connsiteY4" fmla="*/ 1862941 h 1862941"/>
                <a:gd name="connsiteX5" fmla="*/ 0 w 699054"/>
                <a:gd name="connsiteY5" fmla="*/ 1748611 h 1862941"/>
                <a:gd name="connsiteX6" fmla="*/ 139936 w 699054"/>
                <a:gd name="connsiteY6" fmla="*/ 729142 h 1862941"/>
                <a:gd name="connsiteX7" fmla="*/ 204594 w 699054"/>
                <a:gd name="connsiteY7" fmla="*/ 175886 h 1862941"/>
                <a:gd name="connsiteX8" fmla="*/ 218900 w 699054"/>
                <a:gd name="connsiteY8" fmla="*/ 0 h 186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9054" h="1862941">
                  <a:moveTo>
                    <a:pt x="218900" y="0"/>
                  </a:moveTo>
                  <a:lnTo>
                    <a:pt x="576258" y="92304"/>
                  </a:lnTo>
                  <a:lnTo>
                    <a:pt x="699054" y="150295"/>
                  </a:lnTo>
                  <a:lnTo>
                    <a:pt x="540070" y="1169244"/>
                  </a:lnTo>
                  <a:lnTo>
                    <a:pt x="437184" y="1862941"/>
                  </a:lnTo>
                  <a:lnTo>
                    <a:pt x="0" y="1748611"/>
                  </a:lnTo>
                  <a:lnTo>
                    <a:pt x="139936" y="729142"/>
                  </a:lnTo>
                  <a:lnTo>
                    <a:pt x="204594" y="175886"/>
                  </a:lnTo>
                  <a:lnTo>
                    <a:pt x="2189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B435B35F-027D-4177-8654-D962355BD296}"/>
                </a:ext>
              </a:extLst>
            </p:cNvPr>
            <p:cNvSpPr/>
            <p:nvPr/>
          </p:nvSpPr>
          <p:spPr>
            <a:xfrm>
              <a:off x="3668174" y="2373848"/>
              <a:ext cx="483673" cy="735771"/>
            </a:xfrm>
            <a:custGeom>
              <a:avLst/>
              <a:gdLst>
                <a:gd name="connsiteX0" fmla="*/ 124225 w 483673"/>
                <a:gd name="connsiteY0" fmla="*/ 0 h 735771"/>
                <a:gd name="connsiteX1" fmla="*/ 483673 w 483673"/>
                <a:gd name="connsiteY1" fmla="*/ 85297 h 735771"/>
                <a:gd name="connsiteX2" fmla="*/ 426722 w 483673"/>
                <a:gd name="connsiteY2" fmla="*/ 714433 h 735771"/>
                <a:gd name="connsiteX3" fmla="*/ 426603 w 483673"/>
                <a:gd name="connsiteY3" fmla="*/ 715531 h 735771"/>
                <a:gd name="connsiteX4" fmla="*/ 402501 w 483673"/>
                <a:gd name="connsiteY4" fmla="*/ 735771 h 735771"/>
                <a:gd name="connsiteX5" fmla="*/ 119310 w 483673"/>
                <a:gd name="connsiteY5" fmla="*/ 719237 h 735771"/>
                <a:gd name="connsiteX6" fmla="*/ 0 w 483673"/>
                <a:gd name="connsiteY6" fmla="*/ 712329 h 735771"/>
                <a:gd name="connsiteX7" fmla="*/ 10048 w 483673"/>
                <a:gd name="connsiteY7" fmla="*/ 697663 h 735771"/>
                <a:gd name="connsiteX8" fmla="*/ 43571 w 483673"/>
                <a:gd name="connsiteY8" fmla="*/ 474562 h 735771"/>
                <a:gd name="connsiteX9" fmla="*/ 83765 w 483673"/>
                <a:gd name="connsiteY9" fmla="*/ 196584 h 735771"/>
                <a:gd name="connsiteX10" fmla="*/ 124225 w 483673"/>
                <a:gd name="connsiteY10" fmla="*/ 0 h 73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3673" h="735771">
                  <a:moveTo>
                    <a:pt x="124225" y="0"/>
                  </a:moveTo>
                  <a:lnTo>
                    <a:pt x="483673" y="85297"/>
                  </a:lnTo>
                  <a:lnTo>
                    <a:pt x="426722" y="714433"/>
                  </a:lnTo>
                  <a:cubicBezTo>
                    <a:pt x="426682" y="714799"/>
                    <a:pt x="426643" y="715165"/>
                    <a:pt x="426603" y="715531"/>
                  </a:cubicBezTo>
                  <a:lnTo>
                    <a:pt x="402501" y="735771"/>
                  </a:lnTo>
                  <a:lnTo>
                    <a:pt x="119310" y="719237"/>
                  </a:lnTo>
                  <a:cubicBezTo>
                    <a:pt x="43990" y="702241"/>
                    <a:pt x="18030" y="714177"/>
                    <a:pt x="0" y="712329"/>
                  </a:cubicBezTo>
                  <a:lnTo>
                    <a:pt x="10048" y="697663"/>
                  </a:lnTo>
                  <a:lnTo>
                    <a:pt x="43571" y="474562"/>
                  </a:lnTo>
                  <a:cubicBezTo>
                    <a:pt x="52446" y="373993"/>
                    <a:pt x="67051" y="283527"/>
                    <a:pt x="83765" y="196584"/>
                  </a:cubicBezTo>
                  <a:lnTo>
                    <a:pt x="12422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644B5E04-88BD-481C-90FC-717735547458}"/>
                </a:ext>
              </a:extLst>
            </p:cNvPr>
            <p:cNvSpPr/>
            <p:nvPr/>
          </p:nvSpPr>
          <p:spPr>
            <a:xfrm>
              <a:off x="4151847" y="2454813"/>
              <a:ext cx="1622694" cy="1845460"/>
            </a:xfrm>
            <a:custGeom>
              <a:avLst/>
              <a:gdLst>
                <a:gd name="connsiteX0" fmla="*/ 393 w 1622694"/>
                <a:gd name="connsiteY0" fmla="*/ 0 h 1845460"/>
                <a:gd name="connsiteX1" fmla="*/ 77979 w 1622694"/>
                <a:gd name="connsiteY1" fmla="*/ 22836 h 1845460"/>
                <a:gd name="connsiteX2" fmla="*/ 294215 w 1622694"/>
                <a:gd name="connsiteY2" fmla="*/ 61964 h 1845460"/>
                <a:gd name="connsiteX3" fmla="*/ 295588 w 1622694"/>
                <a:gd name="connsiteY3" fmla="*/ 86454 h 1845460"/>
                <a:gd name="connsiteX4" fmla="*/ 304002 w 1622694"/>
                <a:gd name="connsiteY4" fmla="*/ 129346 h 1845460"/>
                <a:gd name="connsiteX5" fmla="*/ 683370 w 1622694"/>
                <a:gd name="connsiteY5" fmla="*/ 402629 h 1845460"/>
                <a:gd name="connsiteX6" fmla="*/ 664920 w 1622694"/>
                <a:gd name="connsiteY6" fmla="*/ 934202 h 1845460"/>
                <a:gd name="connsiteX7" fmla="*/ 777275 w 1622694"/>
                <a:gd name="connsiteY7" fmla="*/ 1377331 h 1845460"/>
                <a:gd name="connsiteX8" fmla="*/ 1098022 w 1622694"/>
                <a:gd name="connsiteY8" fmla="*/ 1710816 h 1845460"/>
                <a:gd name="connsiteX9" fmla="*/ 1542401 w 1622694"/>
                <a:gd name="connsiteY9" fmla="*/ 1805379 h 1845460"/>
                <a:gd name="connsiteX10" fmla="*/ 1622694 w 1622694"/>
                <a:gd name="connsiteY10" fmla="*/ 1820092 h 1845460"/>
                <a:gd name="connsiteX11" fmla="*/ 1567417 w 1622694"/>
                <a:gd name="connsiteY11" fmla="*/ 1845460 h 1845460"/>
                <a:gd name="connsiteX12" fmla="*/ 1170457 w 1622694"/>
                <a:gd name="connsiteY12" fmla="*/ 1806795 h 1845460"/>
                <a:gd name="connsiteX13" fmla="*/ 880541 w 1622694"/>
                <a:gd name="connsiteY13" fmla="*/ 1785194 h 1845460"/>
                <a:gd name="connsiteX14" fmla="*/ 884883 w 1622694"/>
                <a:gd name="connsiteY14" fmla="*/ 1782775 h 1845460"/>
                <a:gd name="connsiteX15" fmla="*/ 744547 w 1622694"/>
                <a:gd name="connsiteY15" fmla="*/ 1549187 h 1845460"/>
                <a:gd name="connsiteX16" fmla="*/ 597122 w 1622694"/>
                <a:gd name="connsiteY16" fmla="*/ 1274764 h 1845460"/>
                <a:gd name="connsiteX17" fmla="*/ 555046 w 1622694"/>
                <a:gd name="connsiteY17" fmla="*/ 1157256 h 1845460"/>
                <a:gd name="connsiteX18" fmla="*/ 529024 w 1622694"/>
                <a:gd name="connsiteY18" fmla="*/ 892143 h 1845460"/>
                <a:gd name="connsiteX19" fmla="*/ 533796 w 1622694"/>
                <a:gd name="connsiteY19" fmla="*/ 770788 h 1845460"/>
                <a:gd name="connsiteX20" fmla="*/ 451205 w 1622694"/>
                <a:gd name="connsiteY20" fmla="*/ 590112 h 1845460"/>
                <a:gd name="connsiteX21" fmla="*/ 386034 w 1622694"/>
                <a:gd name="connsiteY21" fmla="*/ 477659 h 1845460"/>
                <a:gd name="connsiteX22" fmla="*/ 91479 w 1622694"/>
                <a:gd name="connsiteY22" fmla="*/ 422770 h 1845460"/>
                <a:gd name="connsiteX23" fmla="*/ 102414 w 1622694"/>
                <a:gd name="connsiteY23" fmla="*/ 299735 h 1845460"/>
                <a:gd name="connsiteX24" fmla="*/ 116088 w 1622694"/>
                <a:gd name="connsiteY24" fmla="*/ 174879 h 1845460"/>
                <a:gd name="connsiteX25" fmla="*/ 128779 w 1622694"/>
                <a:gd name="connsiteY25" fmla="*/ 41886 h 1845460"/>
                <a:gd name="connsiteX26" fmla="*/ 0 w 1622694"/>
                <a:gd name="connsiteY26" fmla="*/ 4332 h 1845460"/>
                <a:gd name="connsiteX27" fmla="*/ 393 w 1622694"/>
                <a:gd name="connsiteY27" fmla="*/ 0 h 184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22694" h="1845460">
                  <a:moveTo>
                    <a:pt x="393" y="0"/>
                  </a:moveTo>
                  <a:lnTo>
                    <a:pt x="77979" y="22836"/>
                  </a:lnTo>
                  <a:lnTo>
                    <a:pt x="294215" y="61964"/>
                  </a:lnTo>
                  <a:lnTo>
                    <a:pt x="295588" y="86454"/>
                  </a:lnTo>
                  <a:cubicBezTo>
                    <a:pt x="297243" y="99493"/>
                    <a:pt x="299963" y="113676"/>
                    <a:pt x="304002" y="129346"/>
                  </a:cubicBezTo>
                  <a:cubicBezTo>
                    <a:pt x="336315" y="254711"/>
                    <a:pt x="623217" y="268487"/>
                    <a:pt x="683370" y="402629"/>
                  </a:cubicBezTo>
                  <a:cubicBezTo>
                    <a:pt x="743523" y="536772"/>
                    <a:pt x="649269" y="771751"/>
                    <a:pt x="664920" y="934202"/>
                  </a:cubicBezTo>
                  <a:cubicBezTo>
                    <a:pt x="680571" y="1096652"/>
                    <a:pt x="705091" y="1247896"/>
                    <a:pt x="777275" y="1377331"/>
                  </a:cubicBezTo>
                  <a:cubicBezTo>
                    <a:pt x="849458" y="1506767"/>
                    <a:pt x="933882" y="1629348"/>
                    <a:pt x="1098022" y="1710816"/>
                  </a:cubicBezTo>
                  <a:cubicBezTo>
                    <a:pt x="1200610" y="1761733"/>
                    <a:pt x="1387379" y="1780259"/>
                    <a:pt x="1542401" y="1805379"/>
                  </a:cubicBezTo>
                  <a:lnTo>
                    <a:pt x="1622694" y="1820092"/>
                  </a:lnTo>
                  <a:lnTo>
                    <a:pt x="1567417" y="1845460"/>
                  </a:lnTo>
                  <a:lnTo>
                    <a:pt x="1170457" y="1806795"/>
                  </a:lnTo>
                  <a:lnTo>
                    <a:pt x="880541" y="1785194"/>
                  </a:lnTo>
                  <a:lnTo>
                    <a:pt x="884883" y="1782775"/>
                  </a:lnTo>
                  <a:lnTo>
                    <a:pt x="744547" y="1549187"/>
                  </a:lnTo>
                  <a:lnTo>
                    <a:pt x="597122" y="1274764"/>
                  </a:lnTo>
                  <a:lnTo>
                    <a:pt x="555046" y="1157256"/>
                  </a:lnTo>
                  <a:lnTo>
                    <a:pt x="529024" y="892143"/>
                  </a:lnTo>
                  <a:lnTo>
                    <a:pt x="533796" y="770788"/>
                  </a:lnTo>
                  <a:lnTo>
                    <a:pt x="451205" y="590112"/>
                  </a:lnTo>
                  <a:lnTo>
                    <a:pt x="386034" y="477659"/>
                  </a:lnTo>
                  <a:lnTo>
                    <a:pt x="91479" y="422770"/>
                  </a:lnTo>
                  <a:lnTo>
                    <a:pt x="102414" y="299735"/>
                  </a:lnTo>
                  <a:lnTo>
                    <a:pt x="116088" y="174879"/>
                  </a:lnTo>
                  <a:lnTo>
                    <a:pt x="128779" y="41886"/>
                  </a:lnTo>
                  <a:lnTo>
                    <a:pt x="0" y="4332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8EC63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FA61ACE7-ED64-40DA-AC29-B8B0BE6ACFBE}"/>
                </a:ext>
              </a:extLst>
            </p:cNvPr>
            <p:cNvSpPr/>
            <p:nvPr/>
          </p:nvSpPr>
          <p:spPr>
            <a:xfrm>
              <a:off x="4445415" y="2456452"/>
              <a:ext cx="11231" cy="61243"/>
            </a:xfrm>
            <a:custGeom>
              <a:avLst/>
              <a:gdLst>
                <a:gd name="connsiteX0" fmla="*/ 7399 w 11231"/>
                <a:gd name="connsiteY0" fmla="*/ 0 h 61243"/>
                <a:gd name="connsiteX1" fmla="*/ 8298 w 11231"/>
                <a:gd name="connsiteY1" fmla="*/ 6556 h 61243"/>
                <a:gd name="connsiteX2" fmla="*/ 5721 w 11231"/>
                <a:gd name="connsiteY2" fmla="*/ 61243 h 61243"/>
                <a:gd name="connsiteX3" fmla="*/ 647 w 11231"/>
                <a:gd name="connsiteY3" fmla="*/ 60325 h 61243"/>
                <a:gd name="connsiteX4" fmla="*/ 0 w 11231"/>
                <a:gd name="connsiteY4" fmla="*/ 48781 h 61243"/>
                <a:gd name="connsiteX5" fmla="*/ 7399 w 11231"/>
                <a:gd name="connsiteY5" fmla="*/ 0 h 6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31" h="61243">
                  <a:moveTo>
                    <a:pt x="7399" y="0"/>
                  </a:moveTo>
                  <a:lnTo>
                    <a:pt x="8298" y="6556"/>
                  </a:lnTo>
                  <a:cubicBezTo>
                    <a:pt x="11191" y="19489"/>
                    <a:pt x="14084" y="32422"/>
                    <a:pt x="5721" y="61243"/>
                  </a:cubicBezTo>
                  <a:lnTo>
                    <a:pt x="647" y="60325"/>
                  </a:lnTo>
                  <a:lnTo>
                    <a:pt x="0" y="48781"/>
                  </a:lnTo>
                  <a:lnTo>
                    <a:pt x="739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25AF866B-8E05-48D7-B93D-9E531FF1F84C}"/>
                </a:ext>
              </a:extLst>
            </p:cNvPr>
            <p:cNvSpPr/>
            <p:nvPr/>
          </p:nvSpPr>
          <p:spPr>
            <a:xfrm>
              <a:off x="4114635" y="2968532"/>
              <a:ext cx="764604" cy="1260064"/>
            </a:xfrm>
            <a:custGeom>
              <a:avLst/>
              <a:gdLst>
                <a:gd name="connsiteX0" fmla="*/ 127269 w 764604"/>
                <a:gd name="connsiteY0" fmla="*/ 0 h 1260064"/>
                <a:gd name="connsiteX1" fmla="*/ 338174 w 764604"/>
                <a:gd name="connsiteY1" fmla="*/ 46188 h 1260064"/>
                <a:gd name="connsiteX2" fmla="*/ 404685 w 764604"/>
                <a:gd name="connsiteY2" fmla="*/ 163598 h 1260064"/>
                <a:gd name="connsiteX3" fmla="*/ 476928 w 764604"/>
                <a:gd name="connsiteY3" fmla="*/ 310510 h 1260064"/>
                <a:gd name="connsiteX4" fmla="*/ 482854 w 764604"/>
                <a:gd name="connsiteY4" fmla="*/ 481171 h 1260064"/>
                <a:gd name="connsiteX5" fmla="*/ 508437 w 764604"/>
                <a:gd name="connsiteY5" fmla="*/ 763906 h 1260064"/>
                <a:gd name="connsiteX6" fmla="*/ 588882 w 764604"/>
                <a:gd name="connsiteY6" fmla="*/ 896600 h 1260064"/>
                <a:gd name="connsiteX7" fmla="*/ 764604 w 764604"/>
                <a:gd name="connsiteY7" fmla="*/ 1260064 h 1260064"/>
                <a:gd name="connsiteX8" fmla="*/ 370074 w 764604"/>
                <a:gd name="connsiteY8" fmla="*/ 1230668 h 1260064"/>
                <a:gd name="connsiteX9" fmla="*/ 80569 w 764604"/>
                <a:gd name="connsiteY9" fmla="*/ 1201118 h 1260064"/>
                <a:gd name="connsiteX10" fmla="*/ 0 w 764604"/>
                <a:gd name="connsiteY10" fmla="*/ 1198753 h 1260064"/>
                <a:gd name="connsiteX11" fmla="*/ 84876 w 764604"/>
                <a:gd name="connsiteY11" fmla="*/ 240423 h 1260064"/>
                <a:gd name="connsiteX12" fmla="*/ 127269 w 764604"/>
                <a:gd name="connsiteY12" fmla="*/ 0 h 126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4604" h="1260064">
                  <a:moveTo>
                    <a:pt x="127269" y="0"/>
                  </a:moveTo>
                  <a:lnTo>
                    <a:pt x="338174" y="46188"/>
                  </a:lnTo>
                  <a:lnTo>
                    <a:pt x="404685" y="163598"/>
                  </a:lnTo>
                  <a:lnTo>
                    <a:pt x="476928" y="310510"/>
                  </a:lnTo>
                  <a:lnTo>
                    <a:pt x="482854" y="481171"/>
                  </a:lnTo>
                  <a:lnTo>
                    <a:pt x="508437" y="763906"/>
                  </a:lnTo>
                  <a:lnTo>
                    <a:pt x="588882" y="896600"/>
                  </a:lnTo>
                  <a:lnTo>
                    <a:pt x="764604" y="1260064"/>
                  </a:lnTo>
                  <a:lnTo>
                    <a:pt x="370074" y="1230668"/>
                  </a:lnTo>
                  <a:cubicBezTo>
                    <a:pt x="272994" y="1223022"/>
                    <a:pt x="175160" y="1212513"/>
                    <a:pt x="80569" y="1201118"/>
                  </a:cubicBezTo>
                  <a:lnTo>
                    <a:pt x="0" y="1198753"/>
                  </a:lnTo>
                  <a:lnTo>
                    <a:pt x="84876" y="240423"/>
                  </a:lnTo>
                  <a:lnTo>
                    <a:pt x="127269" y="0"/>
                  </a:lnTo>
                  <a:close/>
                </a:path>
              </a:pathLst>
            </a:custGeom>
            <a:solidFill>
              <a:srgbClr val="8EC63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DE5C55A0-6AEA-4967-9768-328D7EDC0CC3}"/>
                </a:ext>
              </a:extLst>
            </p:cNvPr>
            <p:cNvSpPr/>
            <p:nvPr/>
          </p:nvSpPr>
          <p:spPr>
            <a:xfrm>
              <a:off x="2983399" y="2990439"/>
              <a:ext cx="13100" cy="95399"/>
            </a:xfrm>
            <a:custGeom>
              <a:avLst/>
              <a:gdLst>
                <a:gd name="connsiteX0" fmla="*/ 11689 w 13100"/>
                <a:gd name="connsiteY0" fmla="*/ 0 h 95399"/>
                <a:gd name="connsiteX1" fmla="*/ 13100 w 13100"/>
                <a:gd name="connsiteY1" fmla="*/ 95 h 95399"/>
                <a:gd name="connsiteX2" fmla="*/ 857 w 13100"/>
                <a:gd name="connsiteY2" fmla="*/ 95399 h 95399"/>
                <a:gd name="connsiteX3" fmla="*/ 0 w 13100"/>
                <a:gd name="connsiteY3" fmla="*/ 95353 h 95399"/>
                <a:gd name="connsiteX4" fmla="*/ 11689 w 13100"/>
                <a:gd name="connsiteY4" fmla="*/ 0 h 9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0" h="95399">
                  <a:moveTo>
                    <a:pt x="11689" y="0"/>
                  </a:moveTo>
                  <a:lnTo>
                    <a:pt x="13100" y="95"/>
                  </a:lnTo>
                  <a:lnTo>
                    <a:pt x="857" y="95399"/>
                  </a:lnTo>
                  <a:lnTo>
                    <a:pt x="0" y="95353"/>
                  </a:lnTo>
                  <a:lnTo>
                    <a:pt x="1168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0E1CCE25-E215-4C65-BD28-33821DA509D1}"/>
                </a:ext>
              </a:extLst>
            </p:cNvPr>
            <p:cNvSpPr/>
            <p:nvPr/>
          </p:nvSpPr>
          <p:spPr>
            <a:xfrm>
              <a:off x="2502883" y="3056832"/>
              <a:ext cx="480516" cy="892390"/>
            </a:xfrm>
            <a:custGeom>
              <a:avLst/>
              <a:gdLst>
                <a:gd name="connsiteX0" fmla="*/ 134098 w 480516"/>
                <a:gd name="connsiteY0" fmla="*/ 0 h 892390"/>
                <a:gd name="connsiteX1" fmla="*/ 328430 w 480516"/>
                <a:gd name="connsiteY1" fmla="*/ 20655 h 892390"/>
                <a:gd name="connsiteX2" fmla="*/ 480516 w 480516"/>
                <a:gd name="connsiteY2" fmla="*/ 28960 h 892390"/>
                <a:gd name="connsiteX3" fmla="*/ 374675 w 480516"/>
                <a:gd name="connsiteY3" fmla="*/ 892390 h 892390"/>
                <a:gd name="connsiteX4" fmla="*/ 0 w 480516"/>
                <a:gd name="connsiteY4" fmla="*/ 770576 h 892390"/>
                <a:gd name="connsiteX5" fmla="*/ 134098 w 480516"/>
                <a:gd name="connsiteY5" fmla="*/ 0 h 89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0516" h="892390">
                  <a:moveTo>
                    <a:pt x="134098" y="0"/>
                  </a:moveTo>
                  <a:lnTo>
                    <a:pt x="328430" y="20655"/>
                  </a:lnTo>
                  <a:lnTo>
                    <a:pt x="480516" y="28960"/>
                  </a:lnTo>
                  <a:lnTo>
                    <a:pt x="374675" y="892390"/>
                  </a:lnTo>
                  <a:lnTo>
                    <a:pt x="0" y="770576"/>
                  </a:lnTo>
                  <a:lnTo>
                    <a:pt x="13409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CB59BFA0-AE75-4AC6-A7F2-CA8AD41D9F64}"/>
                </a:ext>
              </a:extLst>
            </p:cNvPr>
            <p:cNvSpPr/>
            <p:nvPr/>
          </p:nvSpPr>
          <p:spPr>
            <a:xfrm>
              <a:off x="3559162" y="3186046"/>
              <a:ext cx="523123" cy="956124"/>
            </a:xfrm>
            <a:custGeom>
              <a:avLst/>
              <a:gdLst>
                <a:gd name="connsiteX0" fmla="*/ 101851 w 523123"/>
                <a:gd name="connsiteY0" fmla="*/ 0 h 956124"/>
                <a:gd name="connsiteX1" fmla="*/ 303325 w 523123"/>
                <a:gd name="connsiteY1" fmla="*/ 9398 h 956124"/>
                <a:gd name="connsiteX2" fmla="*/ 523123 w 523123"/>
                <a:gd name="connsiteY2" fmla="*/ 20297 h 956124"/>
                <a:gd name="connsiteX3" fmla="*/ 423153 w 523123"/>
                <a:gd name="connsiteY3" fmla="*/ 956124 h 956124"/>
                <a:gd name="connsiteX4" fmla="*/ 365989 w 523123"/>
                <a:gd name="connsiteY4" fmla="*/ 948745 h 956124"/>
                <a:gd name="connsiteX5" fmla="*/ 49840 w 523123"/>
                <a:gd name="connsiteY5" fmla="*/ 912478 h 956124"/>
                <a:gd name="connsiteX6" fmla="*/ 0 w 523123"/>
                <a:gd name="connsiteY6" fmla="*/ 910425 h 956124"/>
                <a:gd name="connsiteX7" fmla="*/ 74191 w 523123"/>
                <a:gd name="connsiteY7" fmla="*/ 184070 h 956124"/>
                <a:gd name="connsiteX8" fmla="*/ 101851 w 523123"/>
                <a:gd name="connsiteY8" fmla="*/ 0 h 95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123" h="956124">
                  <a:moveTo>
                    <a:pt x="101851" y="0"/>
                  </a:moveTo>
                  <a:lnTo>
                    <a:pt x="303325" y="9398"/>
                  </a:lnTo>
                  <a:lnTo>
                    <a:pt x="523123" y="20297"/>
                  </a:lnTo>
                  <a:lnTo>
                    <a:pt x="423153" y="956124"/>
                  </a:lnTo>
                  <a:lnTo>
                    <a:pt x="365989" y="948745"/>
                  </a:lnTo>
                  <a:cubicBezTo>
                    <a:pt x="239823" y="931968"/>
                    <a:pt x="129944" y="917651"/>
                    <a:pt x="49840" y="912478"/>
                  </a:cubicBezTo>
                  <a:lnTo>
                    <a:pt x="0" y="910425"/>
                  </a:lnTo>
                  <a:lnTo>
                    <a:pt x="74191" y="184070"/>
                  </a:lnTo>
                  <a:lnTo>
                    <a:pt x="10185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688E2366-1B48-4A9D-AB55-837309B0B374}"/>
                </a:ext>
              </a:extLst>
            </p:cNvPr>
            <p:cNvSpPr/>
            <p:nvPr/>
          </p:nvSpPr>
          <p:spPr>
            <a:xfrm>
              <a:off x="3483752" y="4208115"/>
              <a:ext cx="2630846" cy="1166012"/>
            </a:xfrm>
            <a:custGeom>
              <a:avLst/>
              <a:gdLst>
                <a:gd name="connsiteX0" fmla="*/ 39721 w 2630846"/>
                <a:gd name="connsiteY0" fmla="*/ 0 h 1166012"/>
                <a:gd name="connsiteX1" fmla="*/ 1360801 w 2630846"/>
                <a:gd name="connsiteY1" fmla="*/ 140561 h 1166012"/>
                <a:gd name="connsiteX2" fmla="*/ 2252464 w 2630846"/>
                <a:gd name="connsiteY2" fmla="*/ 216236 h 1166012"/>
                <a:gd name="connsiteX3" fmla="*/ 2446427 w 2630846"/>
                <a:gd name="connsiteY3" fmla="*/ 126724 h 1166012"/>
                <a:gd name="connsiteX4" fmla="*/ 2464081 w 2630846"/>
                <a:gd name="connsiteY4" fmla="*/ 141841 h 1166012"/>
                <a:gd name="connsiteX5" fmla="*/ 2430207 w 2630846"/>
                <a:gd name="connsiteY5" fmla="*/ 409361 h 1166012"/>
                <a:gd name="connsiteX6" fmla="*/ 2528126 w 2630846"/>
                <a:gd name="connsiteY6" fmla="*/ 896598 h 1166012"/>
                <a:gd name="connsiteX7" fmla="*/ 2574773 w 2630846"/>
                <a:gd name="connsiteY7" fmla="*/ 1029560 h 1166012"/>
                <a:gd name="connsiteX8" fmla="*/ 2630846 w 2630846"/>
                <a:gd name="connsiteY8" fmla="*/ 1166012 h 1166012"/>
                <a:gd name="connsiteX9" fmla="*/ 2601776 w 2630846"/>
                <a:gd name="connsiteY9" fmla="*/ 1099963 h 1166012"/>
                <a:gd name="connsiteX10" fmla="*/ 2443690 w 2630846"/>
                <a:gd name="connsiteY10" fmla="*/ 1090340 h 1166012"/>
                <a:gd name="connsiteX11" fmla="*/ 2158595 w 2630846"/>
                <a:gd name="connsiteY11" fmla="*/ 483285 h 1166012"/>
                <a:gd name="connsiteX12" fmla="*/ 2136835 w 2630846"/>
                <a:gd name="connsiteY12" fmla="*/ 449042 h 1166012"/>
                <a:gd name="connsiteX13" fmla="*/ 2106906 w 2630846"/>
                <a:gd name="connsiteY13" fmla="*/ 437628 h 1166012"/>
                <a:gd name="connsiteX14" fmla="*/ 789332 w 2630846"/>
                <a:gd name="connsiteY14" fmla="*/ 403052 h 1166012"/>
                <a:gd name="connsiteX15" fmla="*/ 69773 w 2630846"/>
                <a:gd name="connsiteY15" fmla="*/ 378955 h 1166012"/>
                <a:gd name="connsiteX16" fmla="*/ 69605 w 2630846"/>
                <a:gd name="connsiteY16" fmla="*/ 380476 h 1166012"/>
                <a:gd name="connsiteX17" fmla="*/ 48594 w 2630846"/>
                <a:gd name="connsiteY17" fmla="*/ 320042 h 1166012"/>
                <a:gd name="connsiteX18" fmla="*/ 0 w 2630846"/>
                <a:gd name="connsiteY18" fmla="*/ 265583 h 1166012"/>
                <a:gd name="connsiteX19" fmla="*/ 39721 w 2630846"/>
                <a:gd name="connsiteY19" fmla="*/ 0 h 116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30846" h="1166012">
                  <a:moveTo>
                    <a:pt x="39721" y="0"/>
                  </a:moveTo>
                  <a:lnTo>
                    <a:pt x="1360801" y="140561"/>
                  </a:lnTo>
                  <a:lnTo>
                    <a:pt x="2252464" y="216236"/>
                  </a:lnTo>
                  <a:lnTo>
                    <a:pt x="2446427" y="126724"/>
                  </a:lnTo>
                  <a:lnTo>
                    <a:pt x="2464081" y="141841"/>
                  </a:lnTo>
                  <a:cubicBezTo>
                    <a:pt x="2518748" y="211417"/>
                    <a:pt x="2415927" y="295063"/>
                    <a:pt x="2430207" y="409361"/>
                  </a:cubicBezTo>
                  <a:cubicBezTo>
                    <a:pt x="2446527" y="539989"/>
                    <a:pt x="2475764" y="722519"/>
                    <a:pt x="2528126" y="896598"/>
                  </a:cubicBezTo>
                  <a:cubicBezTo>
                    <a:pt x="2541217" y="940118"/>
                    <a:pt x="2557175" y="984462"/>
                    <a:pt x="2574773" y="1029560"/>
                  </a:cubicBezTo>
                  <a:lnTo>
                    <a:pt x="2630846" y="1166012"/>
                  </a:lnTo>
                  <a:lnTo>
                    <a:pt x="2601776" y="1099963"/>
                  </a:lnTo>
                  <a:lnTo>
                    <a:pt x="2443690" y="1090340"/>
                  </a:lnTo>
                  <a:lnTo>
                    <a:pt x="2158595" y="483285"/>
                  </a:lnTo>
                  <a:lnTo>
                    <a:pt x="2136835" y="449042"/>
                  </a:lnTo>
                  <a:cubicBezTo>
                    <a:pt x="2127988" y="442900"/>
                    <a:pt x="2115752" y="443770"/>
                    <a:pt x="2106906" y="437628"/>
                  </a:cubicBezTo>
                  <a:lnTo>
                    <a:pt x="789332" y="403052"/>
                  </a:lnTo>
                  <a:lnTo>
                    <a:pt x="69773" y="378955"/>
                  </a:lnTo>
                  <a:lnTo>
                    <a:pt x="69605" y="380476"/>
                  </a:lnTo>
                  <a:lnTo>
                    <a:pt x="48594" y="320042"/>
                  </a:lnTo>
                  <a:lnTo>
                    <a:pt x="0" y="265583"/>
                  </a:lnTo>
                  <a:lnTo>
                    <a:pt x="3972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D91D7E6E-A819-48D2-8A20-872E90B4B31D}"/>
                </a:ext>
              </a:extLst>
            </p:cNvPr>
            <p:cNvSpPr/>
            <p:nvPr/>
          </p:nvSpPr>
          <p:spPr>
            <a:xfrm>
              <a:off x="5774541" y="4264904"/>
              <a:ext cx="171447" cy="69935"/>
            </a:xfrm>
            <a:custGeom>
              <a:avLst/>
              <a:gdLst>
                <a:gd name="connsiteX0" fmla="*/ 21792 w 171447"/>
                <a:gd name="connsiteY0" fmla="*/ 0 h 69935"/>
                <a:gd name="connsiteX1" fmla="*/ 92757 w 171447"/>
                <a:gd name="connsiteY1" fmla="*/ 18550 h 69935"/>
                <a:gd name="connsiteX2" fmla="*/ 149101 w 171447"/>
                <a:gd name="connsiteY2" fmla="*/ 43504 h 69935"/>
                <a:gd name="connsiteX3" fmla="*/ 171447 w 171447"/>
                <a:gd name="connsiteY3" fmla="*/ 62639 h 69935"/>
                <a:gd name="connsiteX4" fmla="*/ 155638 w 171447"/>
                <a:gd name="connsiteY4" fmla="*/ 69935 h 69935"/>
                <a:gd name="connsiteX5" fmla="*/ 139420 w 171447"/>
                <a:gd name="connsiteY5" fmla="*/ 56047 h 69935"/>
                <a:gd name="connsiteX6" fmla="*/ 7984 w 171447"/>
                <a:gd name="connsiteY6" fmla="*/ 11464 h 69935"/>
                <a:gd name="connsiteX7" fmla="*/ 0 w 171447"/>
                <a:gd name="connsiteY7" fmla="*/ 10001 h 69935"/>
                <a:gd name="connsiteX8" fmla="*/ 21792 w 171447"/>
                <a:gd name="connsiteY8" fmla="*/ 0 h 6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47" h="69935">
                  <a:moveTo>
                    <a:pt x="21792" y="0"/>
                  </a:moveTo>
                  <a:lnTo>
                    <a:pt x="92757" y="18550"/>
                  </a:lnTo>
                  <a:cubicBezTo>
                    <a:pt x="114973" y="25877"/>
                    <a:pt x="134063" y="34091"/>
                    <a:pt x="149101" y="43504"/>
                  </a:cubicBezTo>
                  <a:lnTo>
                    <a:pt x="171447" y="62639"/>
                  </a:lnTo>
                  <a:lnTo>
                    <a:pt x="155638" y="69935"/>
                  </a:lnTo>
                  <a:lnTo>
                    <a:pt x="139420" y="56047"/>
                  </a:lnTo>
                  <a:cubicBezTo>
                    <a:pt x="109344" y="37220"/>
                    <a:pt x="63058" y="23191"/>
                    <a:pt x="7984" y="11464"/>
                  </a:cubicBezTo>
                  <a:lnTo>
                    <a:pt x="0" y="10001"/>
                  </a:lnTo>
                  <a:lnTo>
                    <a:pt x="2179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12473BC6-A3CC-42C5-B990-3EF19B72448C}"/>
                </a:ext>
              </a:extLst>
            </p:cNvPr>
            <p:cNvSpPr/>
            <p:nvPr/>
          </p:nvSpPr>
          <p:spPr>
            <a:xfrm>
              <a:off x="3083930" y="4699428"/>
              <a:ext cx="3894770" cy="2281553"/>
            </a:xfrm>
            <a:custGeom>
              <a:avLst/>
              <a:gdLst>
                <a:gd name="connsiteX0" fmla="*/ 458547 w 3894770"/>
                <a:gd name="connsiteY0" fmla="*/ 0 h 2281553"/>
                <a:gd name="connsiteX1" fmla="*/ 816688 w 3894770"/>
                <a:gd name="connsiteY1" fmla="*/ 36352 h 2281553"/>
                <a:gd name="connsiteX2" fmla="*/ 648097 w 3894770"/>
                <a:gd name="connsiteY2" fmla="*/ 1061295 h 2281553"/>
                <a:gd name="connsiteX3" fmla="*/ 493969 w 3894770"/>
                <a:gd name="connsiteY3" fmla="*/ 2131097 h 2281553"/>
                <a:gd name="connsiteX4" fmla="*/ 657221 w 3894770"/>
                <a:gd name="connsiteY4" fmla="*/ 2134987 h 2281553"/>
                <a:gd name="connsiteX5" fmla="*/ 790846 w 3894770"/>
                <a:gd name="connsiteY5" fmla="*/ 1062386 h 2281553"/>
                <a:gd name="connsiteX6" fmla="*/ 793198 w 3894770"/>
                <a:gd name="connsiteY6" fmla="*/ 1047678 h 2281553"/>
                <a:gd name="connsiteX7" fmla="*/ 2424859 w 3894770"/>
                <a:gd name="connsiteY7" fmla="*/ 1100616 h 2281553"/>
                <a:gd name="connsiteX8" fmla="*/ 1866454 w 3894770"/>
                <a:gd name="connsiteY8" fmla="*/ 1496126 h 2281553"/>
                <a:gd name="connsiteX9" fmla="*/ 1538634 w 3894770"/>
                <a:gd name="connsiteY9" fmla="*/ 1737872 h 2281553"/>
                <a:gd name="connsiteX10" fmla="*/ 1294626 w 3894770"/>
                <a:gd name="connsiteY10" fmla="*/ 1942328 h 2281553"/>
                <a:gd name="connsiteX11" fmla="*/ 1387908 w 3894770"/>
                <a:gd name="connsiteY11" fmla="*/ 2005066 h 2281553"/>
                <a:gd name="connsiteX12" fmla="*/ 2610787 w 3894770"/>
                <a:gd name="connsiteY12" fmla="*/ 1111147 h 2281553"/>
                <a:gd name="connsiteX13" fmla="*/ 2607348 w 3894770"/>
                <a:gd name="connsiteY13" fmla="*/ 1106536 h 2281553"/>
                <a:gd name="connsiteX14" fmla="*/ 3187618 w 3894770"/>
                <a:gd name="connsiteY14" fmla="*/ 1134134 h 2281553"/>
                <a:gd name="connsiteX15" fmla="*/ 3218237 w 3894770"/>
                <a:gd name="connsiteY15" fmla="*/ 1288030 h 2281553"/>
                <a:gd name="connsiteX16" fmla="*/ 3321908 w 3894770"/>
                <a:gd name="connsiteY16" fmla="*/ 1580615 h 2281553"/>
                <a:gd name="connsiteX17" fmla="*/ 3775252 w 3894770"/>
                <a:gd name="connsiteY17" fmla="*/ 1874520 h 2281553"/>
                <a:gd name="connsiteX18" fmla="*/ 3784026 w 3894770"/>
                <a:gd name="connsiteY18" fmla="*/ 1881195 h 2281553"/>
                <a:gd name="connsiteX19" fmla="*/ 3894770 w 3894770"/>
                <a:gd name="connsiteY19" fmla="*/ 1950827 h 2281553"/>
                <a:gd name="connsiteX20" fmla="*/ 2553012 w 3894770"/>
                <a:gd name="connsiteY20" fmla="*/ 1866961 h 2281553"/>
                <a:gd name="connsiteX21" fmla="*/ 714765 w 3894770"/>
                <a:gd name="connsiteY21" fmla="*/ 2254520 h 2281553"/>
                <a:gd name="connsiteX22" fmla="*/ 89290 w 3894770"/>
                <a:gd name="connsiteY22" fmla="*/ 2184671 h 2281553"/>
                <a:gd name="connsiteX23" fmla="*/ 0 w 3894770"/>
                <a:gd name="connsiteY23" fmla="*/ 2170166 h 2281553"/>
                <a:gd name="connsiteX24" fmla="*/ 151776 w 3894770"/>
                <a:gd name="connsiteY24" fmla="*/ 1155001 h 2281553"/>
                <a:gd name="connsiteX25" fmla="*/ 243350 w 3894770"/>
                <a:gd name="connsiteY25" fmla="*/ 627974 h 2281553"/>
                <a:gd name="connsiteX26" fmla="*/ 329191 w 3894770"/>
                <a:gd name="connsiteY26" fmla="*/ 116005 h 2281553"/>
                <a:gd name="connsiteX27" fmla="*/ 346068 w 3894770"/>
                <a:gd name="connsiteY27" fmla="*/ 111897 h 2281553"/>
                <a:gd name="connsiteX28" fmla="*/ 436091 w 3894770"/>
                <a:gd name="connsiteY28" fmla="*/ 45835 h 2281553"/>
                <a:gd name="connsiteX29" fmla="*/ 458547 w 3894770"/>
                <a:gd name="connsiteY29" fmla="*/ 0 h 228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894770" h="2281553">
                  <a:moveTo>
                    <a:pt x="458547" y="0"/>
                  </a:moveTo>
                  <a:lnTo>
                    <a:pt x="816688" y="36352"/>
                  </a:lnTo>
                  <a:lnTo>
                    <a:pt x="648097" y="1061295"/>
                  </a:lnTo>
                  <a:lnTo>
                    <a:pt x="493969" y="2131097"/>
                  </a:lnTo>
                  <a:lnTo>
                    <a:pt x="657221" y="2134987"/>
                  </a:lnTo>
                  <a:lnTo>
                    <a:pt x="790846" y="1062386"/>
                  </a:lnTo>
                  <a:lnTo>
                    <a:pt x="793198" y="1047678"/>
                  </a:lnTo>
                  <a:lnTo>
                    <a:pt x="2424859" y="1100616"/>
                  </a:lnTo>
                  <a:lnTo>
                    <a:pt x="1866454" y="1496126"/>
                  </a:lnTo>
                  <a:lnTo>
                    <a:pt x="1538634" y="1737872"/>
                  </a:lnTo>
                  <a:lnTo>
                    <a:pt x="1294626" y="1942328"/>
                  </a:lnTo>
                  <a:lnTo>
                    <a:pt x="1387908" y="2005066"/>
                  </a:lnTo>
                  <a:lnTo>
                    <a:pt x="2610787" y="1111147"/>
                  </a:lnTo>
                  <a:lnTo>
                    <a:pt x="2607348" y="1106536"/>
                  </a:lnTo>
                  <a:lnTo>
                    <a:pt x="3187618" y="1134134"/>
                  </a:lnTo>
                  <a:lnTo>
                    <a:pt x="3218237" y="1288030"/>
                  </a:lnTo>
                  <a:cubicBezTo>
                    <a:pt x="3241309" y="1399066"/>
                    <a:pt x="3269321" y="1504616"/>
                    <a:pt x="3321908" y="1580615"/>
                  </a:cubicBezTo>
                  <a:cubicBezTo>
                    <a:pt x="3427083" y="1732614"/>
                    <a:pt x="3644528" y="1782763"/>
                    <a:pt x="3775252" y="1874520"/>
                  </a:cubicBezTo>
                  <a:lnTo>
                    <a:pt x="3784026" y="1881195"/>
                  </a:lnTo>
                  <a:lnTo>
                    <a:pt x="3894770" y="1950827"/>
                  </a:lnTo>
                  <a:lnTo>
                    <a:pt x="2553012" y="1866961"/>
                  </a:lnTo>
                  <a:lnTo>
                    <a:pt x="714765" y="2254520"/>
                  </a:lnTo>
                  <a:cubicBezTo>
                    <a:pt x="284566" y="2336047"/>
                    <a:pt x="271852" y="2209542"/>
                    <a:pt x="89290" y="2184671"/>
                  </a:cubicBezTo>
                  <a:lnTo>
                    <a:pt x="0" y="2170166"/>
                  </a:lnTo>
                  <a:lnTo>
                    <a:pt x="151776" y="1155001"/>
                  </a:lnTo>
                  <a:lnTo>
                    <a:pt x="243350" y="627974"/>
                  </a:lnTo>
                  <a:lnTo>
                    <a:pt x="329191" y="116005"/>
                  </a:lnTo>
                  <a:lnTo>
                    <a:pt x="346068" y="111897"/>
                  </a:lnTo>
                  <a:cubicBezTo>
                    <a:pt x="382563" y="98974"/>
                    <a:pt x="413571" y="75629"/>
                    <a:pt x="436091" y="45835"/>
                  </a:cubicBezTo>
                  <a:lnTo>
                    <a:pt x="45854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090A47EB-0D1B-444A-BAD6-A77113439CD5}"/>
                </a:ext>
              </a:extLst>
            </p:cNvPr>
            <p:cNvSpPr/>
            <p:nvPr/>
          </p:nvSpPr>
          <p:spPr>
            <a:xfrm>
              <a:off x="3898639" y="4740180"/>
              <a:ext cx="2334203" cy="940046"/>
            </a:xfrm>
            <a:custGeom>
              <a:avLst/>
              <a:gdLst>
                <a:gd name="connsiteX0" fmla="*/ 137548 w 2334203"/>
                <a:gd name="connsiteY0" fmla="*/ 0 h 940046"/>
                <a:gd name="connsiteX1" fmla="*/ 1640560 w 2334203"/>
                <a:gd name="connsiteY1" fmla="*/ 48763 h 940046"/>
                <a:gd name="connsiteX2" fmla="*/ 1833852 w 2334203"/>
                <a:gd name="connsiteY2" fmla="*/ 481521 h 940046"/>
                <a:gd name="connsiteX3" fmla="*/ 83214 w 2334203"/>
                <a:gd name="connsiteY3" fmla="*/ 378933 h 940046"/>
                <a:gd name="connsiteX4" fmla="*/ 59672 w 2334203"/>
                <a:gd name="connsiteY4" fmla="*/ 511987 h 940046"/>
                <a:gd name="connsiteX5" fmla="*/ 1243577 w 2334203"/>
                <a:gd name="connsiteY5" fmla="*/ 552404 h 940046"/>
                <a:gd name="connsiteX6" fmla="*/ 1856357 w 2334203"/>
                <a:gd name="connsiteY6" fmla="*/ 607738 h 940046"/>
                <a:gd name="connsiteX7" fmla="*/ 2231171 w 2334203"/>
                <a:gd name="connsiteY7" fmla="*/ 670472 h 940046"/>
                <a:gd name="connsiteX8" fmla="*/ 2275368 w 2334203"/>
                <a:gd name="connsiteY8" fmla="*/ 776546 h 940046"/>
                <a:gd name="connsiteX9" fmla="*/ 2329494 w 2334203"/>
                <a:gd name="connsiteY9" fmla="*/ 921775 h 940046"/>
                <a:gd name="connsiteX10" fmla="*/ 2334203 w 2334203"/>
                <a:gd name="connsiteY10" fmla="*/ 940046 h 940046"/>
                <a:gd name="connsiteX11" fmla="*/ 0 w 2334203"/>
                <a:gd name="connsiteY11" fmla="*/ 872469 h 940046"/>
                <a:gd name="connsiteX12" fmla="*/ 56863 w 2334203"/>
                <a:gd name="connsiteY12" fmla="*/ 517041 h 940046"/>
                <a:gd name="connsiteX13" fmla="*/ 137548 w 2334203"/>
                <a:gd name="connsiteY13" fmla="*/ 0 h 94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4203" h="940046">
                  <a:moveTo>
                    <a:pt x="137548" y="0"/>
                  </a:moveTo>
                  <a:lnTo>
                    <a:pt x="1640560" y="48763"/>
                  </a:lnTo>
                  <a:lnTo>
                    <a:pt x="1833852" y="481521"/>
                  </a:lnTo>
                  <a:lnTo>
                    <a:pt x="83214" y="378933"/>
                  </a:lnTo>
                  <a:lnTo>
                    <a:pt x="59672" y="511987"/>
                  </a:lnTo>
                  <a:lnTo>
                    <a:pt x="1243577" y="552404"/>
                  </a:lnTo>
                  <a:lnTo>
                    <a:pt x="1856357" y="607738"/>
                  </a:lnTo>
                  <a:lnTo>
                    <a:pt x="2231171" y="670472"/>
                  </a:lnTo>
                  <a:lnTo>
                    <a:pt x="2275368" y="776546"/>
                  </a:lnTo>
                  <a:cubicBezTo>
                    <a:pt x="2294629" y="824370"/>
                    <a:pt x="2313079" y="872803"/>
                    <a:pt x="2329494" y="921775"/>
                  </a:cubicBezTo>
                  <a:lnTo>
                    <a:pt x="2334203" y="940046"/>
                  </a:lnTo>
                  <a:lnTo>
                    <a:pt x="0" y="872469"/>
                  </a:lnTo>
                  <a:lnTo>
                    <a:pt x="56863" y="517041"/>
                  </a:lnTo>
                  <a:lnTo>
                    <a:pt x="13754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DFEFB144-46B6-496C-A7E3-7DCF4850AC86}"/>
                </a:ext>
              </a:extLst>
            </p:cNvPr>
            <p:cNvSpPr/>
            <p:nvPr/>
          </p:nvSpPr>
          <p:spPr>
            <a:xfrm>
              <a:off x="2415156" y="6084248"/>
              <a:ext cx="601459" cy="759280"/>
            </a:xfrm>
            <a:custGeom>
              <a:avLst/>
              <a:gdLst>
                <a:gd name="connsiteX0" fmla="*/ 148139 w 601459"/>
                <a:gd name="connsiteY0" fmla="*/ 0 h 759280"/>
                <a:gd name="connsiteX1" fmla="*/ 601459 w 601459"/>
                <a:gd name="connsiteY1" fmla="*/ 63666 h 759280"/>
                <a:gd name="connsiteX2" fmla="*/ 498947 w 601459"/>
                <a:gd name="connsiteY2" fmla="*/ 754007 h 759280"/>
                <a:gd name="connsiteX3" fmla="*/ 495947 w 601459"/>
                <a:gd name="connsiteY3" fmla="*/ 753429 h 759280"/>
                <a:gd name="connsiteX4" fmla="*/ 288164 w 601459"/>
                <a:gd name="connsiteY4" fmla="*/ 720475 h 759280"/>
                <a:gd name="connsiteX5" fmla="*/ 97370 w 601459"/>
                <a:gd name="connsiteY5" fmla="*/ 758366 h 759280"/>
                <a:gd name="connsiteX6" fmla="*/ 11188 w 601459"/>
                <a:gd name="connsiteY6" fmla="*/ 752317 h 759280"/>
                <a:gd name="connsiteX7" fmla="*/ 0 w 601459"/>
                <a:gd name="connsiteY7" fmla="*/ 751109 h 759280"/>
                <a:gd name="connsiteX8" fmla="*/ 148139 w 601459"/>
                <a:gd name="connsiteY8" fmla="*/ 0 h 75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459" h="759280">
                  <a:moveTo>
                    <a:pt x="148139" y="0"/>
                  </a:moveTo>
                  <a:lnTo>
                    <a:pt x="601459" y="63666"/>
                  </a:lnTo>
                  <a:lnTo>
                    <a:pt x="498947" y="754007"/>
                  </a:lnTo>
                  <a:lnTo>
                    <a:pt x="495947" y="753429"/>
                  </a:lnTo>
                  <a:cubicBezTo>
                    <a:pt x="415057" y="737558"/>
                    <a:pt x="343222" y="723932"/>
                    <a:pt x="288164" y="720475"/>
                  </a:cubicBezTo>
                  <a:cubicBezTo>
                    <a:pt x="178048" y="713561"/>
                    <a:pt x="196324" y="766833"/>
                    <a:pt x="97370" y="758366"/>
                  </a:cubicBezTo>
                  <a:cubicBezTo>
                    <a:pt x="72632" y="756249"/>
                    <a:pt x="43311" y="754706"/>
                    <a:pt x="11188" y="752317"/>
                  </a:cubicBezTo>
                  <a:lnTo>
                    <a:pt x="0" y="751109"/>
                  </a:lnTo>
                  <a:lnTo>
                    <a:pt x="14813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3C936232-09CA-496E-BCD7-70B1724AE963}"/>
                </a:ext>
              </a:extLst>
            </p:cNvPr>
            <p:cNvSpPr/>
            <p:nvPr/>
          </p:nvSpPr>
          <p:spPr>
            <a:xfrm>
              <a:off x="2268442" y="6815567"/>
              <a:ext cx="146714" cy="142548"/>
            </a:xfrm>
            <a:custGeom>
              <a:avLst/>
              <a:gdLst>
                <a:gd name="connsiteX0" fmla="*/ 11288 w 146714"/>
                <a:gd name="connsiteY0" fmla="*/ 0 h 142548"/>
                <a:gd name="connsiteX1" fmla="*/ 54903 w 146714"/>
                <a:gd name="connsiteY1" fmla="*/ 9874 h 142548"/>
                <a:gd name="connsiteX2" fmla="*/ 146714 w 146714"/>
                <a:gd name="connsiteY2" fmla="*/ 19790 h 142548"/>
                <a:gd name="connsiteX3" fmla="*/ 122502 w 146714"/>
                <a:gd name="connsiteY3" fmla="*/ 142548 h 142548"/>
                <a:gd name="connsiteX4" fmla="*/ 55472 w 146714"/>
                <a:gd name="connsiteY4" fmla="*/ 107466 h 142548"/>
                <a:gd name="connsiteX5" fmla="*/ 0 w 146714"/>
                <a:gd name="connsiteY5" fmla="*/ 59327 h 142548"/>
                <a:gd name="connsiteX6" fmla="*/ 11288 w 146714"/>
                <a:gd name="connsiteY6" fmla="*/ 0 h 142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714" h="142548">
                  <a:moveTo>
                    <a:pt x="11288" y="0"/>
                  </a:moveTo>
                  <a:lnTo>
                    <a:pt x="54903" y="9874"/>
                  </a:lnTo>
                  <a:lnTo>
                    <a:pt x="146714" y="19790"/>
                  </a:lnTo>
                  <a:lnTo>
                    <a:pt x="122502" y="142548"/>
                  </a:lnTo>
                  <a:lnTo>
                    <a:pt x="55472" y="107466"/>
                  </a:lnTo>
                  <a:lnTo>
                    <a:pt x="0" y="59327"/>
                  </a:lnTo>
                  <a:lnTo>
                    <a:pt x="1128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B08AC69D-8C84-444F-89B0-0D06EFC75E28}"/>
                </a:ext>
              </a:extLst>
            </p:cNvPr>
            <p:cNvSpPr/>
            <p:nvPr/>
          </p:nvSpPr>
          <p:spPr>
            <a:xfrm>
              <a:off x="2902827" y="6838255"/>
              <a:ext cx="181103" cy="92568"/>
            </a:xfrm>
            <a:custGeom>
              <a:avLst/>
              <a:gdLst>
                <a:gd name="connsiteX0" fmla="*/ 11276 w 181103"/>
                <a:gd name="connsiteY0" fmla="*/ 0 h 92568"/>
                <a:gd name="connsiteX1" fmla="*/ 135438 w 181103"/>
                <a:gd name="connsiteY1" fmla="*/ 23921 h 92568"/>
                <a:gd name="connsiteX2" fmla="*/ 181103 w 181103"/>
                <a:gd name="connsiteY2" fmla="*/ 31339 h 92568"/>
                <a:gd name="connsiteX3" fmla="*/ 171949 w 181103"/>
                <a:gd name="connsiteY3" fmla="*/ 92568 h 92568"/>
                <a:gd name="connsiteX4" fmla="*/ 0 w 181103"/>
                <a:gd name="connsiteY4" fmla="*/ 75937 h 92568"/>
                <a:gd name="connsiteX5" fmla="*/ 11276 w 181103"/>
                <a:gd name="connsiteY5" fmla="*/ 0 h 9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103" h="92568">
                  <a:moveTo>
                    <a:pt x="11276" y="0"/>
                  </a:moveTo>
                  <a:lnTo>
                    <a:pt x="135438" y="23921"/>
                  </a:lnTo>
                  <a:lnTo>
                    <a:pt x="181103" y="31339"/>
                  </a:lnTo>
                  <a:lnTo>
                    <a:pt x="171949" y="92568"/>
                  </a:lnTo>
                  <a:lnTo>
                    <a:pt x="0" y="75937"/>
                  </a:lnTo>
                  <a:lnTo>
                    <a:pt x="1127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80A5371D-671D-4C93-9625-8A81C5464C50}"/>
                </a:ext>
              </a:extLst>
            </p:cNvPr>
            <p:cNvGrpSpPr/>
            <p:nvPr/>
          </p:nvGrpSpPr>
          <p:grpSpPr>
            <a:xfrm>
              <a:off x="1998458" y="3552011"/>
              <a:ext cx="318588" cy="591564"/>
              <a:chOff x="2051577" y="3533825"/>
              <a:chExt cx="407467" cy="756597"/>
            </a:xfrm>
          </p:grpSpPr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F0F66A6F-7975-4D18-B6D3-918EE12C92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08" name="Picture 107">
                <a:extLst>
                  <a:ext uri="{FF2B5EF4-FFF2-40B4-BE49-F238E27FC236}">
                    <a16:creationId xmlns:a16="http://schemas.microsoft.com/office/drawing/2014/main" id="{4FF6573D-7074-4F76-8251-39CF52E9E1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52DC48A2-1F8D-4D23-A9DF-26ABF8A5561B}"/>
                </a:ext>
              </a:extLst>
            </p:cNvPr>
            <p:cNvGrpSpPr/>
            <p:nvPr/>
          </p:nvGrpSpPr>
          <p:grpSpPr>
            <a:xfrm>
              <a:off x="2217304" y="3610970"/>
              <a:ext cx="318588" cy="591564"/>
              <a:chOff x="2051577" y="3533825"/>
              <a:chExt cx="407467" cy="756597"/>
            </a:xfrm>
          </p:grpSpPr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96550348-2FCD-43D3-9BEF-A2FE58818C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18" name="Picture 117">
                <a:extLst>
                  <a:ext uri="{FF2B5EF4-FFF2-40B4-BE49-F238E27FC236}">
                    <a16:creationId xmlns:a16="http://schemas.microsoft.com/office/drawing/2014/main" id="{A306F955-5ACC-46EB-8E54-85EE1FDDCD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CF5D42AF-6107-424D-83EF-DED46A426101}"/>
                </a:ext>
              </a:extLst>
            </p:cNvPr>
            <p:cNvGrpSpPr/>
            <p:nvPr/>
          </p:nvGrpSpPr>
          <p:grpSpPr>
            <a:xfrm>
              <a:off x="2436150" y="3669929"/>
              <a:ext cx="318588" cy="591564"/>
              <a:chOff x="2051577" y="3533825"/>
              <a:chExt cx="407467" cy="756597"/>
            </a:xfrm>
          </p:grpSpPr>
          <p:pic>
            <p:nvPicPr>
              <p:cNvPr id="120" name="Picture 119">
                <a:extLst>
                  <a:ext uri="{FF2B5EF4-FFF2-40B4-BE49-F238E27FC236}">
                    <a16:creationId xmlns:a16="http://schemas.microsoft.com/office/drawing/2014/main" id="{921CD5C7-A8EB-41AB-8865-C0968466D5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21" name="Picture 120">
                <a:extLst>
                  <a:ext uri="{FF2B5EF4-FFF2-40B4-BE49-F238E27FC236}">
                    <a16:creationId xmlns:a16="http://schemas.microsoft.com/office/drawing/2014/main" id="{10E87ED6-595C-4A86-99CA-7FE1ECC807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8442FD60-67EF-4F2C-BE31-1D60DB018F79}"/>
                </a:ext>
              </a:extLst>
            </p:cNvPr>
            <p:cNvGrpSpPr/>
            <p:nvPr/>
          </p:nvGrpSpPr>
          <p:grpSpPr>
            <a:xfrm>
              <a:off x="2654996" y="3728888"/>
              <a:ext cx="318588" cy="591564"/>
              <a:chOff x="2051577" y="3533825"/>
              <a:chExt cx="407467" cy="756597"/>
            </a:xfrm>
          </p:grpSpPr>
          <p:pic>
            <p:nvPicPr>
              <p:cNvPr id="126" name="Picture 125">
                <a:extLst>
                  <a:ext uri="{FF2B5EF4-FFF2-40B4-BE49-F238E27FC236}">
                    <a16:creationId xmlns:a16="http://schemas.microsoft.com/office/drawing/2014/main" id="{0744996C-5963-4C86-A6AA-C312C1872D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28" name="Picture 127">
                <a:extLst>
                  <a:ext uri="{FF2B5EF4-FFF2-40B4-BE49-F238E27FC236}">
                    <a16:creationId xmlns:a16="http://schemas.microsoft.com/office/drawing/2014/main" id="{A59487CA-B446-4F07-AACC-59423F1745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227072B8-3026-4332-80F8-1734F80D70E4}"/>
                </a:ext>
              </a:extLst>
            </p:cNvPr>
            <p:cNvGrpSpPr/>
            <p:nvPr/>
          </p:nvGrpSpPr>
          <p:grpSpPr>
            <a:xfrm>
              <a:off x="2873842" y="3787847"/>
              <a:ext cx="318588" cy="591564"/>
              <a:chOff x="2051577" y="3533825"/>
              <a:chExt cx="407467" cy="756597"/>
            </a:xfrm>
          </p:grpSpPr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0EBE2C8A-E2EF-4705-B59B-C3B820F987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02D35CE6-C978-45AA-A0CD-E1B3E3D309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85B06C9E-9ECD-4F5F-8BE6-835F67BC1290}"/>
                </a:ext>
              </a:extLst>
            </p:cNvPr>
            <p:cNvGrpSpPr/>
            <p:nvPr/>
          </p:nvGrpSpPr>
          <p:grpSpPr>
            <a:xfrm>
              <a:off x="3063378" y="3864318"/>
              <a:ext cx="318588" cy="591564"/>
              <a:chOff x="2051577" y="3533825"/>
              <a:chExt cx="407467" cy="756597"/>
            </a:xfrm>
          </p:grpSpPr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32146FB2-667E-405F-BE08-3E40DC24DC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96A0E909-2A35-4C89-BDB3-C04BEB3E60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D2EF5D35-E179-48D6-BAE4-B1EDDC80724A}"/>
                </a:ext>
              </a:extLst>
            </p:cNvPr>
            <p:cNvGrpSpPr/>
            <p:nvPr/>
          </p:nvGrpSpPr>
          <p:grpSpPr>
            <a:xfrm flipH="1">
              <a:off x="4756654" y="4020711"/>
              <a:ext cx="318588" cy="591564"/>
              <a:chOff x="2051577" y="3533825"/>
              <a:chExt cx="407467" cy="756597"/>
            </a:xfrm>
          </p:grpSpPr>
          <p:pic>
            <p:nvPicPr>
              <p:cNvPr id="140" name="Picture 139">
                <a:extLst>
                  <a:ext uri="{FF2B5EF4-FFF2-40B4-BE49-F238E27FC236}">
                    <a16:creationId xmlns:a16="http://schemas.microsoft.com/office/drawing/2014/main" id="{0891E582-346F-43BB-BF85-1BB3B7FD80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41" name="Picture 140">
                <a:extLst>
                  <a:ext uri="{FF2B5EF4-FFF2-40B4-BE49-F238E27FC236}">
                    <a16:creationId xmlns:a16="http://schemas.microsoft.com/office/drawing/2014/main" id="{E85CBF76-7160-45E7-A856-19553902F9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4738EBFF-733F-4FC6-B4FF-9708394B1C1A}"/>
                </a:ext>
              </a:extLst>
            </p:cNvPr>
            <p:cNvGrpSpPr/>
            <p:nvPr/>
          </p:nvGrpSpPr>
          <p:grpSpPr>
            <a:xfrm flipH="1">
              <a:off x="4497886" y="4028628"/>
              <a:ext cx="318588" cy="591564"/>
              <a:chOff x="2051577" y="3533825"/>
              <a:chExt cx="407467" cy="756597"/>
            </a:xfrm>
          </p:grpSpPr>
          <p:pic>
            <p:nvPicPr>
              <p:cNvPr id="144" name="Picture 143">
                <a:extLst>
                  <a:ext uri="{FF2B5EF4-FFF2-40B4-BE49-F238E27FC236}">
                    <a16:creationId xmlns:a16="http://schemas.microsoft.com/office/drawing/2014/main" id="{849B2DEC-EF41-4260-B9A9-B08982617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46" name="Picture 145">
                <a:extLst>
                  <a:ext uri="{FF2B5EF4-FFF2-40B4-BE49-F238E27FC236}">
                    <a16:creationId xmlns:a16="http://schemas.microsoft.com/office/drawing/2014/main" id="{A172DB1F-F737-4EAD-A47F-1C11565201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E4D700C3-55D9-4EE0-9E1A-3145B762939E}"/>
                </a:ext>
              </a:extLst>
            </p:cNvPr>
            <p:cNvGrpSpPr/>
            <p:nvPr/>
          </p:nvGrpSpPr>
          <p:grpSpPr>
            <a:xfrm flipH="1">
              <a:off x="4219163" y="4028628"/>
              <a:ext cx="318588" cy="591564"/>
              <a:chOff x="2051577" y="3533825"/>
              <a:chExt cx="407467" cy="756597"/>
            </a:xfrm>
          </p:grpSpPr>
          <p:pic>
            <p:nvPicPr>
              <p:cNvPr id="150" name="Picture 149">
                <a:extLst>
                  <a:ext uri="{FF2B5EF4-FFF2-40B4-BE49-F238E27FC236}">
                    <a16:creationId xmlns:a16="http://schemas.microsoft.com/office/drawing/2014/main" id="{760937FF-AC82-4F73-81F5-1216E05E36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51" name="Picture 150">
                <a:extLst>
                  <a:ext uri="{FF2B5EF4-FFF2-40B4-BE49-F238E27FC236}">
                    <a16:creationId xmlns:a16="http://schemas.microsoft.com/office/drawing/2014/main" id="{9D780209-4EC7-4A4B-A9A8-22EA6E0242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D961439B-BAF7-4706-950F-2C28D8160649}"/>
                </a:ext>
              </a:extLst>
            </p:cNvPr>
            <p:cNvGrpSpPr/>
            <p:nvPr/>
          </p:nvGrpSpPr>
          <p:grpSpPr>
            <a:xfrm flipH="1">
              <a:off x="3963584" y="3988788"/>
              <a:ext cx="318588" cy="591564"/>
              <a:chOff x="2051577" y="3533825"/>
              <a:chExt cx="407467" cy="756597"/>
            </a:xfrm>
          </p:grpSpPr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7B5DBAE8-5A40-4DD2-834E-214F6903D2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55" name="Picture 154">
                <a:extLst>
                  <a:ext uri="{FF2B5EF4-FFF2-40B4-BE49-F238E27FC236}">
                    <a16:creationId xmlns:a16="http://schemas.microsoft.com/office/drawing/2014/main" id="{A3FBFB9D-AC48-46BF-8C52-65544E56B5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5CD55CD1-7AFF-4C06-B7AF-12E3A4E6D40D}"/>
                </a:ext>
              </a:extLst>
            </p:cNvPr>
            <p:cNvGrpSpPr/>
            <p:nvPr/>
          </p:nvGrpSpPr>
          <p:grpSpPr>
            <a:xfrm flipH="1">
              <a:off x="3743575" y="4005360"/>
              <a:ext cx="318588" cy="591564"/>
              <a:chOff x="2051577" y="3533825"/>
              <a:chExt cx="407467" cy="756597"/>
            </a:xfrm>
          </p:grpSpPr>
          <p:pic>
            <p:nvPicPr>
              <p:cNvPr id="157" name="Picture 156">
                <a:extLst>
                  <a:ext uri="{FF2B5EF4-FFF2-40B4-BE49-F238E27FC236}">
                    <a16:creationId xmlns:a16="http://schemas.microsoft.com/office/drawing/2014/main" id="{54752513-8E50-4C21-A3FB-625333F4ED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59" name="Picture 158">
                <a:extLst>
                  <a:ext uri="{FF2B5EF4-FFF2-40B4-BE49-F238E27FC236}">
                    <a16:creationId xmlns:a16="http://schemas.microsoft.com/office/drawing/2014/main" id="{C822D556-2002-4E15-8803-1C2FBBD599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5758FDB4-E8E1-4773-AA8C-2ED1782ADEF9}"/>
                </a:ext>
              </a:extLst>
            </p:cNvPr>
            <p:cNvGrpSpPr/>
            <p:nvPr/>
          </p:nvGrpSpPr>
          <p:grpSpPr>
            <a:xfrm flipH="1">
              <a:off x="3515580" y="3989494"/>
              <a:ext cx="318588" cy="591564"/>
              <a:chOff x="2051577" y="3533825"/>
              <a:chExt cx="407467" cy="756597"/>
            </a:xfrm>
          </p:grpSpPr>
          <p:pic>
            <p:nvPicPr>
              <p:cNvPr id="181" name="Picture 180">
                <a:extLst>
                  <a:ext uri="{FF2B5EF4-FFF2-40B4-BE49-F238E27FC236}">
                    <a16:creationId xmlns:a16="http://schemas.microsoft.com/office/drawing/2014/main" id="{4C0AAADC-9274-4686-9D13-24D7A7E5C7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738" y="3533825"/>
                <a:ext cx="255306" cy="615908"/>
              </a:xfrm>
              <a:prstGeom prst="rect">
                <a:avLst/>
              </a:prstGeom>
            </p:spPr>
          </p:pic>
          <p:pic>
            <p:nvPicPr>
              <p:cNvPr id="182" name="Picture 181">
                <a:extLst>
                  <a:ext uri="{FF2B5EF4-FFF2-40B4-BE49-F238E27FC236}">
                    <a16:creationId xmlns:a16="http://schemas.microsoft.com/office/drawing/2014/main" id="{21244282-3572-45FF-92E3-4FD2E946A2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577" y="3674514"/>
                <a:ext cx="255306" cy="615908"/>
              </a:xfrm>
              <a:prstGeom prst="rect">
                <a:avLst/>
              </a:prstGeom>
            </p:spPr>
          </p:pic>
        </p:grpSp>
        <p:pic>
          <p:nvPicPr>
            <p:cNvPr id="183" name="Picture 182">
              <a:extLst>
                <a:ext uri="{FF2B5EF4-FFF2-40B4-BE49-F238E27FC236}">
                  <a16:creationId xmlns:a16="http://schemas.microsoft.com/office/drawing/2014/main" id="{E9A21A5E-54BA-4CEB-8C1E-D7B75701F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1564" y="4653991"/>
              <a:ext cx="545974" cy="557231"/>
            </a:xfrm>
            <a:prstGeom prst="rect">
              <a:avLst/>
            </a:prstGeom>
          </p:spPr>
        </p:pic>
        <p:pic>
          <p:nvPicPr>
            <p:cNvPr id="184" name="Picture 183">
              <a:extLst>
                <a:ext uri="{FF2B5EF4-FFF2-40B4-BE49-F238E27FC236}">
                  <a16:creationId xmlns:a16="http://schemas.microsoft.com/office/drawing/2014/main" id="{B589D70B-A8B8-4FD9-8A39-A48C1E5F4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4176" y="4955203"/>
              <a:ext cx="545974" cy="557231"/>
            </a:xfrm>
            <a:prstGeom prst="rect">
              <a:avLst/>
            </a:prstGeom>
          </p:spPr>
        </p:pic>
        <p:pic>
          <p:nvPicPr>
            <p:cNvPr id="185" name="Picture 184">
              <a:extLst>
                <a:ext uri="{FF2B5EF4-FFF2-40B4-BE49-F238E27FC236}">
                  <a16:creationId xmlns:a16="http://schemas.microsoft.com/office/drawing/2014/main" id="{349F97B5-77AB-457F-AB0E-8AA535263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6788" y="5256415"/>
              <a:ext cx="545974" cy="557231"/>
            </a:xfrm>
            <a:prstGeom prst="rect">
              <a:avLst/>
            </a:prstGeom>
          </p:spPr>
        </p:pic>
        <p:pic>
          <p:nvPicPr>
            <p:cNvPr id="186" name="Picture 185">
              <a:extLst>
                <a:ext uri="{FF2B5EF4-FFF2-40B4-BE49-F238E27FC236}">
                  <a16:creationId xmlns:a16="http://schemas.microsoft.com/office/drawing/2014/main" id="{4ABE271F-0321-4535-B4DF-8BD743F3E0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9400" y="5557627"/>
              <a:ext cx="545974" cy="557231"/>
            </a:xfrm>
            <a:prstGeom prst="rect">
              <a:avLst/>
            </a:prstGeom>
          </p:spPr>
        </p:pic>
        <p:pic>
          <p:nvPicPr>
            <p:cNvPr id="190" name="Picture 189">
              <a:extLst>
                <a:ext uri="{FF2B5EF4-FFF2-40B4-BE49-F238E27FC236}">
                  <a16:creationId xmlns:a16="http://schemas.microsoft.com/office/drawing/2014/main" id="{505188D5-5FD2-42C9-B211-075555D29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8145" y="4620192"/>
              <a:ext cx="383811" cy="419793"/>
            </a:xfrm>
            <a:prstGeom prst="rect">
              <a:avLst/>
            </a:prstGeom>
          </p:spPr>
        </p:pic>
        <p:pic>
          <p:nvPicPr>
            <p:cNvPr id="191" name="Picture 190">
              <a:extLst>
                <a:ext uri="{FF2B5EF4-FFF2-40B4-BE49-F238E27FC236}">
                  <a16:creationId xmlns:a16="http://schemas.microsoft.com/office/drawing/2014/main" id="{17F94499-827D-410B-892D-28EA48DD1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7692" y="4849124"/>
              <a:ext cx="383811" cy="419793"/>
            </a:xfrm>
            <a:prstGeom prst="rect">
              <a:avLst/>
            </a:prstGeom>
          </p:spPr>
        </p:pic>
        <p:pic>
          <p:nvPicPr>
            <p:cNvPr id="192" name="Picture 191">
              <a:extLst>
                <a:ext uri="{FF2B5EF4-FFF2-40B4-BE49-F238E27FC236}">
                  <a16:creationId xmlns:a16="http://schemas.microsoft.com/office/drawing/2014/main" id="{753BE203-1432-4423-8EE8-4547177A9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7239" y="5078056"/>
              <a:ext cx="383811" cy="419793"/>
            </a:xfrm>
            <a:prstGeom prst="rect">
              <a:avLst/>
            </a:prstGeom>
          </p:spPr>
        </p:pic>
        <p:pic>
          <p:nvPicPr>
            <p:cNvPr id="193" name="Picture 192">
              <a:extLst>
                <a:ext uri="{FF2B5EF4-FFF2-40B4-BE49-F238E27FC236}">
                  <a16:creationId xmlns:a16="http://schemas.microsoft.com/office/drawing/2014/main" id="{8789969E-FC1C-45DE-9EB5-D68D0C22F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6786" y="5306988"/>
              <a:ext cx="383811" cy="419793"/>
            </a:xfrm>
            <a:prstGeom prst="rect">
              <a:avLst/>
            </a:prstGeom>
          </p:spPr>
        </p:pic>
        <p:pic>
          <p:nvPicPr>
            <p:cNvPr id="194" name="Picture 193">
              <a:extLst>
                <a:ext uri="{FF2B5EF4-FFF2-40B4-BE49-F238E27FC236}">
                  <a16:creationId xmlns:a16="http://schemas.microsoft.com/office/drawing/2014/main" id="{35355FA3-F48F-4945-A9F5-4741E6C0B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6333" y="5535920"/>
              <a:ext cx="383811" cy="419793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50689C3-15EF-4546-A1B1-3FDC33046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3239" y="3064038"/>
              <a:ext cx="345843" cy="521295"/>
            </a:xfrm>
            <a:prstGeom prst="rect">
              <a:avLst/>
            </a:prstGeom>
          </p:spPr>
        </p:pic>
        <p:pic>
          <p:nvPicPr>
            <p:cNvPr id="202" name="Picture 201">
              <a:extLst>
                <a:ext uri="{FF2B5EF4-FFF2-40B4-BE49-F238E27FC236}">
                  <a16:creationId xmlns:a16="http://schemas.microsoft.com/office/drawing/2014/main" id="{85EEF6CD-330C-44C8-B94A-F13077AFE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6644" y="3476725"/>
              <a:ext cx="345843" cy="521295"/>
            </a:xfrm>
            <a:prstGeom prst="rect">
              <a:avLst/>
            </a:prstGeom>
          </p:spPr>
        </p:pic>
        <p:pic>
          <p:nvPicPr>
            <p:cNvPr id="203" name="Picture 202">
              <a:extLst>
                <a:ext uri="{FF2B5EF4-FFF2-40B4-BE49-F238E27FC236}">
                  <a16:creationId xmlns:a16="http://schemas.microsoft.com/office/drawing/2014/main" id="{B9148095-C78A-4451-99F2-B1EE7E03C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450" y="2233931"/>
              <a:ext cx="345843" cy="521295"/>
            </a:xfrm>
            <a:prstGeom prst="rect">
              <a:avLst/>
            </a:prstGeom>
          </p:spPr>
        </p:pic>
        <p:pic>
          <p:nvPicPr>
            <p:cNvPr id="205" name="Picture 204">
              <a:extLst>
                <a:ext uri="{FF2B5EF4-FFF2-40B4-BE49-F238E27FC236}">
                  <a16:creationId xmlns:a16="http://schemas.microsoft.com/office/drawing/2014/main" id="{44DD1917-1D3D-4441-BE7C-3E3B89189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738" y="2018397"/>
              <a:ext cx="345843" cy="521295"/>
            </a:xfrm>
            <a:prstGeom prst="rect">
              <a:avLst/>
            </a:prstGeom>
          </p:spPr>
        </p:pic>
        <p:pic>
          <p:nvPicPr>
            <p:cNvPr id="207" name="Picture 206">
              <a:extLst>
                <a:ext uri="{FF2B5EF4-FFF2-40B4-BE49-F238E27FC236}">
                  <a16:creationId xmlns:a16="http://schemas.microsoft.com/office/drawing/2014/main" id="{D7D69BFC-0C3F-405E-A326-086F1A8A7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1959" y="2948805"/>
              <a:ext cx="345843" cy="521295"/>
            </a:xfrm>
            <a:prstGeom prst="rect">
              <a:avLst/>
            </a:prstGeom>
          </p:spPr>
        </p:pic>
        <p:pic>
          <p:nvPicPr>
            <p:cNvPr id="208" name="Picture 207">
              <a:extLst>
                <a:ext uri="{FF2B5EF4-FFF2-40B4-BE49-F238E27FC236}">
                  <a16:creationId xmlns:a16="http://schemas.microsoft.com/office/drawing/2014/main" id="{D915BB46-3D2A-4C0C-A44D-01660EBB2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5400" y="3234446"/>
              <a:ext cx="345843" cy="521295"/>
            </a:xfrm>
            <a:prstGeom prst="rect">
              <a:avLst/>
            </a:prstGeom>
          </p:spPr>
        </p:pic>
        <p:pic>
          <p:nvPicPr>
            <p:cNvPr id="209" name="Picture 208">
              <a:extLst>
                <a:ext uri="{FF2B5EF4-FFF2-40B4-BE49-F238E27FC236}">
                  <a16:creationId xmlns:a16="http://schemas.microsoft.com/office/drawing/2014/main" id="{0AF11033-70E4-4C58-93A0-D42963C7D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120" y="1929782"/>
              <a:ext cx="467869" cy="388621"/>
            </a:xfrm>
            <a:prstGeom prst="rect">
              <a:avLst/>
            </a:prstGeom>
          </p:spPr>
        </p:pic>
        <p:pic>
          <p:nvPicPr>
            <p:cNvPr id="210" name="Picture 209">
              <a:extLst>
                <a:ext uri="{FF2B5EF4-FFF2-40B4-BE49-F238E27FC236}">
                  <a16:creationId xmlns:a16="http://schemas.microsoft.com/office/drawing/2014/main" id="{71C64E92-C58C-43D8-B058-1B55C7452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0637" y="2189866"/>
              <a:ext cx="467869" cy="388621"/>
            </a:xfrm>
            <a:prstGeom prst="rect">
              <a:avLst/>
            </a:prstGeom>
          </p:spPr>
        </p:pic>
        <p:pic>
          <p:nvPicPr>
            <p:cNvPr id="211" name="Picture 210">
              <a:extLst>
                <a:ext uri="{FF2B5EF4-FFF2-40B4-BE49-F238E27FC236}">
                  <a16:creationId xmlns:a16="http://schemas.microsoft.com/office/drawing/2014/main" id="{FC8AD9D6-0237-4047-94A0-75673EABA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9858" y="2449950"/>
              <a:ext cx="467869" cy="388621"/>
            </a:xfrm>
            <a:prstGeom prst="rect">
              <a:avLst/>
            </a:prstGeom>
          </p:spPr>
        </p:pic>
        <p:pic>
          <p:nvPicPr>
            <p:cNvPr id="212" name="Picture 211">
              <a:extLst>
                <a:ext uri="{FF2B5EF4-FFF2-40B4-BE49-F238E27FC236}">
                  <a16:creationId xmlns:a16="http://schemas.microsoft.com/office/drawing/2014/main" id="{6D05B92F-CFD8-499C-B045-F695020AC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9066" y="2837614"/>
              <a:ext cx="467869" cy="388621"/>
            </a:xfrm>
            <a:prstGeom prst="rect">
              <a:avLst/>
            </a:prstGeom>
          </p:spPr>
        </p:pic>
        <p:pic>
          <p:nvPicPr>
            <p:cNvPr id="213" name="Picture 212">
              <a:extLst>
                <a:ext uri="{FF2B5EF4-FFF2-40B4-BE49-F238E27FC236}">
                  <a16:creationId xmlns:a16="http://schemas.microsoft.com/office/drawing/2014/main" id="{160EFA41-179E-4E83-A261-953C54842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560" y="3160256"/>
              <a:ext cx="467869" cy="38862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91A6FB6-2F86-44E7-BFBA-D965608FC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2556" y="1003709"/>
              <a:ext cx="863075" cy="691388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9A5D7F8-12F8-4285-911E-C4A032941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3355" y="1606262"/>
              <a:ext cx="691219" cy="647099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90A64BC-A70B-468B-93DB-4D520CA3B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7452" y="2124632"/>
              <a:ext cx="480035" cy="523094"/>
            </a:xfrm>
            <a:prstGeom prst="rect">
              <a:avLst/>
            </a:prstGeom>
          </p:spPr>
        </p:pic>
        <p:pic>
          <p:nvPicPr>
            <p:cNvPr id="218" name="Picture 217">
              <a:extLst>
                <a:ext uri="{FF2B5EF4-FFF2-40B4-BE49-F238E27FC236}">
                  <a16:creationId xmlns:a16="http://schemas.microsoft.com/office/drawing/2014/main" id="{238C2585-8690-4934-8E14-DE42AE685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56313">
              <a:off x="2034129" y="878958"/>
              <a:ext cx="562594" cy="433349"/>
            </a:xfrm>
            <a:prstGeom prst="rect">
              <a:avLst/>
            </a:prstGeom>
          </p:spPr>
        </p:pic>
        <p:pic>
          <p:nvPicPr>
            <p:cNvPr id="221" name="Picture 220">
              <a:extLst>
                <a:ext uri="{FF2B5EF4-FFF2-40B4-BE49-F238E27FC236}">
                  <a16:creationId xmlns:a16="http://schemas.microsoft.com/office/drawing/2014/main" id="{58BCB97A-CA2F-43CA-8BD3-F15297F03C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56313">
              <a:off x="1890639" y="1536683"/>
              <a:ext cx="562594" cy="433349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D3752A1D-65E3-4B23-90A7-B88CCA9C2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3084" y="1811186"/>
              <a:ext cx="314204" cy="463896"/>
            </a:xfrm>
            <a:prstGeom prst="rect">
              <a:avLst/>
            </a:prstGeom>
          </p:spPr>
        </p:pic>
        <p:pic>
          <p:nvPicPr>
            <p:cNvPr id="226" name="Picture 225">
              <a:extLst>
                <a:ext uri="{FF2B5EF4-FFF2-40B4-BE49-F238E27FC236}">
                  <a16:creationId xmlns:a16="http://schemas.microsoft.com/office/drawing/2014/main" id="{EA7FCE02-8B07-425B-8572-A8FB023EB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7041" y="2153478"/>
              <a:ext cx="314204" cy="463896"/>
            </a:xfrm>
            <a:prstGeom prst="rect">
              <a:avLst/>
            </a:prstGeom>
          </p:spPr>
        </p:pic>
        <p:pic>
          <p:nvPicPr>
            <p:cNvPr id="227" name="Picture 226">
              <a:extLst>
                <a:ext uri="{FF2B5EF4-FFF2-40B4-BE49-F238E27FC236}">
                  <a16:creationId xmlns:a16="http://schemas.microsoft.com/office/drawing/2014/main" id="{3A7F1334-2A84-4013-B3C6-D2F148C79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998" y="2495770"/>
              <a:ext cx="314204" cy="463896"/>
            </a:xfrm>
            <a:prstGeom prst="rect">
              <a:avLst/>
            </a:prstGeom>
          </p:spPr>
        </p:pic>
        <p:pic>
          <p:nvPicPr>
            <p:cNvPr id="228" name="Picture 227">
              <a:extLst>
                <a:ext uri="{FF2B5EF4-FFF2-40B4-BE49-F238E27FC236}">
                  <a16:creationId xmlns:a16="http://schemas.microsoft.com/office/drawing/2014/main" id="{5DEB2AF0-F0BE-4694-8807-DEB8A57B4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4955" y="2838062"/>
              <a:ext cx="314204" cy="463896"/>
            </a:xfrm>
            <a:prstGeom prst="rect">
              <a:avLst/>
            </a:prstGeom>
          </p:spPr>
        </p:pic>
        <p:pic>
          <p:nvPicPr>
            <p:cNvPr id="229" name="Picture 228">
              <a:extLst>
                <a:ext uri="{FF2B5EF4-FFF2-40B4-BE49-F238E27FC236}">
                  <a16:creationId xmlns:a16="http://schemas.microsoft.com/office/drawing/2014/main" id="{43477978-A329-4C33-98B8-C5FFB23F2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8912" y="3180354"/>
              <a:ext cx="314204" cy="463896"/>
            </a:xfrm>
            <a:prstGeom prst="rect">
              <a:avLst/>
            </a:prstGeom>
          </p:spPr>
        </p:pic>
        <p:pic>
          <p:nvPicPr>
            <p:cNvPr id="232" name="Picture 231">
              <a:extLst>
                <a:ext uri="{FF2B5EF4-FFF2-40B4-BE49-F238E27FC236}">
                  <a16:creationId xmlns:a16="http://schemas.microsoft.com/office/drawing/2014/main" id="{52E05DB8-4194-4914-8A25-40FABC0DD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7727" y="3255201"/>
              <a:ext cx="314204" cy="463896"/>
            </a:xfrm>
            <a:prstGeom prst="rect">
              <a:avLst/>
            </a:prstGeom>
          </p:spPr>
        </p:pic>
        <p:pic>
          <p:nvPicPr>
            <p:cNvPr id="233" name="Picture 232">
              <a:extLst>
                <a:ext uri="{FF2B5EF4-FFF2-40B4-BE49-F238E27FC236}">
                  <a16:creationId xmlns:a16="http://schemas.microsoft.com/office/drawing/2014/main" id="{89FDDF82-EF20-4003-A0D4-28F99D65F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8454" y="3416753"/>
              <a:ext cx="314204" cy="463896"/>
            </a:xfrm>
            <a:prstGeom prst="rect">
              <a:avLst/>
            </a:prstGeom>
          </p:spPr>
        </p:pic>
        <p:pic>
          <p:nvPicPr>
            <p:cNvPr id="234" name="Picture 233">
              <a:extLst>
                <a:ext uri="{FF2B5EF4-FFF2-40B4-BE49-F238E27FC236}">
                  <a16:creationId xmlns:a16="http://schemas.microsoft.com/office/drawing/2014/main" id="{31C82E91-F6E2-402B-B641-7A764775E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88" y="4694889"/>
              <a:ext cx="467869" cy="388621"/>
            </a:xfrm>
            <a:prstGeom prst="rect">
              <a:avLst/>
            </a:prstGeom>
          </p:spPr>
        </p:pic>
        <p:pic>
          <p:nvPicPr>
            <p:cNvPr id="235" name="Picture 234">
              <a:extLst>
                <a:ext uri="{FF2B5EF4-FFF2-40B4-BE49-F238E27FC236}">
                  <a16:creationId xmlns:a16="http://schemas.microsoft.com/office/drawing/2014/main" id="{368D8C76-AC40-477E-A0F9-6E7738A35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6118" y="4717555"/>
              <a:ext cx="467869" cy="388621"/>
            </a:xfrm>
            <a:prstGeom prst="rect">
              <a:avLst/>
            </a:prstGeom>
          </p:spPr>
        </p:pic>
        <p:pic>
          <p:nvPicPr>
            <p:cNvPr id="236" name="Picture 235">
              <a:extLst>
                <a:ext uri="{FF2B5EF4-FFF2-40B4-BE49-F238E27FC236}">
                  <a16:creationId xmlns:a16="http://schemas.microsoft.com/office/drawing/2014/main" id="{97FFB409-F824-4033-BFAC-1CB096AB6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619" y="4779584"/>
              <a:ext cx="467869" cy="388621"/>
            </a:xfrm>
            <a:prstGeom prst="rect">
              <a:avLst/>
            </a:prstGeom>
          </p:spPr>
        </p:pic>
        <p:pic>
          <p:nvPicPr>
            <p:cNvPr id="237" name="Picture 236">
              <a:extLst>
                <a:ext uri="{FF2B5EF4-FFF2-40B4-BE49-F238E27FC236}">
                  <a16:creationId xmlns:a16="http://schemas.microsoft.com/office/drawing/2014/main" id="{BF054B56-B32B-4F36-B888-0016FDFD9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7970" y="5247951"/>
              <a:ext cx="467869" cy="388621"/>
            </a:xfrm>
            <a:prstGeom prst="rect">
              <a:avLst/>
            </a:prstGeom>
          </p:spPr>
        </p:pic>
        <p:pic>
          <p:nvPicPr>
            <p:cNvPr id="238" name="Picture 237">
              <a:extLst>
                <a:ext uri="{FF2B5EF4-FFF2-40B4-BE49-F238E27FC236}">
                  <a16:creationId xmlns:a16="http://schemas.microsoft.com/office/drawing/2014/main" id="{E329B1C5-C8EA-46EB-BF66-7F87FA4F8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1823" y="5229077"/>
              <a:ext cx="467869" cy="388621"/>
            </a:xfrm>
            <a:prstGeom prst="rect">
              <a:avLst/>
            </a:prstGeom>
          </p:spPr>
        </p:pic>
        <p:pic>
          <p:nvPicPr>
            <p:cNvPr id="239" name="Picture 238">
              <a:extLst>
                <a:ext uri="{FF2B5EF4-FFF2-40B4-BE49-F238E27FC236}">
                  <a16:creationId xmlns:a16="http://schemas.microsoft.com/office/drawing/2014/main" id="{C077BAD4-5E68-473E-8997-CBBED217A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7864" y="5204210"/>
              <a:ext cx="467869" cy="388621"/>
            </a:xfrm>
            <a:prstGeom prst="rect">
              <a:avLst/>
            </a:prstGeom>
          </p:spPr>
        </p:pic>
        <p:pic>
          <p:nvPicPr>
            <p:cNvPr id="240" name="Picture 239">
              <a:extLst>
                <a:ext uri="{FF2B5EF4-FFF2-40B4-BE49-F238E27FC236}">
                  <a16:creationId xmlns:a16="http://schemas.microsoft.com/office/drawing/2014/main" id="{E644FFB2-9159-4C46-9639-A29DA9E9F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1749" y="5257624"/>
              <a:ext cx="467869" cy="388621"/>
            </a:xfrm>
            <a:prstGeom prst="rect">
              <a:avLst/>
            </a:prstGeom>
          </p:spPr>
        </p:pic>
        <p:pic>
          <p:nvPicPr>
            <p:cNvPr id="241" name="Picture 240">
              <a:extLst>
                <a:ext uri="{FF2B5EF4-FFF2-40B4-BE49-F238E27FC236}">
                  <a16:creationId xmlns:a16="http://schemas.microsoft.com/office/drawing/2014/main" id="{2D2F6921-113D-4DB6-8687-A31FABD82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700" y="5768759"/>
              <a:ext cx="467869" cy="388621"/>
            </a:xfrm>
            <a:prstGeom prst="rect">
              <a:avLst/>
            </a:prstGeom>
          </p:spPr>
        </p:pic>
        <p:pic>
          <p:nvPicPr>
            <p:cNvPr id="242" name="Picture 241">
              <a:extLst>
                <a:ext uri="{FF2B5EF4-FFF2-40B4-BE49-F238E27FC236}">
                  <a16:creationId xmlns:a16="http://schemas.microsoft.com/office/drawing/2014/main" id="{923E5E3D-F2CE-4CF9-A890-C5E150C03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8827" y="5936854"/>
              <a:ext cx="467869" cy="388621"/>
            </a:xfrm>
            <a:prstGeom prst="rect">
              <a:avLst/>
            </a:prstGeom>
          </p:spPr>
        </p:pic>
        <p:pic>
          <p:nvPicPr>
            <p:cNvPr id="243" name="Picture 242">
              <a:extLst>
                <a:ext uri="{FF2B5EF4-FFF2-40B4-BE49-F238E27FC236}">
                  <a16:creationId xmlns:a16="http://schemas.microsoft.com/office/drawing/2014/main" id="{D9144B4E-9363-40D1-9E6C-8513D0819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6525" y="6257496"/>
              <a:ext cx="467869" cy="388621"/>
            </a:xfrm>
            <a:prstGeom prst="rect">
              <a:avLst/>
            </a:prstGeom>
          </p:spPr>
        </p:pic>
        <p:pic>
          <p:nvPicPr>
            <p:cNvPr id="244" name="Picture 243">
              <a:extLst>
                <a:ext uri="{FF2B5EF4-FFF2-40B4-BE49-F238E27FC236}">
                  <a16:creationId xmlns:a16="http://schemas.microsoft.com/office/drawing/2014/main" id="{DB5BE098-6030-46E1-AD38-0C469320B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0764" y="6246745"/>
              <a:ext cx="467869" cy="388621"/>
            </a:xfrm>
            <a:prstGeom prst="rect">
              <a:avLst/>
            </a:prstGeom>
          </p:spPr>
        </p:pic>
        <p:pic>
          <p:nvPicPr>
            <p:cNvPr id="245" name="Picture 244">
              <a:extLst>
                <a:ext uri="{FF2B5EF4-FFF2-40B4-BE49-F238E27FC236}">
                  <a16:creationId xmlns:a16="http://schemas.microsoft.com/office/drawing/2014/main" id="{375F93F3-A458-44DB-B22E-93AE22AED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7671" y="5701790"/>
              <a:ext cx="467869" cy="388621"/>
            </a:xfrm>
            <a:prstGeom prst="rect">
              <a:avLst/>
            </a:prstGeom>
          </p:spPr>
        </p:pic>
        <p:pic>
          <p:nvPicPr>
            <p:cNvPr id="246" name="Picture 245">
              <a:extLst>
                <a:ext uri="{FF2B5EF4-FFF2-40B4-BE49-F238E27FC236}">
                  <a16:creationId xmlns:a16="http://schemas.microsoft.com/office/drawing/2014/main" id="{5372F9BA-3101-4E31-9ADC-204439B3E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7285" y="5748106"/>
              <a:ext cx="467869" cy="388621"/>
            </a:xfrm>
            <a:prstGeom prst="rect">
              <a:avLst/>
            </a:prstGeom>
          </p:spPr>
        </p:pic>
        <p:pic>
          <p:nvPicPr>
            <p:cNvPr id="247" name="Picture 246">
              <a:extLst>
                <a:ext uri="{FF2B5EF4-FFF2-40B4-BE49-F238E27FC236}">
                  <a16:creationId xmlns:a16="http://schemas.microsoft.com/office/drawing/2014/main" id="{3B675810-B024-434D-B59A-56C91020A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0923" y="6230383"/>
              <a:ext cx="467869" cy="388621"/>
            </a:xfrm>
            <a:prstGeom prst="rect">
              <a:avLst/>
            </a:prstGeom>
          </p:spPr>
        </p:pic>
        <p:pic>
          <p:nvPicPr>
            <p:cNvPr id="250" name="Picture 249">
              <a:extLst>
                <a:ext uri="{FF2B5EF4-FFF2-40B4-BE49-F238E27FC236}">
                  <a16:creationId xmlns:a16="http://schemas.microsoft.com/office/drawing/2014/main" id="{AD76CCFB-E803-4715-B285-D65476FD0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112" y="6436980"/>
              <a:ext cx="329974" cy="425388"/>
            </a:xfrm>
            <a:prstGeom prst="rect">
              <a:avLst/>
            </a:prstGeom>
          </p:spPr>
        </p:pic>
        <p:pic>
          <p:nvPicPr>
            <p:cNvPr id="251" name="Picture 250">
              <a:extLst>
                <a:ext uri="{FF2B5EF4-FFF2-40B4-BE49-F238E27FC236}">
                  <a16:creationId xmlns:a16="http://schemas.microsoft.com/office/drawing/2014/main" id="{6B46992B-B021-4E7F-92D2-8B566FD459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9155" y="6072130"/>
              <a:ext cx="329623" cy="310233"/>
            </a:xfrm>
            <a:prstGeom prst="rect">
              <a:avLst/>
            </a:prstGeom>
          </p:spPr>
        </p:pic>
        <p:pic>
          <p:nvPicPr>
            <p:cNvPr id="252" name="Picture 251">
              <a:extLst>
                <a:ext uri="{FF2B5EF4-FFF2-40B4-BE49-F238E27FC236}">
                  <a16:creationId xmlns:a16="http://schemas.microsoft.com/office/drawing/2014/main" id="{8515F3C6-E44D-432B-9EE0-982D5B881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3509" y="6289640"/>
              <a:ext cx="329623" cy="310233"/>
            </a:xfrm>
            <a:prstGeom prst="rect">
              <a:avLst/>
            </a:prstGeom>
          </p:spPr>
        </p:pic>
        <p:pic>
          <p:nvPicPr>
            <p:cNvPr id="253" name="Picture 252">
              <a:extLst>
                <a:ext uri="{FF2B5EF4-FFF2-40B4-BE49-F238E27FC236}">
                  <a16:creationId xmlns:a16="http://schemas.microsoft.com/office/drawing/2014/main" id="{23069D6E-5339-4ED0-9EB4-CAD86717D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7863" y="6507150"/>
              <a:ext cx="329623" cy="310233"/>
            </a:xfrm>
            <a:prstGeom prst="rect">
              <a:avLst/>
            </a:prstGeom>
          </p:spPr>
        </p:pic>
        <p:pic>
          <p:nvPicPr>
            <p:cNvPr id="254" name="Picture 253">
              <a:extLst>
                <a:ext uri="{FF2B5EF4-FFF2-40B4-BE49-F238E27FC236}">
                  <a16:creationId xmlns:a16="http://schemas.microsoft.com/office/drawing/2014/main" id="{5074E7EC-A907-4F78-A0CF-DC88C2F4C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5661" y="6059381"/>
              <a:ext cx="329623" cy="310233"/>
            </a:xfrm>
            <a:prstGeom prst="rect">
              <a:avLst/>
            </a:prstGeom>
          </p:spPr>
        </p:pic>
        <p:pic>
          <p:nvPicPr>
            <p:cNvPr id="255" name="Picture 254">
              <a:extLst>
                <a:ext uri="{FF2B5EF4-FFF2-40B4-BE49-F238E27FC236}">
                  <a16:creationId xmlns:a16="http://schemas.microsoft.com/office/drawing/2014/main" id="{9DFF9E3F-823D-41D6-BAFA-F6FDEB342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0421" y="6287858"/>
              <a:ext cx="329623" cy="310233"/>
            </a:xfrm>
            <a:prstGeom prst="rect">
              <a:avLst/>
            </a:prstGeom>
          </p:spPr>
        </p:pic>
        <p:pic>
          <p:nvPicPr>
            <p:cNvPr id="256" name="Picture 255">
              <a:extLst>
                <a:ext uri="{FF2B5EF4-FFF2-40B4-BE49-F238E27FC236}">
                  <a16:creationId xmlns:a16="http://schemas.microsoft.com/office/drawing/2014/main" id="{CA6CA258-7C39-4D9F-91CC-9D9F4F495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5181" y="6516335"/>
              <a:ext cx="329623" cy="310233"/>
            </a:xfrm>
            <a:prstGeom prst="rect">
              <a:avLst/>
            </a:prstGeom>
          </p:spPr>
        </p:pic>
        <p:pic>
          <p:nvPicPr>
            <p:cNvPr id="257" name="Picture 256">
              <a:extLst>
                <a:ext uri="{FF2B5EF4-FFF2-40B4-BE49-F238E27FC236}">
                  <a16:creationId xmlns:a16="http://schemas.microsoft.com/office/drawing/2014/main" id="{C3BB987C-97AE-4F28-AEE7-67F991C4F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3243" y="4098302"/>
              <a:ext cx="467869" cy="388621"/>
            </a:xfrm>
            <a:prstGeom prst="rect">
              <a:avLst/>
            </a:prstGeom>
          </p:spPr>
        </p:pic>
        <p:pic>
          <p:nvPicPr>
            <p:cNvPr id="258" name="Picture 257">
              <a:extLst>
                <a:ext uri="{FF2B5EF4-FFF2-40B4-BE49-F238E27FC236}">
                  <a16:creationId xmlns:a16="http://schemas.microsoft.com/office/drawing/2014/main" id="{8320C3DF-34EA-40CC-AFA7-07FB4A2FF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9121" y="4559581"/>
              <a:ext cx="467869" cy="388621"/>
            </a:xfrm>
            <a:prstGeom prst="rect">
              <a:avLst/>
            </a:prstGeom>
          </p:spPr>
        </p:pic>
        <p:pic>
          <p:nvPicPr>
            <p:cNvPr id="259" name="Picture 258">
              <a:extLst>
                <a:ext uri="{FF2B5EF4-FFF2-40B4-BE49-F238E27FC236}">
                  <a16:creationId xmlns:a16="http://schemas.microsoft.com/office/drawing/2014/main" id="{3DD5F402-C35B-4764-82B2-AF7B4AFA6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118" y="4254511"/>
              <a:ext cx="467869" cy="388621"/>
            </a:xfrm>
            <a:prstGeom prst="rect">
              <a:avLst/>
            </a:prstGeom>
          </p:spPr>
        </p:pic>
        <p:pic>
          <p:nvPicPr>
            <p:cNvPr id="260" name="Picture 259">
              <a:extLst>
                <a:ext uri="{FF2B5EF4-FFF2-40B4-BE49-F238E27FC236}">
                  <a16:creationId xmlns:a16="http://schemas.microsoft.com/office/drawing/2014/main" id="{044332A0-1122-4751-9147-BB6E552BA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691" y="4419291"/>
              <a:ext cx="467869" cy="388621"/>
            </a:xfrm>
            <a:prstGeom prst="rect">
              <a:avLst/>
            </a:prstGeom>
          </p:spPr>
        </p:pic>
        <p:pic>
          <p:nvPicPr>
            <p:cNvPr id="261" name="Picture 260">
              <a:extLst>
                <a:ext uri="{FF2B5EF4-FFF2-40B4-BE49-F238E27FC236}">
                  <a16:creationId xmlns:a16="http://schemas.microsoft.com/office/drawing/2014/main" id="{41110D2F-DFC7-4704-AF74-B4ADBB35C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4489" y="4742954"/>
              <a:ext cx="467869" cy="388621"/>
            </a:xfrm>
            <a:prstGeom prst="rect">
              <a:avLst/>
            </a:prstGeom>
          </p:spPr>
        </p:pic>
        <p:pic>
          <p:nvPicPr>
            <p:cNvPr id="263" name="Picture 262">
              <a:extLst>
                <a:ext uri="{FF2B5EF4-FFF2-40B4-BE49-F238E27FC236}">
                  <a16:creationId xmlns:a16="http://schemas.microsoft.com/office/drawing/2014/main" id="{B2462B66-C019-40C0-9E13-DB7BE5689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891" y="5332765"/>
              <a:ext cx="467869" cy="388621"/>
            </a:xfrm>
            <a:prstGeom prst="rect">
              <a:avLst/>
            </a:prstGeom>
          </p:spPr>
        </p:pic>
        <p:pic>
          <p:nvPicPr>
            <p:cNvPr id="264" name="Picture 263">
              <a:extLst>
                <a:ext uri="{FF2B5EF4-FFF2-40B4-BE49-F238E27FC236}">
                  <a16:creationId xmlns:a16="http://schemas.microsoft.com/office/drawing/2014/main" id="{2C263D22-D70B-4B35-9238-0A551CBF3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9112" y="5464925"/>
              <a:ext cx="467869" cy="388621"/>
            </a:xfrm>
            <a:prstGeom prst="rect">
              <a:avLst/>
            </a:prstGeom>
          </p:spPr>
        </p:pic>
        <p:pic>
          <p:nvPicPr>
            <p:cNvPr id="265" name="Picture 264">
              <a:extLst>
                <a:ext uri="{FF2B5EF4-FFF2-40B4-BE49-F238E27FC236}">
                  <a16:creationId xmlns:a16="http://schemas.microsoft.com/office/drawing/2014/main" id="{AF37FE29-DBEB-420A-BFDE-F308C27B4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63" y="5105951"/>
              <a:ext cx="467869" cy="388621"/>
            </a:xfrm>
            <a:prstGeom prst="rect">
              <a:avLst/>
            </a:prstGeom>
          </p:spPr>
        </p:pic>
        <p:pic>
          <p:nvPicPr>
            <p:cNvPr id="266" name="Picture 265">
              <a:extLst>
                <a:ext uri="{FF2B5EF4-FFF2-40B4-BE49-F238E27FC236}">
                  <a16:creationId xmlns:a16="http://schemas.microsoft.com/office/drawing/2014/main" id="{18D73479-6C03-4639-AAE2-0B8FE019CA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0231" y="5884132"/>
              <a:ext cx="467869" cy="388621"/>
            </a:xfrm>
            <a:prstGeom prst="rect">
              <a:avLst/>
            </a:prstGeom>
          </p:spPr>
        </p:pic>
        <p:pic>
          <p:nvPicPr>
            <p:cNvPr id="267" name="Picture 266">
              <a:extLst>
                <a:ext uri="{FF2B5EF4-FFF2-40B4-BE49-F238E27FC236}">
                  <a16:creationId xmlns:a16="http://schemas.microsoft.com/office/drawing/2014/main" id="{A5F11B79-FEF3-4B7F-B231-27CEEA044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3792" y="6334612"/>
              <a:ext cx="467869" cy="388621"/>
            </a:xfrm>
            <a:prstGeom prst="rect">
              <a:avLst/>
            </a:prstGeom>
          </p:spPr>
        </p:pic>
        <p:pic>
          <p:nvPicPr>
            <p:cNvPr id="286" name="Picture 285">
              <a:extLst>
                <a:ext uri="{FF2B5EF4-FFF2-40B4-BE49-F238E27FC236}">
                  <a16:creationId xmlns:a16="http://schemas.microsoft.com/office/drawing/2014/main" id="{30FA59B5-563A-4737-BEE5-3E85D5535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8061" y="3535063"/>
              <a:ext cx="166415" cy="349385"/>
            </a:xfrm>
            <a:prstGeom prst="rect">
              <a:avLst/>
            </a:prstGeom>
          </p:spPr>
        </p:pic>
        <p:pic>
          <p:nvPicPr>
            <p:cNvPr id="287" name="Picture 286">
              <a:extLst>
                <a:ext uri="{FF2B5EF4-FFF2-40B4-BE49-F238E27FC236}">
                  <a16:creationId xmlns:a16="http://schemas.microsoft.com/office/drawing/2014/main" id="{FCE7EAAC-B0B9-4A43-8C05-0D9FF363E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0326" y="3848167"/>
              <a:ext cx="166415" cy="349385"/>
            </a:xfrm>
            <a:prstGeom prst="rect">
              <a:avLst/>
            </a:prstGeom>
          </p:spPr>
        </p:pic>
        <p:pic>
          <p:nvPicPr>
            <p:cNvPr id="288" name="Picture 287">
              <a:extLst>
                <a:ext uri="{FF2B5EF4-FFF2-40B4-BE49-F238E27FC236}">
                  <a16:creationId xmlns:a16="http://schemas.microsoft.com/office/drawing/2014/main" id="{B0E3278D-610C-4B2B-9194-C11F729DB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2591" y="4161271"/>
              <a:ext cx="166415" cy="349385"/>
            </a:xfrm>
            <a:prstGeom prst="rect">
              <a:avLst/>
            </a:prstGeom>
          </p:spPr>
        </p:pic>
        <p:pic>
          <p:nvPicPr>
            <p:cNvPr id="289" name="Picture 288">
              <a:extLst>
                <a:ext uri="{FF2B5EF4-FFF2-40B4-BE49-F238E27FC236}">
                  <a16:creationId xmlns:a16="http://schemas.microsoft.com/office/drawing/2014/main" id="{0F257B15-6FB7-4596-91CF-094EB3F94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007" y="4454954"/>
              <a:ext cx="166415" cy="349385"/>
            </a:xfrm>
            <a:prstGeom prst="rect">
              <a:avLst/>
            </a:prstGeom>
          </p:spPr>
        </p:pic>
        <p:pic>
          <p:nvPicPr>
            <p:cNvPr id="290" name="Picture 289">
              <a:extLst>
                <a:ext uri="{FF2B5EF4-FFF2-40B4-BE49-F238E27FC236}">
                  <a16:creationId xmlns:a16="http://schemas.microsoft.com/office/drawing/2014/main" id="{3D15220E-0C53-4069-BDA0-2650F6FB8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778" y="4815638"/>
              <a:ext cx="166415" cy="349385"/>
            </a:xfrm>
            <a:prstGeom prst="rect">
              <a:avLst/>
            </a:prstGeom>
          </p:spPr>
        </p:pic>
        <p:pic>
          <p:nvPicPr>
            <p:cNvPr id="291" name="Picture 290">
              <a:extLst>
                <a:ext uri="{FF2B5EF4-FFF2-40B4-BE49-F238E27FC236}">
                  <a16:creationId xmlns:a16="http://schemas.microsoft.com/office/drawing/2014/main" id="{0E8CEE14-376F-4CA7-9E2D-3A0A7BCE3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1680" y="3533622"/>
              <a:ext cx="166415" cy="349385"/>
            </a:xfrm>
            <a:prstGeom prst="rect">
              <a:avLst/>
            </a:prstGeom>
          </p:spPr>
        </p:pic>
        <p:pic>
          <p:nvPicPr>
            <p:cNvPr id="292" name="Picture 291">
              <a:extLst>
                <a:ext uri="{FF2B5EF4-FFF2-40B4-BE49-F238E27FC236}">
                  <a16:creationId xmlns:a16="http://schemas.microsoft.com/office/drawing/2014/main" id="{6B0725EC-79FA-4710-8161-5F15142F5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367" y="3600574"/>
              <a:ext cx="166415" cy="349385"/>
            </a:xfrm>
            <a:prstGeom prst="rect">
              <a:avLst/>
            </a:prstGeom>
          </p:spPr>
        </p:pic>
        <p:pic>
          <p:nvPicPr>
            <p:cNvPr id="293" name="Picture 292">
              <a:extLst>
                <a:ext uri="{FF2B5EF4-FFF2-40B4-BE49-F238E27FC236}">
                  <a16:creationId xmlns:a16="http://schemas.microsoft.com/office/drawing/2014/main" id="{F6E81840-BC9D-4E36-B33E-71C568BE1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3329" y="2457115"/>
              <a:ext cx="166415" cy="349385"/>
            </a:xfrm>
            <a:prstGeom prst="rect">
              <a:avLst/>
            </a:prstGeom>
          </p:spPr>
        </p:pic>
        <p:pic>
          <p:nvPicPr>
            <p:cNvPr id="295" name="Picture 294">
              <a:extLst>
                <a:ext uri="{FF2B5EF4-FFF2-40B4-BE49-F238E27FC236}">
                  <a16:creationId xmlns:a16="http://schemas.microsoft.com/office/drawing/2014/main" id="{2F3C8D05-3ACE-43A5-B3B0-4AC2F8192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4494" y="2570057"/>
              <a:ext cx="166415" cy="349385"/>
            </a:xfrm>
            <a:prstGeom prst="rect">
              <a:avLst/>
            </a:prstGeom>
          </p:spPr>
        </p:pic>
        <p:pic>
          <p:nvPicPr>
            <p:cNvPr id="296" name="Picture 295">
              <a:extLst>
                <a:ext uri="{FF2B5EF4-FFF2-40B4-BE49-F238E27FC236}">
                  <a16:creationId xmlns:a16="http://schemas.microsoft.com/office/drawing/2014/main" id="{0AF71794-516F-4224-822C-5454CABA0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6894" y="2722457"/>
              <a:ext cx="166415" cy="349385"/>
            </a:xfrm>
            <a:prstGeom prst="rect">
              <a:avLst/>
            </a:prstGeom>
          </p:spPr>
        </p:pic>
        <p:pic>
          <p:nvPicPr>
            <p:cNvPr id="297" name="Picture 296">
              <a:extLst>
                <a:ext uri="{FF2B5EF4-FFF2-40B4-BE49-F238E27FC236}">
                  <a16:creationId xmlns:a16="http://schemas.microsoft.com/office/drawing/2014/main" id="{0BB95566-D53A-4B90-B676-205A3C001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4909" y="3045899"/>
              <a:ext cx="166415" cy="349385"/>
            </a:xfrm>
            <a:prstGeom prst="rect">
              <a:avLst/>
            </a:prstGeom>
          </p:spPr>
        </p:pic>
        <p:pic>
          <p:nvPicPr>
            <p:cNvPr id="298" name="Picture 297">
              <a:extLst>
                <a:ext uri="{FF2B5EF4-FFF2-40B4-BE49-F238E27FC236}">
                  <a16:creationId xmlns:a16="http://schemas.microsoft.com/office/drawing/2014/main" id="{27ECE33E-12EA-4568-B95C-9A2E69F58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2924" y="3369341"/>
              <a:ext cx="166415" cy="349385"/>
            </a:xfrm>
            <a:prstGeom prst="rect">
              <a:avLst/>
            </a:prstGeom>
          </p:spPr>
        </p:pic>
        <p:pic>
          <p:nvPicPr>
            <p:cNvPr id="299" name="Picture 298">
              <a:extLst>
                <a:ext uri="{FF2B5EF4-FFF2-40B4-BE49-F238E27FC236}">
                  <a16:creationId xmlns:a16="http://schemas.microsoft.com/office/drawing/2014/main" id="{96187BEE-8D55-49E1-9FBA-975AED642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6099" y="3606986"/>
              <a:ext cx="166415" cy="349385"/>
            </a:xfrm>
            <a:prstGeom prst="rect">
              <a:avLst/>
            </a:prstGeom>
          </p:spPr>
        </p:pic>
        <p:pic>
          <p:nvPicPr>
            <p:cNvPr id="300" name="Picture 299">
              <a:extLst>
                <a:ext uri="{FF2B5EF4-FFF2-40B4-BE49-F238E27FC236}">
                  <a16:creationId xmlns:a16="http://schemas.microsoft.com/office/drawing/2014/main" id="{29105895-4AE0-4CF4-90FB-0DFC4C160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8497" y="3787084"/>
              <a:ext cx="166415" cy="349385"/>
            </a:xfrm>
            <a:prstGeom prst="rect">
              <a:avLst/>
            </a:prstGeom>
          </p:spPr>
        </p:pic>
        <p:pic>
          <p:nvPicPr>
            <p:cNvPr id="308" name="Picture 307">
              <a:extLst>
                <a:ext uri="{FF2B5EF4-FFF2-40B4-BE49-F238E27FC236}">
                  <a16:creationId xmlns:a16="http://schemas.microsoft.com/office/drawing/2014/main" id="{95C921D4-A9E9-4CD8-B793-B2F7B0896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62013">
              <a:off x="2774384" y="1450632"/>
              <a:ext cx="805054" cy="578126"/>
            </a:xfrm>
            <a:prstGeom prst="rect">
              <a:avLst/>
            </a:prstGeom>
          </p:spPr>
        </p:pic>
        <p:pic>
          <p:nvPicPr>
            <p:cNvPr id="311" name="Picture 310">
              <a:extLst>
                <a:ext uri="{FF2B5EF4-FFF2-40B4-BE49-F238E27FC236}">
                  <a16:creationId xmlns:a16="http://schemas.microsoft.com/office/drawing/2014/main" id="{F6F3772B-1879-4D8F-861D-AF099B9A5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3975" y="5560108"/>
              <a:ext cx="166415" cy="349385"/>
            </a:xfrm>
            <a:prstGeom prst="rect">
              <a:avLst/>
            </a:prstGeom>
          </p:spPr>
        </p:pic>
        <p:pic>
          <p:nvPicPr>
            <p:cNvPr id="312" name="Picture 311">
              <a:extLst>
                <a:ext uri="{FF2B5EF4-FFF2-40B4-BE49-F238E27FC236}">
                  <a16:creationId xmlns:a16="http://schemas.microsoft.com/office/drawing/2014/main" id="{B9FC5157-3DB9-48B8-8376-7B294D5E4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610" y="5816079"/>
              <a:ext cx="166415" cy="349385"/>
            </a:xfrm>
            <a:prstGeom prst="rect">
              <a:avLst/>
            </a:prstGeom>
          </p:spPr>
        </p:pic>
        <p:pic>
          <p:nvPicPr>
            <p:cNvPr id="313" name="Picture 312">
              <a:extLst>
                <a:ext uri="{FF2B5EF4-FFF2-40B4-BE49-F238E27FC236}">
                  <a16:creationId xmlns:a16="http://schemas.microsoft.com/office/drawing/2014/main" id="{4C40A806-198B-4D53-A1DE-4DE52079B2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1464" y="6090411"/>
              <a:ext cx="166415" cy="349385"/>
            </a:xfrm>
            <a:prstGeom prst="rect">
              <a:avLst/>
            </a:prstGeom>
          </p:spPr>
        </p:pic>
        <p:pic>
          <p:nvPicPr>
            <p:cNvPr id="314" name="Picture 313">
              <a:extLst>
                <a:ext uri="{FF2B5EF4-FFF2-40B4-BE49-F238E27FC236}">
                  <a16:creationId xmlns:a16="http://schemas.microsoft.com/office/drawing/2014/main" id="{1AFFC09A-DCDE-4F4D-93F3-B5028149D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4254" y="4247481"/>
              <a:ext cx="166415" cy="349385"/>
            </a:xfrm>
            <a:prstGeom prst="rect">
              <a:avLst/>
            </a:prstGeom>
          </p:spPr>
        </p:pic>
        <p:pic>
          <p:nvPicPr>
            <p:cNvPr id="315" name="Picture 314">
              <a:extLst>
                <a:ext uri="{FF2B5EF4-FFF2-40B4-BE49-F238E27FC236}">
                  <a16:creationId xmlns:a16="http://schemas.microsoft.com/office/drawing/2014/main" id="{79AEBC52-34E3-4FD8-8102-35C8D2BDE3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0180" y="4254511"/>
              <a:ext cx="166415" cy="349385"/>
            </a:xfrm>
            <a:prstGeom prst="rect">
              <a:avLst/>
            </a:prstGeom>
          </p:spPr>
        </p:pic>
        <p:pic>
          <p:nvPicPr>
            <p:cNvPr id="316" name="Picture 315">
              <a:extLst>
                <a:ext uri="{FF2B5EF4-FFF2-40B4-BE49-F238E27FC236}">
                  <a16:creationId xmlns:a16="http://schemas.microsoft.com/office/drawing/2014/main" id="{E57114FE-9DEA-49D9-89B6-483E2BC05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8710" y="4270807"/>
              <a:ext cx="166415" cy="349385"/>
            </a:xfrm>
            <a:prstGeom prst="rect">
              <a:avLst/>
            </a:prstGeom>
          </p:spPr>
        </p:pic>
        <p:pic>
          <p:nvPicPr>
            <p:cNvPr id="317" name="Picture 316">
              <a:extLst>
                <a:ext uri="{FF2B5EF4-FFF2-40B4-BE49-F238E27FC236}">
                  <a16:creationId xmlns:a16="http://schemas.microsoft.com/office/drawing/2014/main" id="{2F7311BB-5D41-4B70-BBEF-888D2FD55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3893" y="4492864"/>
              <a:ext cx="166415" cy="349385"/>
            </a:xfrm>
            <a:prstGeom prst="rect">
              <a:avLst/>
            </a:prstGeom>
          </p:spPr>
        </p:pic>
        <p:pic>
          <p:nvPicPr>
            <p:cNvPr id="318" name="Picture 317">
              <a:extLst>
                <a:ext uri="{FF2B5EF4-FFF2-40B4-BE49-F238E27FC236}">
                  <a16:creationId xmlns:a16="http://schemas.microsoft.com/office/drawing/2014/main" id="{F5BB7CFF-51B5-4E2B-8082-A86EEE801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6696" y="4735118"/>
              <a:ext cx="166415" cy="349385"/>
            </a:xfrm>
            <a:prstGeom prst="rect">
              <a:avLst/>
            </a:prstGeom>
          </p:spPr>
        </p:pic>
        <p:pic>
          <p:nvPicPr>
            <p:cNvPr id="319" name="Picture 318">
              <a:extLst>
                <a:ext uri="{FF2B5EF4-FFF2-40B4-BE49-F238E27FC236}">
                  <a16:creationId xmlns:a16="http://schemas.microsoft.com/office/drawing/2014/main" id="{3E3BCD99-7182-49BE-99F9-AB5EAD1366D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4523" y="5602253"/>
              <a:ext cx="166415" cy="349385"/>
            </a:xfrm>
            <a:prstGeom prst="rect">
              <a:avLst/>
            </a:prstGeom>
          </p:spPr>
        </p:pic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2CEA9C77-27EC-45B7-89AF-C6DEDD2143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88306" y="4777518"/>
              <a:ext cx="124077" cy="373237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B224A2DC-19F4-4ADD-96AA-D648B3D26E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42631" y="5273069"/>
              <a:ext cx="124077" cy="373237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2809E20E-C18D-4396-88B3-6EA05FAB0F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38787" y="5313505"/>
              <a:ext cx="125829" cy="32569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4F87F883-043F-4932-93C7-70688682FE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8153" y="4812185"/>
              <a:ext cx="73788" cy="350664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8E0DF363-7B98-4778-BC4A-76136F82AD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68745" y="5345008"/>
              <a:ext cx="130374" cy="297669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BA548FC1-5414-4855-A676-F72FD52BF0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47031" y="5908893"/>
              <a:ext cx="663051" cy="395739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662F649E-9E28-4114-B04F-050F37A68E8F}"/>
                </a:ext>
              </a:extLst>
            </p:cNvPr>
            <p:cNvCxnSpPr>
              <a:cxnSpLocks/>
            </p:cNvCxnSpPr>
            <p:nvPr/>
          </p:nvCxnSpPr>
          <p:spPr>
            <a:xfrm>
              <a:off x="4194025" y="6196389"/>
              <a:ext cx="339598" cy="255417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4A835BC3-5648-45CA-85C7-7AA65C177FD7}"/>
                </a:ext>
              </a:extLst>
            </p:cNvPr>
            <p:cNvCxnSpPr>
              <a:cxnSpLocks/>
            </p:cNvCxnSpPr>
            <p:nvPr/>
          </p:nvCxnSpPr>
          <p:spPr>
            <a:xfrm>
              <a:off x="4523916" y="5990656"/>
              <a:ext cx="339598" cy="255417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9" name="Picture 248">
              <a:extLst>
                <a:ext uri="{FF2B5EF4-FFF2-40B4-BE49-F238E27FC236}">
                  <a16:creationId xmlns:a16="http://schemas.microsoft.com/office/drawing/2014/main" id="{5079F783-3CEF-437C-81F8-F9B7AEF38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0760" y="5939536"/>
              <a:ext cx="342036" cy="420859"/>
            </a:xfrm>
            <a:prstGeom prst="rect">
              <a:avLst/>
            </a:prstGeom>
          </p:spPr>
        </p:pic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2E59EE27-14FB-4225-99F9-42BF523C351B}"/>
                </a:ext>
              </a:extLst>
            </p:cNvPr>
            <p:cNvCxnSpPr>
              <a:cxnSpLocks/>
            </p:cNvCxnSpPr>
            <p:nvPr/>
          </p:nvCxnSpPr>
          <p:spPr>
            <a:xfrm>
              <a:off x="5203097" y="6239876"/>
              <a:ext cx="339598" cy="255417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96147C0E-7009-4A81-908A-5517FB87920E}"/>
                </a:ext>
              </a:extLst>
            </p:cNvPr>
            <p:cNvCxnSpPr>
              <a:cxnSpLocks/>
            </p:cNvCxnSpPr>
            <p:nvPr/>
          </p:nvCxnSpPr>
          <p:spPr>
            <a:xfrm>
              <a:off x="5636672" y="5929075"/>
              <a:ext cx="339598" cy="255417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5166DE11-9256-4688-9D8E-5F80E5989A00}"/>
                </a:ext>
              </a:extLst>
            </p:cNvPr>
            <p:cNvCxnSpPr>
              <a:cxnSpLocks/>
            </p:cNvCxnSpPr>
            <p:nvPr/>
          </p:nvCxnSpPr>
          <p:spPr>
            <a:xfrm>
              <a:off x="5957753" y="6347908"/>
              <a:ext cx="339598" cy="255417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9CE4535D-37FD-4C28-9B23-789E702460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33813" y="6143626"/>
              <a:ext cx="686944" cy="38884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5" name="Picture 334">
              <a:extLst>
                <a:ext uri="{FF2B5EF4-FFF2-40B4-BE49-F238E27FC236}">
                  <a16:creationId xmlns:a16="http://schemas.microsoft.com/office/drawing/2014/main" id="{9344A34F-7C6E-40CF-8F33-51F6C97B5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1711" y="6223177"/>
              <a:ext cx="166415" cy="349385"/>
            </a:xfrm>
            <a:prstGeom prst="rect">
              <a:avLst/>
            </a:prstGeom>
          </p:spPr>
        </p:pic>
        <p:pic>
          <p:nvPicPr>
            <p:cNvPr id="336" name="Picture 335">
              <a:extLst>
                <a:ext uri="{FF2B5EF4-FFF2-40B4-BE49-F238E27FC236}">
                  <a16:creationId xmlns:a16="http://schemas.microsoft.com/office/drawing/2014/main" id="{FDCF34DF-D52A-441D-98FF-476A094E2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7730" y="6237808"/>
              <a:ext cx="166415" cy="349385"/>
            </a:xfrm>
            <a:prstGeom prst="rect">
              <a:avLst/>
            </a:prstGeom>
          </p:spPr>
        </p:pic>
        <p:pic>
          <p:nvPicPr>
            <p:cNvPr id="337" name="Picture 336">
              <a:extLst>
                <a:ext uri="{FF2B5EF4-FFF2-40B4-BE49-F238E27FC236}">
                  <a16:creationId xmlns:a16="http://schemas.microsoft.com/office/drawing/2014/main" id="{5A30F33E-99CE-46E1-B839-90A2AD5BA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7954" y="6009799"/>
              <a:ext cx="166415" cy="349385"/>
            </a:xfrm>
            <a:prstGeom prst="rect">
              <a:avLst/>
            </a:prstGeom>
          </p:spPr>
        </p:pic>
        <p:pic>
          <p:nvPicPr>
            <p:cNvPr id="338" name="Picture 337">
              <a:extLst>
                <a:ext uri="{FF2B5EF4-FFF2-40B4-BE49-F238E27FC236}">
                  <a16:creationId xmlns:a16="http://schemas.microsoft.com/office/drawing/2014/main" id="{0D3E6049-DEFA-4203-9F93-75E72B0CC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7106" y="6365408"/>
              <a:ext cx="166415" cy="349385"/>
            </a:xfrm>
            <a:prstGeom prst="rect">
              <a:avLst/>
            </a:prstGeom>
          </p:spPr>
        </p:pic>
        <p:pic>
          <p:nvPicPr>
            <p:cNvPr id="339" name="Picture 338">
              <a:extLst>
                <a:ext uri="{FF2B5EF4-FFF2-40B4-BE49-F238E27FC236}">
                  <a16:creationId xmlns:a16="http://schemas.microsoft.com/office/drawing/2014/main" id="{CF80831A-EB87-4768-85BF-184E845C5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1990" y="5582513"/>
              <a:ext cx="166415" cy="349385"/>
            </a:xfrm>
            <a:prstGeom prst="rect">
              <a:avLst/>
            </a:prstGeom>
          </p:spPr>
        </p:pic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27FA9D13-4538-44B6-A546-1E6A26B913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68685" y="4277966"/>
              <a:ext cx="422320" cy="238604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8F8CDF5F-93F1-4BCA-9EB0-F579E7FF2C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50472" y="4423705"/>
              <a:ext cx="422320" cy="238604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67E36059-7FE1-4757-B224-BB42142F88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06326" y="4760771"/>
              <a:ext cx="422320" cy="238604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55A785AA-F565-48E5-88A3-892890073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08513" y="4916016"/>
              <a:ext cx="422320" cy="238604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2" name="Picture 261">
              <a:extLst>
                <a:ext uri="{FF2B5EF4-FFF2-40B4-BE49-F238E27FC236}">
                  <a16:creationId xmlns:a16="http://schemas.microsoft.com/office/drawing/2014/main" id="{E848C98D-8A39-45C0-A973-FF73E4156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0108" y="4894336"/>
              <a:ext cx="467869" cy="388621"/>
            </a:xfrm>
            <a:prstGeom prst="rect">
              <a:avLst/>
            </a:prstGeom>
          </p:spPr>
        </p:pic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8DA8D655-3393-4E4D-88BC-55D5E4BEFD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4182" y="5292183"/>
              <a:ext cx="422320" cy="238604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:a16="http://schemas.microsoft.com/office/drawing/2014/main" id="{C3115811-646E-440F-980B-97E1054F0C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9339" y="5522081"/>
              <a:ext cx="372508" cy="254427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64D1DB94-902E-4F6B-85D2-AED971817C29}"/>
                </a:ext>
              </a:extLst>
            </p:cNvPr>
            <p:cNvSpPr/>
            <p:nvPr/>
          </p:nvSpPr>
          <p:spPr>
            <a:xfrm>
              <a:off x="3294872" y="4520554"/>
              <a:ext cx="176876" cy="18180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8" name="Picture 377">
              <a:extLst>
                <a:ext uri="{FF2B5EF4-FFF2-40B4-BE49-F238E27FC236}">
                  <a16:creationId xmlns:a16="http://schemas.microsoft.com/office/drawing/2014/main" id="{8C4A2643-A3A1-4028-8804-E762F58E8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1305" y="2455458"/>
              <a:ext cx="465061" cy="599536"/>
            </a:xfrm>
            <a:prstGeom prst="rect">
              <a:avLst/>
            </a:prstGeom>
          </p:spPr>
        </p:pic>
        <p:pic>
          <p:nvPicPr>
            <p:cNvPr id="206" name="Picture 205">
              <a:extLst>
                <a:ext uri="{FF2B5EF4-FFF2-40B4-BE49-F238E27FC236}">
                  <a16:creationId xmlns:a16="http://schemas.microsoft.com/office/drawing/2014/main" id="{B970493F-842F-4A60-8708-E33E49921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1520" y="2391469"/>
              <a:ext cx="345843" cy="521295"/>
            </a:xfrm>
            <a:prstGeom prst="rect">
              <a:avLst/>
            </a:prstGeom>
          </p:spPr>
        </p:pic>
        <p:pic>
          <p:nvPicPr>
            <p:cNvPr id="231" name="Picture 230">
              <a:extLst>
                <a:ext uri="{FF2B5EF4-FFF2-40B4-BE49-F238E27FC236}">
                  <a16:creationId xmlns:a16="http://schemas.microsoft.com/office/drawing/2014/main" id="{A627665C-2C15-4D77-80C7-8F5380EDB2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6437" y="2932570"/>
              <a:ext cx="314204" cy="463896"/>
            </a:xfrm>
            <a:prstGeom prst="rect">
              <a:avLst/>
            </a:prstGeom>
          </p:spPr>
        </p:pic>
        <p:pic>
          <p:nvPicPr>
            <p:cNvPr id="400" name="Picture 399">
              <a:extLst>
                <a:ext uri="{FF2B5EF4-FFF2-40B4-BE49-F238E27FC236}">
                  <a16:creationId xmlns:a16="http://schemas.microsoft.com/office/drawing/2014/main" id="{F2356B71-3149-43CD-834C-1DBA08C99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2882" y="3702886"/>
              <a:ext cx="508658" cy="379139"/>
            </a:xfrm>
            <a:prstGeom prst="rect">
              <a:avLst/>
            </a:prstGeom>
          </p:spPr>
        </p:pic>
        <p:pic>
          <p:nvPicPr>
            <p:cNvPr id="402" name="Picture 401">
              <a:extLst>
                <a:ext uri="{FF2B5EF4-FFF2-40B4-BE49-F238E27FC236}">
                  <a16:creationId xmlns:a16="http://schemas.microsoft.com/office/drawing/2014/main" id="{29DADD13-FD80-43AF-A7B3-67DA998E5B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0589" y="3404117"/>
              <a:ext cx="457030" cy="345358"/>
            </a:xfrm>
            <a:prstGeom prst="rect">
              <a:avLst/>
            </a:prstGeom>
          </p:spPr>
        </p:pic>
        <p:pic>
          <p:nvPicPr>
            <p:cNvPr id="403" name="Picture 402">
              <a:extLst>
                <a:ext uri="{FF2B5EF4-FFF2-40B4-BE49-F238E27FC236}">
                  <a16:creationId xmlns:a16="http://schemas.microsoft.com/office/drawing/2014/main" id="{E448C7CF-17B5-43CE-8E81-8031CB605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078" y="2838090"/>
              <a:ext cx="166415" cy="349385"/>
            </a:xfrm>
            <a:prstGeom prst="rect">
              <a:avLst/>
            </a:prstGeom>
          </p:spPr>
        </p:pic>
        <p:pic>
          <p:nvPicPr>
            <p:cNvPr id="404" name="Picture 403">
              <a:extLst>
                <a:ext uri="{FF2B5EF4-FFF2-40B4-BE49-F238E27FC236}">
                  <a16:creationId xmlns:a16="http://schemas.microsoft.com/office/drawing/2014/main" id="{B3456930-3B22-44C9-982F-1676793B1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3478" y="2990490"/>
              <a:ext cx="166415" cy="349385"/>
            </a:xfrm>
            <a:prstGeom prst="rect">
              <a:avLst/>
            </a:prstGeom>
          </p:spPr>
        </p:pic>
        <p:pic>
          <p:nvPicPr>
            <p:cNvPr id="405" name="Picture 404">
              <a:extLst>
                <a:ext uri="{FF2B5EF4-FFF2-40B4-BE49-F238E27FC236}">
                  <a16:creationId xmlns:a16="http://schemas.microsoft.com/office/drawing/2014/main" id="{89DE1A6E-5770-406D-AFFE-A2E13B3D21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0001" y="3009583"/>
              <a:ext cx="166415" cy="349385"/>
            </a:xfrm>
            <a:prstGeom prst="rect">
              <a:avLst/>
            </a:prstGeom>
          </p:spPr>
        </p:pic>
        <p:grpSp>
          <p:nvGrpSpPr>
            <p:cNvPr id="429" name="Group 428">
              <a:extLst>
                <a:ext uri="{FF2B5EF4-FFF2-40B4-BE49-F238E27FC236}">
                  <a16:creationId xmlns:a16="http://schemas.microsoft.com/office/drawing/2014/main" id="{8B1ECFFD-0DBC-498B-AB3D-1D0A0EBC762C}"/>
                </a:ext>
              </a:extLst>
            </p:cNvPr>
            <p:cNvGrpSpPr/>
            <p:nvPr/>
          </p:nvGrpSpPr>
          <p:grpSpPr>
            <a:xfrm>
              <a:off x="3406763" y="5809221"/>
              <a:ext cx="398158" cy="327363"/>
              <a:chOff x="7236869" y="2871746"/>
              <a:chExt cx="398158" cy="327363"/>
            </a:xfrm>
          </p:grpSpPr>
          <p:pic>
            <p:nvPicPr>
              <p:cNvPr id="430" name="Picture 429">
                <a:extLst>
                  <a:ext uri="{FF2B5EF4-FFF2-40B4-BE49-F238E27FC236}">
                    <a16:creationId xmlns:a16="http://schemas.microsoft.com/office/drawing/2014/main" id="{EDF3A55C-D154-4BDE-9AC7-6E89D2584E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31" name="TextBox 430">
                <a:extLst>
                  <a:ext uri="{FF2B5EF4-FFF2-40B4-BE49-F238E27FC236}">
                    <a16:creationId xmlns:a16="http://schemas.microsoft.com/office/drawing/2014/main" id="{B8082B70-F3B4-4CB1-A4D7-1CA0CA2B4E28}"/>
                  </a:ext>
                </a:extLst>
              </p:cNvPr>
              <p:cNvSpPr txBox="1"/>
              <p:nvPr/>
            </p:nvSpPr>
            <p:spPr>
              <a:xfrm rot="19964992">
                <a:off x="7236869" y="2918353"/>
                <a:ext cx="3981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KAWASAN PERKANTORAN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2" name="Group 431">
              <a:extLst>
                <a:ext uri="{FF2B5EF4-FFF2-40B4-BE49-F238E27FC236}">
                  <a16:creationId xmlns:a16="http://schemas.microsoft.com/office/drawing/2014/main" id="{4D52BC9B-4E7A-43C6-99C4-D6D88D6973E3}"/>
                </a:ext>
              </a:extLst>
            </p:cNvPr>
            <p:cNvGrpSpPr/>
            <p:nvPr/>
          </p:nvGrpSpPr>
          <p:grpSpPr>
            <a:xfrm>
              <a:off x="3400766" y="2345454"/>
              <a:ext cx="398158" cy="327363"/>
              <a:chOff x="7236869" y="2871746"/>
              <a:chExt cx="398158" cy="327363"/>
            </a:xfrm>
          </p:grpSpPr>
          <p:pic>
            <p:nvPicPr>
              <p:cNvPr id="433" name="Picture 432">
                <a:extLst>
                  <a:ext uri="{FF2B5EF4-FFF2-40B4-BE49-F238E27FC236}">
                    <a16:creationId xmlns:a16="http://schemas.microsoft.com/office/drawing/2014/main" id="{54FE5B2F-24F5-4137-8CED-568B73613B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34" name="TextBox 433">
                <a:extLst>
                  <a:ext uri="{FF2B5EF4-FFF2-40B4-BE49-F238E27FC236}">
                    <a16:creationId xmlns:a16="http://schemas.microsoft.com/office/drawing/2014/main" id="{EDAEB4F0-C367-4A3D-BB92-D9F39AF655B8}"/>
                  </a:ext>
                </a:extLst>
              </p:cNvPr>
              <p:cNvSpPr txBox="1"/>
              <p:nvPr/>
            </p:nvSpPr>
            <p:spPr>
              <a:xfrm rot="19964992">
                <a:off x="7236869" y="2933741"/>
                <a:ext cx="398158" cy="123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RUMAH SAKIT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04" name="Picture 203">
              <a:extLst>
                <a:ext uri="{FF2B5EF4-FFF2-40B4-BE49-F238E27FC236}">
                  <a16:creationId xmlns:a16="http://schemas.microsoft.com/office/drawing/2014/main" id="{DD4CD275-AB0F-4B41-A48C-9E69A3AA9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2641" y="2488951"/>
              <a:ext cx="345843" cy="521295"/>
            </a:xfrm>
            <a:prstGeom prst="rect">
              <a:avLst/>
            </a:prstGeom>
          </p:spPr>
        </p:pic>
        <p:grpSp>
          <p:nvGrpSpPr>
            <p:cNvPr id="435" name="Group 434">
              <a:extLst>
                <a:ext uri="{FF2B5EF4-FFF2-40B4-BE49-F238E27FC236}">
                  <a16:creationId xmlns:a16="http://schemas.microsoft.com/office/drawing/2014/main" id="{51CA9F1B-9FCB-4D64-A730-783089174249}"/>
                </a:ext>
              </a:extLst>
            </p:cNvPr>
            <p:cNvGrpSpPr/>
            <p:nvPr/>
          </p:nvGrpSpPr>
          <p:grpSpPr>
            <a:xfrm>
              <a:off x="3536568" y="2736937"/>
              <a:ext cx="398158" cy="327363"/>
              <a:chOff x="7236869" y="2871746"/>
              <a:chExt cx="398158" cy="327363"/>
            </a:xfrm>
          </p:grpSpPr>
          <p:pic>
            <p:nvPicPr>
              <p:cNvPr id="436" name="Picture 435">
                <a:extLst>
                  <a:ext uri="{FF2B5EF4-FFF2-40B4-BE49-F238E27FC236}">
                    <a16:creationId xmlns:a16="http://schemas.microsoft.com/office/drawing/2014/main" id="{98267000-4912-47E8-9AAB-2F9F756B2C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37" name="TextBox 436">
                <a:extLst>
                  <a:ext uri="{FF2B5EF4-FFF2-40B4-BE49-F238E27FC236}">
                    <a16:creationId xmlns:a16="http://schemas.microsoft.com/office/drawing/2014/main" id="{8631F5A3-65D6-4A71-A75C-DEAE12B0CE9C}"/>
                  </a:ext>
                </a:extLst>
              </p:cNvPr>
              <p:cNvSpPr txBox="1"/>
              <p:nvPr/>
            </p:nvSpPr>
            <p:spPr>
              <a:xfrm rot="19964992">
                <a:off x="7236869" y="2933741"/>
                <a:ext cx="398158" cy="123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MASJID RAYA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8" name="Group 437">
              <a:extLst>
                <a:ext uri="{FF2B5EF4-FFF2-40B4-BE49-F238E27FC236}">
                  <a16:creationId xmlns:a16="http://schemas.microsoft.com/office/drawing/2014/main" id="{8E4664B1-4671-4C9E-8AF4-9CF591BCBBFA}"/>
                </a:ext>
              </a:extLst>
            </p:cNvPr>
            <p:cNvGrpSpPr/>
            <p:nvPr/>
          </p:nvGrpSpPr>
          <p:grpSpPr>
            <a:xfrm>
              <a:off x="2745578" y="2620630"/>
              <a:ext cx="398158" cy="327363"/>
              <a:chOff x="7236869" y="2871746"/>
              <a:chExt cx="398158" cy="327363"/>
            </a:xfrm>
          </p:grpSpPr>
          <p:pic>
            <p:nvPicPr>
              <p:cNvPr id="439" name="Picture 438">
                <a:extLst>
                  <a:ext uri="{FF2B5EF4-FFF2-40B4-BE49-F238E27FC236}">
                    <a16:creationId xmlns:a16="http://schemas.microsoft.com/office/drawing/2014/main" id="{FAA6AF6F-55BF-495C-BB66-532AA61713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40" name="TextBox 439">
                <a:extLst>
                  <a:ext uri="{FF2B5EF4-FFF2-40B4-BE49-F238E27FC236}">
                    <a16:creationId xmlns:a16="http://schemas.microsoft.com/office/drawing/2014/main" id="{7FBD84E4-8ED0-48EF-A4FE-C6E275E75FC0}"/>
                  </a:ext>
                </a:extLst>
              </p:cNvPr>
              <p:cNvSpPr txBox="1"/>
              <p:nvPr/>
            </p:nvSpPr>
            <p:spPr>
              <a:xfrm rot="19964992">
                <a:off x="7236869" y="2933741"/>
                <a:ext cx="398158" cy="123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APARTEMEN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1" name="Group 440">
              <a:extLst>
                <a:ext uri="{FF2B5EF4-FFF2-40B4-BE49-F238E27FC236}">
                  <a16:creationId xmlns:a16="http://schemas.microsoft.com/office/drawing/2014/main" id="{DA128879-D563-4AEB-9648-463A39527AEE}"/>
                </a:ext>
              </a:extLst>
            </p:cNvPr>
            <p:cNvGrpSpPr/>
            <p:nvPr/>
          </p:nvGrpSpPr>
          <p:grpSpPr>
            <a:xfrm>
              <a:off x="3284145" y="1797675"/>
              <a:ext cx="398158" cy="327363"/>
              <a:chOff x="7236869" y="2871746"/>
              <a:chExt cx="398158" cy="327363"/>
            </a:xfrm>
          </p:grpSpPr>
          <p:pic>
            <p:nvPicPr>
              <p:cNvPr id="442" name="Picture 441">
                <a:extLst>
                  <a:ext uri="{FF2B5EF4-FFF2-40B4-BE49-F238E27FC236}">
                    <a16:creationId xmlns:a16="http://schemas.microsoft.com/office/drawing/2014/main" id="{F2AD1CC9-6287-4BA8-A408-09E99702AA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43" name="TextBox 442">
                <a:extLst>
                  <a:ext uri="{FF2B5EF4-FFF2-40B4-BE49-F238E27FC236}">
                    <a16:creationId xmlns:a16="http://schemas.microsoft.com/office/drawing/2014/main" id="{2EF05542-C45D-4FA6-8E0F-DA19B8DBB16D}"/>
                  </a:ext>
                </a:extLst>
              </p:cNvPr>
              <p:cNvSpPr txBox="1"/>
              <p:nvPr/>
            </p:nvSpPr>
            <p:spPr>
              <a:xfrm rot="19964992">
                <a:off x="7236869" y="2918353"/>
                <a:ext cx="3981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LAPANGAN BASKET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4" name="Group 443">
              <a:extLst>
                <a:ext uri="{FF2B5EF4-FFF2-40B4-BE49-F238E27FC236}">
                  <a16:creationId xmlns:a16="http://schemas.microsoft.com/office/drawing/2014/main" id="{0277A5E9-68BD-452B-80F9-77AD90DB8E77}"/>
                </a:ext>
              </a:extLst>
            </p:cNvPr>
            <p:cNvGrpSpPr/>
            <p:nvPr/>
          </p:nvGrpSpPr>
          <p:grpSpPr>
            <a:xfrm>
              <a:off x="4142457" y="1971705"/>
              <a:ext cx="398158" cy="327363"/>
              <a:chOff x="7249350" y="2871746"/>
              <a:chExt cx="398158" cy="327363"/>
            </a:xfrm>
          </p:grpSpPr>
          <p:pic>
            <p:nvPicPr>
              <p:cNvPr id="445" name="Picture 444">
                <a:extLst>
                  <a:ext uri="{FF2B5EF4-FFF2-40B4-BE49-F238E27FC236}">
                    <a16:creationId xmlns:a16="http://schemas.microsoft.com/office/drawing/2014/main" id="{676383BF-64D2-407C-B3E6-4288282BF7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46" name="TextBox 445">
                <a:extLst>
                  <a:ext uri="{FF2B5EF4-FFF2-40B4-BE49-F238E27FC236}">
                    <a16:creationId xmlns:a16="http://schemas.microsoft.com/office/drawing/2014/main" id="{404939FF-7B40-40CE-AF2D-C818EB988061}"/>
                  </a:ext>
                </a:extLst>
              </p:cNvPr>
              <p:cNvSpPr txBox="1"/>
              <p:nvPr/>
            </p:nvSpPr>
            <p:spPr>
              <a:xfrm rot="20218249">
                <a:off x="7249350" y="2910241"/>
                <a:ext cx="3981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PERGURUAN</a:t>
                </a:r>
              </a:p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TINGGI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54" name="Group 453">
              <a:extLst>
                <a:ext uri="{FF2B5EF4-FFF2-40B4-BE49-F238E27FC236}">
                  <a16:creationId xmlns:a16="http://schemas.microsoft.com/office/drawing/2014/main" id="{D31D9217-0D69-48FF-8299-8747823D4479}"/>
                </a:ext>
              </a:extLst>
            </p:cNvPr>
            <p:cNvGrpSpPr/>
            <p:nvPr/>
          </p:nvGrpSpPr>
          <p:grpSpPr>
            <a:xfrm>
              <a:off x="3585195" y="1515150"/>
              <a:ext cx="452501" cy="250693"/>
              <a:chOff x="8611773" y="3274162"/>
              <a:chExt cx="262003" cy="145154"/>
            </a:xfrm>
          </p:grpSpPr>
          <p:pic>
            <p:nvPicPr>
              <p:cNvPr id="455" name="Picture 454">
                <a:extLst>
                  <a:ext uri="{FF2B5EF4-FFF2-40B4-BE49-F238E27FC236}">
                    <a16:creationId xmlns:a16="http://schemas.microsoft.com/office/drawing/2014/main" id="{3B602BA1-135A-459E-9163-56B76982A7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02501" y="3274162"/>
                <a:ext cx="84147" cy="145154"/>
              </a:xfrm>
              <a:prstGeom prst="rect">
                <a:avLst/>
              </a:prstGeom>
            </p:spPr>
          </p:pic>
          <p:sp>
            <p:nvSpPr>
              <p:cNvPr id="456" name="TextBox 455">
                <a:extLst>
                  <a:ext uri="{FF2B5EF4-FFF2-40B4-BE49-F238E27FC236}">
                    <a16:creationId xmlns:a16="http://schemas.microsoft.com/office/drawing/2014/main" id="{62AAD456-149C-4A28-8751-8E1231BE5250}"/>
                  </a:ext>
                </a:extLst>
              </p:cNvPr>
              <p:cNvSpPr txBox="1"/>
              <p:nvPr/>
            </p:nvSpPr>
            <p:spPr>
              <a:xfrm rot="1560676">
                <a:off x="8611773" y="3278648"/>
                <a:ext cx="262003" cy="89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KANTOR</a:t>
                </a:r>
              </a:p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WALIKOTA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EED2911-45B1-4AC3-A522-7E042D2C0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3975" y="813662"/>
              <a:ext cx="495913" cy="508431"/>
            </a:xfrm>
            <a:prstGeom prst="rect">
              <a:avLst/>
            </a:prstGeom>
          </p:spPr>
        </p:pic>
        <p:cxnSp>
          <p:nvCxnSpPr>
            <p:cNvPr id="647" name="Straight Connector 646">
              <a:extLst>
                <a:ext uri="{FF2B5EF4-FFF2-40B4-BE49-F238E27FC236}">
                  <a16:creationId xmlns:a16="http://schemas.microsoft.com/office/drawing/2014/main" id="{D1C29019-4DCD-4DE0-AA3E-68CAB17338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32255" y="947040"/>
              <a:ext cx="639874" cy="465779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8" name="Straight Connector 647">
              <a:extLst>
                <a:ext uri="{FF2B5EF4-FFF2-40B4-BE49-F238E27FC236}">
                  <a16:creationId xmlns:a16="http://schemas.microsoft.com/office/drawing/2014/main" id="{3753D089-B460-42E2-B5AA-B76F4A021E8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64805" y="1424168"/>
              <a:ext cx="823174" cy="357239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1" name="Group 450">
              <a:extLst>
                <a:ext uri="{FF2B5EF4-FFF2-40B4-BE49-F238E27FC236}">
                  <a16:creationId xmlns:a16="http://schemas.microsoft.com/office/drawing/2014/main" id="{BB98C3DB-A9F2-411F-9EC4-CA6B51CFA224}"/>
                </a:ext>
              </a:extLst>
            </p:cNvPr>
            <p:cNvGrpSpPr/>
            <p:nvPr/>
          </p:nvGrpSpPr>
          <p:grpSpPr>
            <a:xfrm>
              <a:off x="3061766" y="771739"/>
              <a:ext cx="398158" cy="327363"/>
              <a:chOff x="7249350" y="2871746"/>
              <a:chExt cx="398158" cy="327363"/>
            </a:xfrm>
          </p:grpSpPr>
          <p:pic>
            <p:nvPicPr>
              <p:cNvPr id="452" name="Picture 451">
                <a:extLst>
                  <a:ext uri="{FF2B5EF4-FFF2-40B4-BE49-F238E27FC236}">
                    <a16:creationId xmlns:a16="http://schemas.microsoft.com/office/drawing/2014/main" id="{384BF473-3864-4B73-BE24-24A5006A4C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017" y="2871746"/>
                <a:ext cx="191902" cy="327363"/>
              </a:xfrm>
              <a:prstGeom prst="rect">
                <a:avLst/>
              </a:prstGeom>
            </p:spPr>
          </p:pic>
          <p:sp>
            <p:nvSpPr>
              <p:cNvPr id="453" name="TextBox 452">
                <a:extLst>
                  <a:ext uri="{FF2B5EF4-FFF2-40B4-BE49-F238E27FC236}">
                    <a16:creationId xmlns:a16="http://schemas.microsoft.com/office/drawing/2014/main" id="{3B2588C3-020E-4568-BFD1-B7D7C8A682E1}"/>
                  </a:ext>
                </a:extLst>
              </p:cNvPr>
              <p:cNvSpPr txBox="1"/>
              <p:nvPr/>
            </p:nvSpPr>
            <p:spPr>
              <a:xfrm rot="20218249">
                <a:off x="7249350" y="2894852"/>
                <a:ext cx="3981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SEKOLAH MENEGAH</a:t>
                </a:r>
              </a:p>
              <a:p>
                <a:pPr algn="ctr"/>
                <a:r>
                  <a:rPr lang="en-US" sz="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ATAS</a:t>
                </a:r>
                <a:endParaRPr lang="id-ID" sz="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649" name="Straight Connector 648">
              <a:extLst>
                <a:ext uri="{FF2B5EF4-FFF2-40B4-BE49-F238E27FC236}">
                  <a16:creationId xmlns:a16="http://schemas.microsoft.com/office/drawing/2014/main" id="{0711EBD2-E684-4200-B561-A1758D5B9AC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995962" y="1282710"/>
              <a:ext cx="562852" cy="55112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3" name="Picture 222">
              <a:extLst>
                <a:ext uri="{FF2B5EF4-FFF2-40B4-BE49-F238E27FC236}">
                  <a16:creationId xmlns:a16="http://schemas.microsoft.com/office/drawing/2014/main" id="{79A937A6-743F-4E1B-BF9B-ACB4C2998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56313">
              <a:off x="1971716" y="1193525"/>
              <a:ext cx="562594" cy="433349"/>
            </a:xfrm>
            <a:prstGeom prst="rect">
              <a:avLst/>
            </a:prstGeom>
          </p:spPr>
        </p:pic>
        <p:cxnSp>
          <p:nvCxnSpPr>
            <p:cNvPr id="651" name="Straight Connector 650">
              <a:extLst>
                <a:ext uri="{FF2B5EF4-FFF2-40B4-BE49-F238E27FC236}">
                  <a16:creationId xmlns:a16="http://schemas.microsoft.com/office/drawing/2014/main" id="{12C56E35-7650-4FF7-8C74-816E916088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958367" y="1565544"/>
              <a:ext cx="562852" cy="55112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2" name="Straight Connector 651">
              <a:extLst>
                <a:ext uri="{FF2B5EF4-FFF2-40B4-BE49-F238E27FC236}">
                  <a16:creationId xmlns:a16="http://schemas.microsoft.com/office/drawing/2014/main" id="{142DCA55-2E93-4624-A152-7798A2A1A4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52307" y="937914"/>
              <a:ext cx="86950" cy="837231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7" name="Straight Connector 656">
              <a:extLst>
                <a:ext uri="{FF2B5EF4-FFF2-40B4-BE49-F238E27FC236}">
                  <a16:creationId xmlns:a16="http://schemas.microsoft.com/office/drawing/2014/main" id="{83F1A822-2941-41D7-9A32-691E72A67621}"/>
                </a:ext>
              </a:extLst>
            </p:cNvPr>
            <p:cNvCxnSpPr>
              <a:cxnSpLocks/>
            </p:cNvCxnSpPr>
            <p:nvPr/>
          </p:nvCxnSpPr>
          <p:spPr>
            <a:xfrm>
              <a:off x="2614277" y="1354737"/>
              <a:ext cx="321799" cy="49211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8" name="Picture 657">
              <a:extLst>
                <a:ext uri="{FF2B5EF4-FFF2-40B4-BE49-F238E27FC236}">
                  <a16:creationId xmlns:a16="http://schemas.microsoft.com/office/drawing/2014/main" id="{56D75C05-18C2-4B7C-9526-74175326D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2169" y="1166913"/>
              <a:ext cx="166415" cy="349385"/>
            </a:xfrm>
            <a:prstGeom prst="rect">
              <a:avLst/>
            </a:prstGeom>
          </p:spPr>
        </p:pic>
        <p:pic>
          <p:nvPicPr>
            <p:cNvPr id="659" name="Picture 658">
              <a:extLst>
                <a:ext uri="{FF2B5EF4-FFF2-40B4-BE49-F238E27FC236}">
                  <a16:creationId xmlns:a16="http://schemas.microsoft.com/office/drawing/2014/main" id="{FFB6BB03-2B0C-4592-B2BB-B7F26EC153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5562" y="1090326"/>
              <a:ext cx="166415" cy="349385"/>
            </a:xfrm>
            <a:prstGeom prst="rect">
              <a:avLst/>
            </a:prstGeom>
          </p:spPr>
        </p:pic>
        <p:pic>
          <p:nvPicPr>
            <p:cNvPr id="660" name="Picture 659">
              <a:extLst>
                <a:ext uri="{FF2B5EF4-FFF2-40B4-BE49-F238E27FC236}">
                  <a16:creationId xmlns:a16="http://schemas.microsoft.com/office/drawing/2014/main" id="{653B004B-9E23-43E6-82C8-16F8FD000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3029" y="717755"/>
              <a:ext cx="166415" cy="349385"/>
            </a:xfrm>
            <a:prstGeom prst="rect">
              <a:avLst/>
            </a:prstGeom>
          </p:spPr>
        </p:pic>
        <p:pic>
          <p:nvPicPr>
            <p:cNvPr id="661" name="Picture 660">
              <a:extLst>
                <a:ext uri="{FF2B5EF4-FFF2-40B4-BE49-F238E27FC236}">
                  <a16:creationId xmlns:a16="http://schemas.microsoft.com/office/drawing/2014/main" id="{E58A61C3-5287-4F4D-B35C-0E17CD206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6485" y="866397"/>
              <a:ext cx="166415" cy="349385"/>
            </a:xfrm>
            <a:prstGeom prst="rect">
              <a:avLst/>
            </a:prstGeom>
          </p:spPr>
        </p:pic>
        <p:pic>
          <p:nvPicPr>
            <p:cNvPr id="662" name="Picture 661">
              <a:extLst>
                <a:ext uri="{FF2B5EF4-FFF2-40B4-BE49-F238E27FC236}">
                  <a16:creationId xmlns:a16="http://schemas.microsoft.com/office/drawing/2014/main" id="{79BFA9B7-8DD6-4990-AB55-C4F28AA18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9941" y="1015039"/>
              <a:ext cx="166415" cy="349385"/>
            </a:xfrm>
            <a:prstGeom prst="rect">
              <a:avLst/>
            </a:prstGeom>
          </p:spPr>
        </p:pic>
        <p:pic>
          <p:nvPicPr>
            <p:cNvPr id="663" name="Picture 662">
              <a:extLst>
                <a:ext uri="{FF2B5EF4-FFF2-40B4-BE49-F238E27FC236}">
                  <a16:creationId xmlns:a16="http://schemas.microsoft.com/office/drawing/2014/main" id="{B387CE54-D236-4B45-9F45-EC0F69B0E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1971" y="1245564"/>
              <a:ext cx="166415" cy="349385"/>
            </a:xfrm>
            <a:prstGeom prst="rect">
              <a:avLst/>
            </a:prstGeom>
          </p:spPr>
        </p:pic>
      </p:grpSp>
      <p:grpSp>
        <p:nvGrpSpPr>
          <p:cNvPr id="11" name="SUNGAI DAN JEMBATAN">
            <a:extLst>
              <a:ext uri="{FF2B5EF4-FFF2-40B4-BE49-F238E27FC236}">
                <a16:creationId xmlns:a16="http://schemas.microsoft.com/office/drawing/2014/main" id="{42ED4B02-9940-4308-9A90-F2B8BD037D26}"/>
              </a:ext>
            </a:extLst>
          </p:cNvPr>
          <p:cNvGrpSpPr/>
          <p:nvPr/>
        </p:nvGrpSpPr>
        <p:grpSpPr>
          <a:xfrm>
            <a:off x="889702" y="664700"/>
            <a:ext cx="6747617" cy="6026416"/>
            <a:chOff x="508701" y="664700"/>
            <a:chExt cx="6747617" cy="6026416"/>
          </a:xfrm>
        </p:grpSpPr>
        <p:sp>
          <p:nvSpPr>
            <p:cNvPr id="33" name="SUNGAI">
              <a:extLst>
                <a:ext uri="{FF2B5EF4-FFF2-40B4-BE49-F238E27FC236}">
                  <a16:creationId xmlns:a16="http://schemas.microsoft.com/office/drawing/2014/main" id="{395D5AE6-5BE2-4A2A-8D14-95FE00845380}"/>
                </a:ext>
              </a:extLst>
            </p:cNvPr>
            <p:cNvSpPr/>
            <p:nvPr/>
          </p:nvSpPr>
          <p:spPr>
            <a:xfrm>
              <a:off x="508701" y="664700"/>
              <a:ext cx="6747617" cy="6026416"/>
            </a:xfrm>
            <a:custGeom>
              <a:avLst/>
              <a:gdLst>
                <a:gd name="connsiteX0" fmla="*/ 2103093 w 6618882"/>
                <a:gd name="connsiteY0" fmla="*/ 0 h 5927193"/>
                <a:gd name="connsiteX1" fmla="*/ 3607024 w 6618882"/>
                <a:gd name="connsiteY1" fmla="*/ 72859 h 5927193"/>
                <a:gd name="connsiteX2" fmla="*/ 3681948 w 6618882"/>
                <a:gd name="connsiteY2" fmla="*/ 87320 h 5927193"/>
                <a:gd name="connsiteX3" fmla="*/ 3784985 w 6618882"/>
                <a:gd name="connsiteY3" fmla="*/ 107906 h 5927193"/>
                <a:gd name="connsiteX4" fmla="*/ 4284168 w 6618882"/>
                <a:gd name="connsiteY4" fmla="*/ 260899 h 5927193"/>
                <a:gd name="connsiteX5" fmla="*/ 4321973 w 6618882"/>
                <a:gd name="connsiteY5" fmla="*/ 596729 h 5927193"/>
                <a:gd name="connsiteX6" fmla="*/ 4335219 w 6618882"/>
                <a:gd name="connsiteY6" fmla="*/ 1137810 h 5927193"/>
                <a:gd name="connsiteX7" fmla="*/ 4320396 w 6618882"/>
                <a:gd name="connsiteY7" fmla="*/ 1540457 h 5927193"/>
                <a:gd name="connsiteX8" fmla="*/ 4293707 w 6618882"/>
                <a:gd name="connsiteY8" fmla="*/ 1807561 h 5927193"/>
                <a:gd name="connsiteX9" fmla="*/ 4673075 w 6618882"/>
                <a:gd name="connsiteY9" fmla="*/ 2080844 h 5927193"/>
                <a:gd name="connsiteX10" fmla="*/ 4654625 w 6618882"/>
                <a:gd name="connsiteY10" fmla="*/ 2612417 h 5927193"/>
                <a:gd name="connsiteX11" fmla="*/ 4766980 w 6618882"/>
                <a:gd name="connsiteY11" fmla="*/ 3055546 h 5927193"/>
                <a:gd name="connsiteX12" fmla="*/ 5116601 w 6618882"/>
                <a:gd name="connsiteY12" fmla="*/ 3332549 h 5927193"/>
                <a:gd name="connsiteX13" fmla="*/ 5650762 w 6618882"/>
                <a:gd name="connsiteY13" fmla="*/ 3417271 h 5927193"/>
                <a:gd name="connsiteX14" fmla="*/ 5751817 w 6618882"/>
                <a:gd name="connsiteY14" fmla="*/ 3840878 h 5927193"/>
                <a:gd name="connsiteX15" fmla="*/ 5849737 w 6618882"/>
                <a:gd name="connsiteY15" fmla="*/ 4328115 h 5927193"/>
                <a:gd name="connsiteX16" fmla="*/ 6065991 w 6618882"/>
                <a:gd name="connsiteY16" fmla="*/ 4885357 h 5927193"/>
                <a:gd name="connsiteX17" fmla="*/ 6243696 w 6618882"/>
                <a:gd name="connsiteY17" fmla="*/ 5503445 h 5927193"/>
                <a:gd name="connsiteX18" fmla="*/ 6585846 w 6618882"/>
                <a:gd name="connsiteY18" fmla="*/ 5734092 h 5927193"/>
                <a:gd name="connsiteX19" fmla="*/ 6618882 w 6618882"/>
                <a:gd name="connsiteY19" fmla="*/ 5751328 h 5927193"/>
                <a:gd name="connsiteX20" fmla="*/ 6573720 w 6618882"/>
                <a:gd name="connsiteY20" fmla="*/ 5776336 h 5927193"/>
                <a:gd name="connsiteX21" fmla="*/ 6406091 w 6618882"/>
                <a:gd name="connsiteY21" fmla="*/ 5886716 h 5927193"/>
                <a:gd name="connsiteX22" fmla="*/ 6365109 w 6618882"/>
                <a:gd name="connsiteY22" fmla="*/ 5927193 h 5927193"/>
                <a:gd name="connsiteX23" fmla="*/ 6356335 w 6618882"/>
                <a:gd name="connsiteY23" fmla="*/ 5920518 h 5927193"/>
                <a:gd name="connsiteX24" fmla="*/ 5902991 w 6618882"/>
                <a:gd name="connsiteY24" fmla="*/ 5626613 h 5927193"/>
                <a:gd name="connsiteX25" fmla="*/ 5725286 w 6618882"/>
                <a:gd name="connsiteY25" fmla="*/ 5008525 h 5927193"/>
                <a:gd name="connsiteX26" fmla="*/ 5509031 w 6618882"/>
                <a:gd name="connsiteY26" fmla="*/ 4451283 h 5927193"/>
                <a:gd name="connsiteX27" fmla="*/ 5411112 w 6618882"/>
                <a:gd name="connsiteY27" fmla="*/ 3964046 h 5927193"/>
                <a:gd name="connsiteX28" fmla="*/ 5411114 w 6618882"/>
                <a:gd name="connsiteY28" fmla="*/ 3667521 h 5927193"/>
                <a:gd name="connsiteX29" fmla="*/ 4747022 w 6618882"/>
                <a:gd name="connsiteY29" fmla="*/ 3512199 h 5927193"/>
                <a:gd name="connsiteX30" fmla="*/ 4426275 w 6618882"/>
                <a:gd name="connsiteY30" fmla="*/ 3178714 h 5927193"/>
                <a:gd name="connsiteX31" fmla="*/ 4313920 w 6618882"/>
                <a:gd name="connsiteY31" fmla="*/ 2735585 h 5927193"/>
                <a:gd name="connsiteX32" fmla="*/ 4332370 w 6618882"/>
                <a:gd name="connsiteY32" fmla="*/ 2204012 h 5927193"/>
                <a:gd name="connsiteX33" fmla="*/ 3953002 w 6618882"/>
                <a:gd name="connsiteY33" fmla="*/ 1930729 h 5927193"/>
                <a:gd name="connsiteX34" fmla="*/ 3979691 w 6618882"/>
                <a:gd name="connsiteY34" fmla="*/ 1663625 h 5927193"/>
                <a:gd name="connsiteX35" fmla="*/ 3994514 w 6618882"/>
                <a:gd name="connsiteY35" fmla="*/ 1260978 h 5927193"/>
                <a:gd name="connsiteX36" fmla="*/ 3981268 w 6618882"/>
                <a:gd name="connsiteY36" fmla="*/ 719897 h 5927193"/>
                <a:gd name="connsiteX37" fmla="*/ 3943463 w 6618882"/>
                <a:gd name="connsiteY37" fmla="*/ 384067 h 5927193"/>
                <a:gd name="connsiteX38" fmla="*/ 3357660 w 6618882"/>
                <a:gd name="connsiteY38" fmla="*/ 273434 h 5927193"/>
                <a:gd name="connsiteX39" fmla="*/ 2243202 w 6618882"/>
                <a:gd name="connsiteY39" fmla="*/ 219282 h 5927193"/>
                <a:gd name="connsiteX40" fmla="*/ 1602479 w 6618882"/>
                <a:gd name="connsiteY40" fmla="*/ 308371 h 5927193"/>
                <a:gd name="connsiteX41" fmla="*/ 1460789 w 6618882"/>
                <a:gd name="connsiteY41" fmla="*/ 497465 h 5927193"/>
                <a:gd name="connsiteX42" fmla="*/ 1455133 w 6618882"/>
                <a:gd name="connsiteY42" fmla="*/ 770990 h 5927193"/>
                <a:gd name="connsiteX43" fmla="*/ 1340831 w 6618882"/>
                <a:gd name="connsiteY43" fmla="*/ 1251662 h 5927193"/>
                <a:gd name="connsiteX44" fmla="*/ 1015868 w 6618882"/>
                <a:gd name="connsiteY44" fmla="*/ 2091025 h 5927193"/>
                <a:gd name="connsiteX45" fmla="*/ 573326 w 6618882"/>
                <a:gd name="connsiteY45" fmla="*/ 3232522 h 5927193"/>
                <a:gd name="connsiteX46" fmla="*/ 121293 w 6618882"/>
                <a:gd name="connsiteY46" fmla="*/ 4262016 h 5927193"/>
                <a:gd name="connsiteX47" fmla="*/ 93257 w 6618882"/>
                <a:gd name="connsiteY47" fmla="*/ 4331156 h 5927193"/>
                <a:gd name="connsiteX48" fmla="*/ 26839 w 6618882"/>
                <a:gd name="connsiteY48" fmla="*/ 4124570 h 5927193"/>
                <a:gd name="connsiteX49" fmla="*/ 0 w 6618882"/>
                <a:gd name="connsiteY49" fmla="*/ 3852398 h 5927193"/>
                <a:gd name="connsiteX50" fmla="*/ 9432 w 6618882"/>
                <a:gd name="connsiteY50" fmla="*/ 3827140 h 5927193"/>
                <a:gd name="connsiteX51" fmla="*/ 338566 w 6618882"/>
                <a:gd name="connsiteY51" fmla="*/ 3034831 h 5927193"/>
                <a:gd name="connsiteX52" fmla="*/ 871740 w 6618882"/>
                <a:gd name="connsiteY52" fmla="*/ 1971780 h 5927193"/>
                <a:gd name="connsiteX53" fmla="*/ 1087223 w 6618882"/>
                <a:gd name="connsiteY53" fmla="*/ 1237926 h 5927193"/>
                <a:gd name="connsiteX54" fmla="*/ 1146185 w 6618882"/>
                <a:gd name="connsiteY54" fmla="*/ 534860 h 5927193"/>
                <a:gd name="connsiteX55" fmla="*/ 1163626 w 6618882"/>
                <a:gd name="connsiteY55" fmla="*/ 480180 h 5927193"/>
                <a:gd name="connsiteX56" fmla="*/ 1194196 w 6618882"/>
                <a:gd name="connsiteY56" fmla="*/ 458015 h 5927193"/>
                <a:gd name="connsiteX57" fmla="*/ 2103093 w 6618882"/>
                <a:gd name="connsiteY57" fmla="*/ 0 h 5927193"/>
                <a:gd name="connsiteX0" fmla="*/ 2103093 w 6618882"/>
                <a:gd name="connsiteY0" fmla="*/ 0 h 5927193"/>
                <a:gd name="connsiteX1" fmla="*/ 3607024 w 6618882"/>
                <a:gd name="connsiteY1" fmla="*/ 72859 h 5927193"/>
                <a:gd name="connsiteX2" fmla="*/ 3681948 w 6618882"/>
                <a:gd name="connsiteY2" fmla="*/ 87320 h 5927193"/>
                <a:gd name="connsiteX3" fmla="*/ 3784985 w 6618882"/>
                <a:gd name="connsiteY3" fmla="*/ 107906 h 5927193"/>
                <a:gd name="connsiteX4" fmla="*/ 4284168 w 6618882"/>
                <a:gd name="connsiteY4" fmla="*/ 260899 h 5927193"/>
                <a:gd name="connsiteX5" fmla="*/ 4321973 w 6618882"/>
                <a:gd name="connsiteY5" fmla="*/ 596729 h 5927193"/>
                <a:gd name="connsiteX6" fmla="*/ 4335219 w 6618882"/>
                <a:gd name="connsiteY6" fmla="*/ 1137810 h 5927193"/>
                <a:gd name="connsiteX7" fmla="*/ 4320396 w 6618882"/>
                <a:gd name="connsiteY7" fmla="*/ 1540457 h 5927193"/>
                <a:gd name="connsiteX8" fmla="*/ 4293707 w 6618882"/>
                <a:gd name="connsiteY8" fmla="*/ 1807561 h 5927193"/>
                <a:gd name="connsiteX9" fmla="*/ 4673075 w 6618882"/>
                <a:gd name="connsiteY9" fmla="*/ 2080844 h 5927193"/>
                <a:gd name="connsiteX10" fmla="*/ 4654625 w 6618882"/>
                <a:gd name="connsiteY10" fmla="*/ 2612417 h 5927193"/>
                <a:gd name="connsiteX11" fmla="*/ 4766980 w 6618882"/>
                <a:gd name="connsiteY11" fmla="*/ 3055546 h 5927193"/>
                <a:gd name="connsiteX12" fmla="*/ 5116601 w 6618882"/>
                <a:gd name="connsiteY12" fmla="*/ 3332549 h 5927193"/>
                <a:gd name="connsiteX13" fmla="*/ 5650762 w 6618882"/>
                <a:gd name="connsiteY13" fmla="*/ 3417271 h 5927193"/>
                <a:gd name="connsiteX14" fmla="*/ 5751817 w 6618882"/>
                <a:gd name="connsiteY14" fmla="*/ 3840878 h 5927193"/>
                <a:gd name="connsiteX15" fmla="*/ 5849737 w 6618882"/>
                <a:gd name="connsiteY15" fmla="*/ 4328115 h 5927193"/>
                <a:gd name="connsiteX16" fmla="*/ 6065991 w 6618882"/>
                <a:gd name="connsiteY16" fmla="*/ 4885357 h 5927193"/>
                <a:gd name="connsiteX17" fmla="*/ 6243696 w 6618882"/>
                <a:gd name="connsiteY17" fmla="*/ 5503445 h 5927193"/>
                <a:gd name="connsiteX18" fmla="*/ 6585846 w 6618882"/>
                <a:gd name="connsiteY18" fmla="*/ 5734092 h 5927193"/>
                <a:gd name="connsiteX19" fmla="*/ 6618882 w 6618882"/>
                <a:gd name="connsiteY19" fmla="*/ 5751328 h 5927193"/>
                <a:gd name="connsiteX20" fmla="*/ 6573720 w 6618882"/>
                <a:gd name="connsiteY20" fmla="*/ 5776336 h 5927193"/>
                <a:gd name="connsiteX21" fmla="*/ 6406091 w 6618882"/>
                <a:gd name="connsiteY21" fmla="*/ 5886716 h 5927193"/>
                <a:gd name="connsiteX22" fmla="*/ 6365109 w 6618882"/>
                <a:gd name="connsiteY22" fmla="*/ 5927193 h 5927193"/>
                <a:gd name="connsiteX23" fmla="*/ 6356335 w 6618882"/>
                <a:gd name="connsiteY23" fmla="*/ 5920518 h 5927193"/>
                <a:gd name="connsiteX24" fmla="*/ 5902991 w 6618882"/>
                <a:gd name="connsiteY24" fmla="*/ 5626613 h 5927193"/>
                <a:gd name="connsiteX25" fmla="*/ 5725286 w 6618882"/>
                <a:gd name="connsiteY25" fmla="*/ 5008525 h 5927193"/>
                <a:gd name="connsiteX26" fmla="*/ 5509031 w 6618882"/>
                <a:gd name="connsiteY26" fmla="*/ 4451283 h 5927193"/>
                <a:gd name="connsiteX27" fmla="*/ 5411112 w 6618882"/>
                <a:gd name="connsiteY27" fmla="*/ 3964046 h 5927193"/>
                <a:gd name="connsiteX28" fmla="*/ 5411114 w 6618882"/>
                <a:gd name="connsiteY28" fmla="*/ 3667521 h 5927193"/>
                <a:gd name="connsiteX29" fmla="*/ 4747022 w 6618882"/>
                <a:gd name="connsiteY29" fmla="*/ 3512199 h 5927193"/>
                <a:gd name="connsiteX30" fmla="*/ 4426275 w 6618882"/>
                <a:gd name="connsiteY30" fmla="*/ 3178714 h 5927193"/>
                <a:gd name="connsiteX31" fmla="*/ 4313920 w 6618882"/>
                <a:gd name="connsiteY31" fmla="*/ 2735585 h 5927193"/>
                <a:gd name="connsiteX32" fmla="*/ 4332370 w 6618882"/>
                <a:gd name="connsiteY32" fmla="*/ 2204012 h 5927193"/>
                <a:gd name="connsiteX33" fmla="*/ 3953002 w 6618882"/>
                <a:gd name="connsiteY33" fmla="*/ 1930729 h 5927193"/>
                <a:gd name="connsiteX34" fmla="*/ 3979691 w 6618882"/>
                <a:gd name="connsiteY34" fmla="*/ 1663625 h 5927193"/>
                <a:gd name="connsiteX35" fmla="*/ 3994514 w 6618882"/>
                <a:gd name="connsiteY35" fmla="*/ 1260978 h 5927193"/>
                <a:gd name="connsiteX36" fmla="*/ 3981268 w 6618882"/>
                <a:gd name="connsiteY36" fmla="*/ 719897 h 5927193"/>
                <a:gd name="connsiteX37" fmla="*/ 3943463 w 6618882"/>
                <a:gd name="connsiteY37" fmla="*/ 384067 h 5927193"/>
                <a:gd name="connsiteX38" fmla="*/ 3357660 w 6618882"/>
                <a:gd name="connsiteY38" fmla="*/ 273434 h 5927193"/>
                <a:gd name="connsiteX39" fmla="*/ 2243202 w 6618882"/>
                <a:gd name="connsiteY39" fmla="*/ 219282 h 5927193"/>
                <a:gd name="connsiteX40" fmla="*/ 1602479 w 6618882"/>
                <a:gd name="connsiteY40" fmla="*/ 308371 h 5927193"/>
                <a:gd name="connsiteX41" fmla="*/ 1460789 w 6618882"/>
                <a:gd name="connsiteY41" fmla="*/ 497465 h 5927193"/>
                <a:gd name="connsiteX42" fmla="*/ 1455133 w 6618882"/>
                <a:gd name="connsiteY42" fmla="*/ 770990 h 5927193"/>
                <a:gd name="connsiteX43" fmla="*/ 1340831 w 6618882"/>
                <a:gd name="connsiteY43" fmla="*/ 1251662 h 5927193"/>
                <a:gd name="connsiteX44" fmla="*/ 1015868 w 6618882"/>
                <a:gd name="connsiteY44" fmla="*/ 2091025 h 5927193"/>
                <a:gd name="connsiteX45" fmla="*/ 573326 w 6618882"/>
                <a:gd name="connsiteY45" fmla="*/ 3232522 h 5927193"/>
                <a:gd name="connsiteX46" fmla="*/ 121293 w 6618882"/>
                <a:gd name="connsiteY46" fmla="*/ 4262016 h 5927193"/>
                <a:gd name="connsiteX47" fmla="*/ 93257 w 6618882"/>
                <a:gd name="connsiteY47" fmla="*/ 4331156 h 5927193"/>
                <a:gd name="connsiteX48" fmla="*/ 26839 w 6618882"/>
                <a:gd name="connsiteY48" fmla="*/ 4124570 h 5927193"/>
                <a:gd name="connsiteX49" fmla="*/ 0 w 6618882"/>
                <a:gd name="connsiteY49" fmla="*/ 3852398 h 5927193"/>
                <a:gd name="connsiteX50" fmla="*/ 9432 w 6618882"/>
                <a:gd name="connsiteY50" fmla="*/ 3827140 h 5927193"/>
                <a:gd name="connsiteX51" fmla="*/ 338566 w 6618882"/>
                <a:gd name="connsiteY51" fmla="*/ 3034831 h 5927193"/>
                <a:gd name="connsiteX52" fmla="*/ 871740 w 6618882"/>
                <a:gd name="connsiteY52" fmla="*/ 1971780 h 5927193"/>
                <a:gd name="connsiteX53" fmla="*/ 1087223 w 6618882"/>
                <a:gd name="connsiteY53" fmla="*/ 1237926 h 5927193"/>
                <a:gd name="connsiteX54" fmla="*/ 1146185 w 6618882"/>
                <a:gd name="connsiteY54" fmla="*/ 534860 h 5927193"/>
                <a:gd name="connsiteX55" fmla="*/ 1163626 w 6618882"/>
                <a:gd name="connsiteY55" fmla="*/ 480180 h 5927193"/>
                <a:gd name="connsiteX56" fmla="*/ 1194196 w 6618882"/>
                <a:gd name="connsiteY56" fmla="*/ 458015 h 5927193"/>
                <a:gd name="connsiteX57" fmla="*/ 1636578 w 6618882"/>
                <a:gd name="connsiteY57" fmla="*/ 168198 h 5927193"/>
                <a:gd name="connsiteX58" fmla="*/ 2103093 w 6618882"/>
                <a:gd name="connsiteY58" fmla="*/ 0 h 5927193"/>
                <a:gd name="connsiteX0" fmla="*/ 2103093 w 6618882"/>
                <a:gd name="connsiteY0" fmla="*/ 0 h 5927193"/>
                <a:gd name="connsiteX1" fmla="*/ 3607024 w 6618882"/>
                <a:gd name="connsiteY1" fmla="*/ 72859 h 5927193"/>
                <a:gd name="connsiteX2" fmla="*/ 3681948 w 6618882"/>
                <a:gd name="connsiteY2" fmla="*/ 87320 h 5927193"/>
                <a:gd name="connsiteX3" fmla="*/ 3784985 w 6618882"/>
                <a:gd name="connsiteY3" fmla="*/ 107906 h 5927193"/>
                <a:gd name="connsiteX4" fmla="*/ 4284168 w 6618882"/>
                <a:gd name="connsiteY4" fmla="*/ 260899 h 5927193"/>
                <a:gd name="connsiteX5" fmla="*/ 4321973 w 6618882"/>
                <a:gd name="connsiteY5" fmla="*/ 596729 h 5927193"/>
                <a:gd name="connsiteX6" fmla="*/ 4335219 w 6618882"/>
                <a:gd name="connsiteY6" fmla="*/ 1137810 h 5927193"/>
                <a:gd name="connsiteX7" fmla="*/ 4320396 w 6618882"/>
                <a:gd name="connsiteY7" fmla="*/ 1540457 h 5927193"/>
                <a:gd name="connsiteX8" fmla="*/ 4293707 w 6618882"/>
                <a:gd name="connsiteY8" fmla="*/ 1807561 h 5927193"/>
                <a:gd name="connsiteX9" fmla="*/ 4673075 w 6618882"/>
                <a:gd name="connsiteY9" fmla="*/ 2080844 h 5927193"/>
                <a:gd name="connsiteX10" fmla="*/ 4654625 w 6618882"/>
                <a:gd name="connsiteY10" fmla="*/ 2612417 h 5927193"/>
                <a:gd name="connsiteX11" fmla="*/ 4766980 w 6618882"/>
                <a:gd name="connsiteY11" fmla="*/ 3055546 h 5927193"/>
                <a:gd name="connsiteX12" fmla="*/ 5116601 w 6618882"/>
                <a:gd name="connsiteY12" fmla="*/ 3332549 h 5927193"/>
                <a:gd name="connsiteX13" fmla="*/ 5650762 w 6618882"/>
                <a:gd name="connsiteY13" fmla="*/ 3417271 h 5927193"/>
                <a:gd name="connsiteX14" fmla="*/ 5751817 w 6618882"/>
                <a:gd name="connsiteY14" fmla="*/ 3840878 h 5927193"/>
                <a:gd name="connsiteX15" fmla="*/ 5849737 w 6618882"/>
                <a:gd name="connsiteY15" fmla="*/ 4328115 h 5927193"/>
                <a:gd name="connsiteX16" fmla="*/ 6065991 w 6618882"/>
                <a:gd name="connsiteY16" fmla="*/ 4885357 h 5927193"/>
                <a:gd name="connsiteX17" fmla="*/ 6243696 w 6618882"/>
                <a:gd name="connsiteY17" fmla="*/ 5503445 h 5927193"/>
                <a:gd name="connsiteX18" fmla="*/ 6585846 w 6618882"/>
                <a:gd name="connsiteY18" fmla="*/ 5734092 h 5927193"/>
                <a:gd name="connsiteX19" fmla="*/ 6618882 w 6618882"/>
                <a:gd name="connsiteY19" fmla="*/ 5751328 h 5927193"/>
                <a:gd name="connsiteX20" fmla="*/ 6573720 w 6618882"/>
                <a:gd name="connsiteY20" fmla="*/ 5776336 h 5927193"/>
                <a:gd name="connsiteX21" fmla="*/ 6406091 w 6618882"/>
                <a:gd name="connsiteY21" fmla="*/ 5886716 h 5927193"/>
                <a:gd name="connsiteX22" fmla="*/ 6365109 w 6618882"/>
                <a:gd name="connsiteY22" fmla="*/ 5927193 h 5927193"/>
                <a:gd name="connsiteX23" fmla="*/ 6356335 w 6618882"/>
                <a:gd name="connsiteY23" fmla="*/ 5920518 h 5927193"/>
                <a:gd name="connsiteX24" fmla="*/ 5902991 w 6618882"/>
                <a:gd name="connsiteY24" fmla="*/ 5626613 h 5927193"/>
                <a:gd name="connsiteX25" fmla="*/ 5725286 w 6618882"/>
                <a:gd name="connsiteY25" fmla="*/ 5008525 h 5927193"/>
                <a:gd name="connsiteX26" fmla="*/ 5509031 w 6618882"/>
                <a:gd name="connsiteY26" fmla="*/ 4451283 h 5927193"/>
                <a:gd name="connsiteX27" fmla="*/ 5411112 w 6618882"/>
                <a:gd name="connsiteY27" fmla="*/ 3964046 h 5927193"/>
                <a:gd name="connsiteX28" fmla="*/ 5411114 w 6618882"/>
                <a:gd name="connsiteY28" fmla="*/ 3667521 h 5927193"/>
                <a:gd name="connsiteX29" fmla="*/ 4747022 w 6618882"/>
                <a:gd name="connsiteY29" fmla="*/ 3512199 h 5927193"/>
                <a:gd name="connsiteX30" fmla="*/ 4426275 w 6618882"/>
                <a:gd name="connsiteY30" fmla="*/ 3178714 h 5927193"/>
                <a:gd name="connsiteX31" fmla="*/ 4313920 w 6618882"/>
                <a:gd name="connsiteY31" fmla="*/ 2735585 h 5927193"/>
                <a:gd name="connsiteX32" fmla="*/ 4332370 w 6618882"/>
                <a:gd name="connsiteY32" fmla="*/ 2204012 h 5927193"/>
                <a:gd name="connsiteX33" fmla="*/ 3953002 w 6618882"/>
                <a:gd name="connsiteY33" fmla="*/ 1930729 h 5927193"/>
                <a:gd name="connsiteX34" fmla="*/ 3979691 w 6618882"/>
                <a:gd name="connsiteY34" fmla="*/ 1663625 h 5927193"/>
                <a:gd name="connsiteX35" fmla="*/ 3994514 w 6618882"/>
                <a:gd name="connsiteY35" fmla="*/ 1260978 h 5927193"/>
                <a:gd name="connsiteX36" fmla="*/ 3981268 w 6618882"/>
                <a:gd name="connsiteY36" fmla="*/ 719897 h 5927193"/>
                <a:gd name="connsiteX37" fmla="*/ 3943463 w 6618882"/>
                <a:gd name="connsiteY37" fmla="*/ 384067 h 5927193"/>
                <a:gd name="connsiteX38" fmla="*/ 3357660 w 6618882"/>
                <a:gd name="connsiteY38" fmla="*/ 273434 h 5927193"/>
                <a:gd name="connsiteX39" fmla="*/ 2243202 w 6618882"/>
                <a:gd name="connsiteY39" fmla="*/ 219282 h 5927193"/>
                <a:gd name="connsiteX40" fmla="*/ 1602479 w 6618882"/>
                <a:gd name="connsiteY40" fmla="*/ 308371 h 5927193"/>
                <a:gd name="connsiteX41" fmla="*/ 1460789 w 6618882"/>
                <a:gd name="connsiteY41" fmla="*/ 497465 h 5927193"/>
                <a:gd name="connsiteX42" fmla="*/ 1455133 w 6618882"/>
                <a:gd name="connsiteY42" fmla="*/ 770990 h 5927193"/>
                <a:gd name="connsiteX43" fmla="*/ 1340831 w 6618882"/>
                <a:gd name="connsiteY43" fmla="*/ 1251662 h 5927193"/>
                <a:gd name="connsiteX44" fmla="*/ 1015868 w 6618882"/>
                <a:gd name="connsiteY44" fmla="*/ 2091025 h 5927193"/>
                <a:gd name="connsiteX45" fmla="*/ 573326 w 6618882"/>
                <a:gd name="connsiteY45" fmla="*/ 3232522 h 5927193"/>
                <a:gd name="connsiteX46" fmla="*/ 121293 w 6618882"/>
                <a:gd name="connsiteY46" fmla="*/ 4262016 h 5927193"/>
                <a:gd name="connsiteX47" fmla="*/ 93257 w 6618882"/>
                <a:gd name="connsiteY47" fmla="*/ 4331156 h 5927193"/>
                <a:gd name="connsiteX48" fmla="*/ 26839 w 6618882"/>
                <a:gd name="connsiteY48" fmla="*/ 4124570 h 5927193"/>
                <a:gd name="connsiteX49" fmla="*/ 0 w 6618882"/>
                <a:gd name="connsiteY49" fmla="*/ 3852398 h 5927193"/>
                <a:gd name="connsiteX50" fmla="*/ 9432 w 6618882"/>
                <a:gd name="connsiteY50" fmla="*/ 3827140 h 5927193"/>
                <a:gd name="connsiteX51" fmla="*/ 338566 w 6618882"/>
                <a:gd name="connsiteY51" fmla="*/ 3034831 h 5927193"/>
                <a:gd name="connsiteX52" fmla="*/ 871740 w 6618882"/>
                <a:gd name="connsiteY52" fmla="*/ 1971780 h 5927193"/>
                <a:gd name="connsiteX53" fmla="*/ 1087223 w 6618882"/>
                <a:gd name="connsiteY53" fmla="*/ 1237926 h 5927193"/>
                <a:gd name="connsiteX54" fmla="*/ 1146185 w 6618882"/>
                <a:gd name="connsiteY54" fmla="*/ 534860 h 5927193"/>
                <a:gd name="connsiteX55" fmla="*/ 1163626 w 6618882"/>
                <a:gd name="connsiteY55" fmla="*/ 480180 h 5927193"/>
                <a:gd name="connsiteX56" fmla="*/ 1194196 w 6618882"/>
                <a:gd name="connsiteY56" fmla="*/ 458015 h 5927193"/>
                <a:gd name="connsiteX57" fmla="*/ 1466096 w 6618882"/>
                <a:gd name="connsiteY57" fmla="*/ 152699 h 5927193"/>
                <a:gd name="connsiteX58" fmla="*/ 2103093 w 6618882"/>
                <a:gd name="connsiteY58" fmla="*/ 0 h 5927193"/>
                <a:gd name="connsiteX0" fmla="*/ 2103093 w 6722399"/>
                <a:gd name="connsiteY0" fmla="*/ 0 h 5973139"/>
                <a:gd name="connsiteX1" fmla="*/ 3607024 w 6722399"/>
                <a:gd name="connsiteY1" fmla="*/ 72859 h 5973139"/>
                <a:gd name="connsiteX2" fmla="*/ 3681948 w 6722399"/>
                <a:gd name="connsiteY2" fmla="*/ 87320 h 5973139"/>
                <a:gd name="connsiteX3" fmla="*/ 3784985 w 6722399"/>
                <a:gd name="connsiteY3" fmla="*/ 107906 h 5973139"/>
                <a:gd name="connsiteX4" fmla="*/ 4284168 w 6722399"/>
                <a:gd name="connsiteY4" fmla="*/ 260899 h 5973139"/>
                <a:gd name="connsiteX5" fmla="*/ 4321973 w 6722399"/>
                <a:gd name="connsiteY5" fmla="*/ 596729 h 5973139"/>
                <a:gd name="connsiteX6" fmla="*/ 4335219 w 6722399"/>
                <a:gd name="connsiteY6" fmla="*/ 1137810 h 5973139"/>
                <a:gd name="connsiteX7" fmla="*/ 4320396 w 6722399"/>
                <a:gd name="connsiteY7" fmla="*/ 1540457 h 5973139"/>
                <a:gd name="connsiteX8" fmla="*/ 4293707 w 6722399"/>
                <a:gd name="connsiteY8" fmla="*/ 1807561 h 5973139"/>
                <a:gd name="connsiteX9" fmla="*/ 4673075 w 6722399"/>
                <a:gd name="connsiteY9" fmla="*/ 2080844 h 5973139"/>
                <a:gd name="connsiteX10" fmla="*/ 4654625 w 6722399"/>
                <a:gd name="connsiteY10" fmla="*/ 2612417 h 5973139"/>
                <a:gd name="connsiteX11" fmla="*/ 4766980 w 6722399"/>
                <a:gd name="connsiteY11" fmla="*/ 3055546 h 5973139"/>
                <a:gd name="connsiteX12" fmla="*/ 5116601 w 6722399"/>
                <a:gd name="connsiteY12" fmla="*/ 3332549 h 5973139"/>
                <a:gd name="connsiteX13" fmla="*/ 5650762 w 6722399"/>
                <a:gd name="connsiteY13" fmla="*/ 3417271 h 5973139"/>
                <a:gd name="connsiteX14" fmla="*/ 5751817 w 6722399"/>
                <a:gd name="connsiteY14" fmla="*/ 3840878 h 5973139"/>
                <a:gd name="connsiteX15" fmla="*/ 5849737 w 6722399"/>
                <a:gd name="connsiteY15" fmla="*/ 4328115 h 5973139"/>
                <a:gd name="connsiteX16" fmla="*/ 6065991 w 6722399"/>
                <a:gd name="connsiteY16" fmla="*/ 4885357 h 5973139"/>
                <a:gd name="connsiteX17" fmla="*/ 6243696 w 6722399"/>
                <a:gd name="connsiteY17" fmla="*/ 5503445 h 5973139"/>
                <a:gd name="connsiteX18" fmla="*/ 6585846 w 6722399"/>
                <a:gd name="connsiteY18" fmla="*/ 5734092 h 5973139"/>
                <a:gd name="connsiteX19" fmla="*/ 6618882 w 6722399"/>
                <a:gd name="connsiteY19" fmla="*/ 5751328 h 5973139"/>
                <a:gd name="connsiteX20" fmla="*/ 6721204 w 6722399"/>
                <a:gd name="connsiteY20" fmla="*/ 5968065 h 5973139"/>
                <a:gd name="connsiteX21" fmla="*/ 6406091 w 6722399"/>
                <a:gd name="connsiteY21" fmla="*/ 5886716 h 5973139"/>
                <a:gd name="connsiteX22" fmla="*/ 6365109 w 6722399"/>
                <a:gd name="connsiteY22" fmla="*/ 5927193 h 5973139"/>
                <a:gd name="connsiteX23" fmla="*/ 6356335 w 6722399"/>
                <a:gd name="connsiteY23" fmla="*/ 5920518 h 5973139"/>
                <a:gd name="connsiteX24" fmla="*/ 5902991 w 6722399"/>
                <a:gd name="connsiteY24" fmla="*/ 5626613 h 5973139"/>
                <a:gd name="connsiteX25" fmla="*/ 5725286 w 6722399"/>
                <a:gd name="connsiteY25" fmla="*/ 5008525 h 5973139"/>
                <a:gd name="connsiteX26" fmla="*/ 5509031 w 6722399"/>
                <a:gd name="connsiteY26" fmla="*/ 4451283 h 5973139"/>
                <a:gd name="connsiteX27" fmla="*/ 5411112 w 6722399"/>
                <a:gd name="connsiteY27" fmla="*/ 3964046 h 5973139"/>
                <a:gd name="connsiteX28" fmla="*/ 5411114 w 6722399"/>
                <a:gd name="connsiteY28" fmla="*/ 3667521 h 5973139"/>
                <a:gd name="connsiteX29" fmla="*/ 4747022 w 6722399"/>
                <a:gd name="connsiteY29" fmla="*/ 3512199 h 5973139"/>
                <a:gd name="connsiteX30" fmla="*/ 4426275 w 6722399"/>
                <a:gd name="connsiteY30" fmla="*/ 3178714 h 5973139"/>
                <a:gd name="connsiteX31" fmla="*/ 4313920 w 6722399"/>
                <a:gd name="connsiteY31" fmla="*/ 2735585 h 5973139"/>
                <a:gd name="connsiteX32" fmla="*/ 4332370 w 6722399"/>
                <a:gd name="connsiteY32" fmla="*/ 2204012 h 5973139"/>
                <a:gd name="connsiteX33" fmla="*/ 3953002 w 6722399"/>
                <a:gd name="connsiteY33" fmla="*/ 1930729 h 5973139"/>
                <a:gd name="connsiteX34" fmla="*/ 3979691 w 6722399"/>
                <a:gd name="connsiteY34" fmla="*/ 1663625 h 5973139"/>
                <a:gd name="connsiteX35" fmla="*/ 3994514 w 6722399"/>
                <a:gd name="connsiteY35" fmla="*/ 1260978 h 5973139"/>
                <a:gd name="connsiteX36" fmla="*/ 3981268 w 6722399"/>
                <a:gd name="connsiteY36" fmla="*/ 719897 h 5973139"/>
                <a:gd name="connsiteX37" fmla="*/ 3943463 w 6722399"/>
                <a:gd name="connsiteY37" fmla="*/ 384067 h 5973139"/>
                <a:gd name="connsiteX38" fmla="*/ 3357660 w 6722399"/>
                <a:gd name="connsiteY38" fmla="*/ 273434 h 5973139"/>
                <a:gd name="connsiteX39" fmla="*/ 2243202 w 6722399"/>
                <a:gd name="connsiteY39" fmla="*/ 219282 h 5973139"/>
                <a:gd name="connsiteX40" fmla="*/ 1602479 w 6722399"/>
                <a:gd name="connsiteY40" fmla="*/ 308371 h 5973139"/>
                <a:gd name="connsiteX41" fmla="*/ 1460789 w 6722399"/>
                <a:gd name="connsiteY41" fmla="*/ 497465 h 5973139"/>
                <a:gd name="connsiteX42" fmla="*/ 1455133 w 6722399"/>
                <a:gd name="connsiteY42" fmla="*/ 770990 h 5973139"/>
                <a:gd name="connsiteX43" fmla="*/ 1340831 w 6722399"/>
                <a:gd name="connsiteY43" fmla="*/ 1251662 h 5973139"/>
                <a:gd name="connsiteX44" fmla="*/ 1015868 w 6722399"/>
                <a:gd name="connsiteY44" fmla="*/ 2091025 h 5973139"/>
                <a:gd name="connsiteX45" fmla="*/ 573326 w 6722399"/>
                <a:gd name="connsiteY45" fmla="*/ 3232522 h 5973139"/>
                <a:gd name="connsiteX46" fmla="*/ 121293 w 6722399"/>
                <a:gd name="connsiteY46" fmla="*/ 4262016 h 5973139"/>
                <a:gd name="connsiteX47" fmla="*/ 93257 w 6722399"/>
                <a:gd name="connsiteY47" fmla="*/ 4331156 h 5973139"/>
                <a:gd name="connsiteX48" fmla="*/ 26839 w 6722399"/>
                <a:gd name="connsiteY48" fmla="*/ 4124570 h 5973139"/>
                <a:gd name="connsiteX49" fmla="*/ 0 w 6722399"/>
                <a:gd name="connsiteY49" fmla="*/ 3852398 h 5973139"/>
                <a:gd name="connsiteX50" fmla="*/ 9432 w 6722399"/>
                <a:gd name="connsiteY50" fmla="*/ 3827140 h 5973139"/>
                <a:gd name="connsiteX51" fmla="*/ 338566 w 6722399"/>
                <a:gd name="connsiteY51" fmla="*/ 3034831 h 5973139"/>
                <a:gd name="connsiteX52" fmla="*/ 871740 w 6722399"/>
                <a:gd name="connsiteY52" fmla="*/ 1971780 h 5973139"/>
                <a:gd name="connsiteX53" fmla="*/ 1087223 w 6722399"/>
                <a:gd name="connsiteY53" fmla="*/ 1237926 h 5973139"/>
                <a:gd name="connsiteX54" fmla="*/ 1146185 w 6722399"/>
                <a:gd name="connsiteY54" fmla="*/ 534860 h 5973139"/>
                <a:gd name="connsiteX55" fmla="*/ 1163626 w 6722399"/>
                <a:gd name="connsiteY55" fmla="*/ 480180 h 5973139"/>
                <a:gd name="connsiteX56" fmla="*/ 1194196 w 6722399"/>
                <a:gd name="connsiteY56" fmla="*/ 458015 h 5973139"/>
                <a:gd name="connsiteX57" fmla="*/ 1466096 w 6722399"/>
                <a:gd name="connsiteY57" fmla="*/ 152699 h 5973139"/>
                <a:gd name="connsiteX58" fmla="*/ 2103093 w 6722399"/>
                <a:gd name="connsiteY58" fmla="*/ 0 h 5973139"/>
                <a:gd name="connsiteX0" fmla="*/ 2103093 w 6722399"/>
                <a:gd name="connsiteY0" fmla="*/ 0 h 5978362"/>
                <a:gd name="connsiteX1" fmla="*/ 3607024 w 6722399"/>
                <a:gd name="connsiteY1" fmla="*/ 72859 h 5978362"/>
                <a:gd name="connsiteX2" fmla="*/ 3681948 w 6722399"/>
                <a:gd name="connsiteY2" fmla="*/ 87320 h 5978362"/>
                <a:gd name="connsiteX3" fmla="*/ 3784985 w 6722399"/>
                <a:gd name="connsiteY3" fmla="*/ 107906 h 5978362"/>
                <a:gd name="connsiteX4" fmla="*/ 4284168 w 6722399"/>
                <a:gd name="connsiteY4" fmla="*/ 260899 h 5978362"/>
                <a:gd name="connsiteX5" fmla="*/ 4321973 w 6722399"/>
                <a:gd name="connsiteY5" fmla="*/ 596729 h 5978362"/>
                <a:gd name="connsiteX6" fmla="*/ 4335219 w 6722399"/>
                <a:gd name="connsiteY6" fmla="*/ 1137810 h 5978362"/>
                <a:gd name="connsiteX7" fmla="*/ 4320396 w 6722399"/>
                <a:gd name="connsiteY7" fmla="*/ 1540457 h 5978362"/>
                <a:gd name="connsiteX8" fmla="*/ 4293707 w 6722399"/>
                <a:gd name="connsiteY8" fmla="*/ 1807561 h 5978362"/>
                <a:gd name="connsiteX9" fmla="*/ 4673075 w 6722399"/>
                <a:gd name="connsiteY9" fmla="*/ 2080844 h 5978362"/>
                <a:gd name="connsiteX10" fmla="*/ 4654625 w 6722399"/>
                <a:gd name="connsiteY10" fmla="*/ 2612417 h 5978362"/>
                <a:gd name="connsiteX11" fmla="*/ 4766980 w 6722399"/>
                <a:gd name="connsiteY11" fmla="*/ 3055546 h 5978362"/>
                <a:gd name="connsiteX12" fmla="*/ 5116601 w 6722399"/>
                <a:gd name="connsiteY12" fmla="*/ 3332549 h 5978362"/>
                <a:gd name="connsiteX13" fmla="*/ 5650762 w 6722399"/>
                <a:gd name="connsiteY13" fmla="*/ 3417271 h 5978362"/>
                <a:gd name="connsiteX14" fmla="*/ 5751817 w 6722399"/>
                <a:gd name="connsiteY14" fmla="*/ 3840878 h 5978362"/>
                <a:gd name="connsiteX15" fmla="*/ 5849737 w 6722399"/>
                <a:gd name="connsiteY15" fmla="*/ 4328115 h 5978362"/>
                <a:gd name="connsiteX16" fmla="*/ 6065991 w 6722399"/>
                <a:gd name="connsiteY16" fmla="*/ 4885357 h 5978362"/>
                <a:gd name="connsiteX17" fmla="*/ 6243696 w 6722399"/>
                <a:gd name="connsiteY17" fmla="*/ 5503445 h 5978362"/>
                <a:gd name="connsiteX18" fmla="*/ 6585846 w 6722399"/>
                <a:gd name="connsiteY18" fmla="*/ 5734092 h 5978362"/>
                <a:gd name="connsiteX19" fmla="*/ 6618882 w 6722399"/>
                <a:gd name="connsiteY19" fmla="*/ 5751328 h 5978362"/>
                <a:gd name="connsiteX20" fmla="*/ 6721204 w 6722399"/>
                <a:gd name="connsiteY20" fmla="*/ 5968065 h 5978362"/>
                <a:gd name="connsiteX21" fmla="*/ 6482291 w 6722399"/>
                <a:gd name="connsiteY21" fmla="*/ 5975616 h 5978362"/>
                <a:gd name="connsiteX22" fmla="*/ 6365109 w 6722399"/>
                <a:gd name="connsiteY22" fmla="*/ 5927193 h 5978362"/>
                <a:gd name="connsiteX23" fmla="*/ 6356335 w 6722399"/>
                <a:gd name="connsiteY23" fmla="*/ 5920518 h 5978362"/>
                <a:gd name="connsiteX24" fmla="*/ 5902991 w 6722399"/>
                <a:gd name="connsiteY24" fmla="*/ 5626613 h 5978362"/>
                <a:gd name="connsiteX25" fmla="*/ 5725286 w 6722399"/>
                <a:gd name="connsiteY25" fmla="*/ 5008525 h 5978362"/>
                <a:gd name="connsiteX26" fmla="*/ 5509031 w 6722399"/>
                <a:gd name="connsiteY26" fmla="*/ 4451283 h 5978362"/>
                <a:gd name="connsiteX27" fmla="*/ 5411112 w 6722399"/>
                <a:gd name="connsiteY27" fmla="*/ 3964046 h 5978362"/>
                <a:gd name="connsiteX28" fmla="*/ 5411114 w 6722399"/>
                <a:gd name="connsiteY28" fmla="*/ 3667521 h 5978362"/>
                <a:gd name="connsiteX29" fmla="*/ 4747022 w 6722399"/>
                <a:gd name="connsiteY29" fmla="*/ 3512199 h 5978362"/>
                <a:gd name="connsiteX30" fmla="*/ 4426275 w 6722399"/>
                <a:gd name="connsiteY30" fmla="*/ 3178714 h 5978362"/>
                <a:gd name="connsiteX31" fmla="*/ 4313920 w 6722399"/>
                <a:gd name="connsiteY31" fmla="*/ 2735585 h 5978362"/>
                <a:gd name="connsiteX32" fmla="*/ 4332370 w 6722399"/>
                <a:gd name="connsiteY32" fmla="*/ 2204012 h 5978362"/>
                <a:gd name="connsiteX33" fmla="*/ 3953002 w 6722399"/>
                <a:gd name="connsiteY33" fmla="*/ 1930729 h 5978362"/>
                <a:gd name="connsiteX34" fmla="*/ 3979691 w 6722399"/>
                <a:gd name="connsiteY34" fmla="*/ 1663625 h 5978362"/>
                <a:gd name="connsiteX35" fmla="*/ 3994514 w 6722399"/>
                <a:gd name="connsiteY35" fmla="*/ 1260978 h 5978362"/>
                <a:gd name="connsiteX36" fmla="*/ 3981268 w 6722399"/>
                <a:gd name="connsiteY36" fmla="*/ 719897 h 5978362"/>
                <a:gd name="connsiteX37" fmla="*/ 3943463 w 6722399"/>
                <a:gd name="connsiteY37" fmla="*/ 384067 h 5978362"/>
                <a:gd name="connsiteX38" fmla="*/ 3357660 w 6722399"/>
                <a:gd name="connsiteY38" fmla="*/ 273434 h 5978362"/>
                <a:gd name="connsiteX39" fmla="*/ 2243202 w 6722399"/>
                <a:gd name="connsiteY39" fmla="*/ 219282 h 5978362"/>
                <a:gd name="connsiteX40" fmla="*/ 1602479 w 6722399"/>
                <a:gd name="connsiteY40" fmla="*/ 308371 h 5978362"/>
                <a:gd name="connsiteX41" fmla="*/ 1460789 w 6722399"/>
                <a:gd name="connsiteY41" fmla="*/ 497465 h 5978362"/>
                <a:gd name="connsiteX42" fmla="*/ 1455133 w 6722399"/>
                <a:gd name="connsiteY42" fmla="*/ 770990 h 5978362"/>
                <a:gd name="connsiteX43" fmla="*/ 1340831 w 6722399"/>
                <a:gd name="connsiteY43" fmla="*/ 1251662 h 5978362"/>
                <a:gd name="connsiteX44" fmla="*/ 1015868 w 6722399"/>
                <a:gd name="connsiteY44" fmla="*/ 2091025 h 5978362"/>
                <a:gd name="connsiteX45" fmla="*/ 573326 w 6722399"/>
                <a:gd name="connsiteY45" fmla="*/ 3232522 h 5978362"/>
                <a:gd name="connsiteX46" fmla="*/ 121293 w 6722399"/>
                <a:gd name="connsiteY46" fmla="*/ 4262016 h 5978362"/>
                <a:gd name="connsiteX47" fmla="*/ 93257 w 6722399"/>
                <a:gd name="connsiteY47" fmla="*/ 4331156 h 5978362"/>
                <a:gd name="connsiteX48" fmla="*/ 26839 w 6722399"/>
                <a:gd name="connsiteY48" fmla="*/ 4124570 h 5978362"/>
                <a:gd name="connsiteX49" fmla="*/ 0 w 6722399"/>
                <a:gd name="connsiteY49" fmla="*/ 3852398 h 5978362"/>
                <a:gd name="connsiteX50" fmla="*/ 9432 w 6722399"/>
                <a:gd name="connsiteY50" fmla="*/ 3827140 h 5978362"/>
                <a:gd name="connsiteX51" fmla="*/ 338566 w 6722399"/>
                <a:gd name="connsiteY51" fmla="*/ 3034831 h 5978362"/>
                <a:gd name="connsiteX52" fmla="*/ 871740 w 6722399"/>
                <a:gd name="connsiteY52" fmla="*/ 1971780 h 5978362"/>
                <a:gd name="connsiteX53" fmla="*/ 1087223 w 6722399"/>
                <a:gd name="connsiteY53" fmla="*/ 1237926 h 5978362"/>
                <a:gd name="connsiteX54" fmla="*/ 1146185 w 6722399"/>
                <a:gd name="connsiteY54" fmla="*/ 534860 h 5978362"/>
                <a:gd name="connsiteX55" fmla="*/ 1163626 w 6722399"/>
                <a:gd name="connsiteY55" fmla="*/ 480180 h 5978362"/>
                <a:gd name="connsiteX56" fmla="*/ 1194196 w 6722399"/>
                <a:gd name="connsiteY56" fmla="*/ 458015 h 5978362"/>
                <a:gd name="connsiteX57" fmla="*/ 1466096 w 6722399"/>
                <a:gd name="connsiteY57" fmla="*/ 152699 h 5978362"/>
                <a:gd name="connsiteX58" fmla="*/ 2103093 w 6722399"/>
                <a:gd name="connsiteY58" fmla="*/ 0 h 5978362"/>
                <a:gd name="connsiteX0" fmla="*/ 2103093 w 6747617"/>
                <a:gd name="connsiteY0" fmla="*/ 0 h 5975616"/>
                <a:gd name="connsiteX1" fmla="*/ 3607024 w 6747617"/>
                <a:gd name="connsiteY1" fmla="*/ 72859 h 5975616"/>
                <a:gd name="connsiteX2" fmla="*/ 3681948 w 6747617"/>
                <a:gd name="connsiteY2" fmla="*/ 87320 h 5975616"/>
                <a:gd name="connsiteX3" fmla="*/ 3784985 w 6747617"/>
                <a:gd name="connsiteY3" fmla="*/ 107906 h 5975616"/>
                <a:gd name="connsiteX4" fmla="*/ 4284168 w 6747617"/>
                <a:gd name="connsiteY4" fmla="*/ 260899 h 5975616"/>
                <a:gd name="connsiteX5" fmla="*/ 4321973 w 6747617"/>
                <a:gd name="connsiteY5" fmla="*/ 596729 h 5975616"/>
                <a:gd name="connsiteX6" fmla="*/ 4335219 w 6747617"/>
                <a:gd name="connsiteY6" fmla="*/ 1137810 h 5975616"/>
                <a:gd name="connsiteX7" fmla="*/ 4320396 w 6747617"/>
                <a:gd name="connsiteY7" fmla="*/ 1540457 h 5975616"/>
                <a:gd name="connsiteX8" fmla="*/ 4293707 w 6747617"/>
                <a:gd name="connsiteY8" fmla="*/ 1807561 h 5975616"/>
                <a:gd name="connsiteX9" fmla="*/ 4673075 w 6747617"/>
                <a:gd name="connsiteY9" fmla="*/ 2080844 h 5975616"/>
                <a:gd name="connsiteX10" fmla="*/ 4654625 w 6747617"/>
                <a:gd name="connsiteY10" fmla="*/ 2612417 h 5975616"/>
                <a:gd name="connsiteX11" fmla="*/ 4766980 w 6747617"/>
                <a:gd name="connsiteY11" fmla="*/ 3055546 h 5975616"/>
                <a:gd name="connsiteX12" fmla="*/ 5116601 w 6747617"/>
                <a:gd name="connsiteY12" fmla="*/ 3332549 h 5975616"/>
                <a:gd name="connsiteX13" fmla="*/ 5650762 w 6747617"/>
                <a:gd name="connsiteY13" fmla="*/ 3417271 h 5975616"/>
                <a:gd name="connsiteX14" fmla="*/ 5751817 w 6747617"/>
                <a:gd name="connsiteY14" fmla="*/ 3840878 h 5975616"/>
                <a:gd name="connsiteX15" fmla="*/ 5849737 w 6747617"/>
                <a:gd name="connsiteY15" fmla="*/ 4328115 h 5975616"/>
                <a:gd name="connsiteX16" fmla="*/ 6065991 w 6747617"/>
                <a:gd name="connsiteY16" fmla="*/ 4885357 h 5975616"/>
                <a:gd name="connsiteX17" fmla="*/ 6243696 w 6747617"/>
                <a:gd name="connsiteY17" fmla="*/ 5503445 h 5975616"/>
                <a:gd name="connsiteX18" fmla="*/ 6585846 w 6747617"/>
                <a:gd name="connsiteY18" fmla="*/ 5734092 h 5975616"/>
                <a:gd name="connsiteX19" fmla="*/ 6618882 w 6747617"/>
                <a:gd name="connsiteY19" fmla="*/ 5751328 h 5975616"/>
                <a:gd name="connsiteX20" fmla="*/ 6746604 w 6747617"/>
                <a:gd name="connsiteY20" fmla="*/ 5955365 h 5975616"/>
                <a:gd name="connsiteX21" fmla="*/ 6482291 w 6747617"/>
                <a:gd name="connsiteY21" fmla="*/ 5975616 h 5975616"/>
                <a:gd name="connsiteX22" fmla="*/ 6365109 w 6747617"/>
                <a:gd name="connsiteY22" fmla="*/ 5927193 h 5975616"/>
                <a:gd name="connsiteX23" fmla="*/ 6356335 w 6747617"/>
                <a:gd name="connsiteY23" fmla="*/ 5920518 h 5975616"/>
                <a:gd name="connsiteX24" fmla="*/ 5902991 w 6747617"/>
                <a:gd name="connsiteY24" fmla="*/ 5626613 h 5975616"/>
                <a:gd name="connsiteX25" fmla="*/ 5725286 w 6747617"/>
                <a:gd name="connsiteY25" fmla="*/ 5008525 h 5975616"/>
                <a:gd name="connsiteX26" fmla="*/ 5509031 w 6747617"/>
                <a:gd name="connsiteY26" fmla="*/ 4451283 h 5975616"/>
                <a:gd name="connsiteX27" fmla="*/ 5411112 w 6747617"/>
                <a:gd name="connsiteY27" fmla="*/ 3964046 h 5975616"/>
                <a:gd name="connsiteX28" fmla="*/ 5411114 w 6747617"/>
                <a:gd name="connsiteY28" fmla="*/ 3667521 h 5975616"/>
                <a:gd name="connsiteX29" fmla="*/ 4747022 w 6747617"/>
                <a:gd name="connsiteY29" fmla="*/ 3512199 h 5975616"/>
                <a:gd name="connsiteX30" fmla="*/ 4426275 w 6747617"/>
                <a:gd name="connsiteY30" fmla="*/ 3178714 h 5975616"/>
                <a:gd name="connsiteX31" fmla="*/ 4313920 w 6747617"/>
                <a:gd name="connsiteY31" fmla="*/ 2735585 h 5975616"/>
                <a:gd name="connsiteX32" fmla="*/ 4332370 w 6747617"/>
                <a:gd name="connsiteY32" fmla="*/ 2204012 h 5975616"/>
                <a:gd name="connsiteX33" fmla="*/ 3953002 w 6747617"/>
                <a:gd name="connsiteY33" fmla="*/ 1930729 h 5975616"/>
                <a:gd name="connsiteX34" fmla="*/ 3979691 w 6747617"/>
                <a:gd name="connsiteY34" fmla="*/ 1663625 h 5975616"/>
                <a:gd name="connsiteX35" fmla="*/ 3994514 w 6747617"/>
                <a:gd name="connsiteY35" fmla="*/ 1260978 h 5975616"/>
                <a:gd name="connsiteX36" fmla="*/ 3981268 w 6747617"/>
                <a:gd name="connsiteY36" fmla="*/ 719897 h 5975616"/>
                <a:gd name="connsiteX37" fmla="*/ 3943463 w 6747617"/>
                <a:gd name="connsiteY37" fmla="*/ 384067 h 5975616"/>
                <a:gd name="connsiteX38" fmla="*/ 3357660 w 6747617"/>
                <a:gd name="connsiteY38" fmla="*/ 273434 h 5975616"/>
                <a:gd name="connsiteX39" fmla="*/ 2243202 w 6747617"/>
                <a:gd name="connsiteY39" fmla="*/ 219282 h 5975616"/>
                <a:gd name="connsiteX40" fmla="*/ 1602479 w 6747617"/>
                <a:gd name="connsiteY40" fmla="*/ 308371 h 5975616"/>
                <a:gd name="connsiteX41" fmla="*/ 1460789 w 6747617"/>
                <a:gd name="connsiteY41" fmla="*/ 497465 h 5975616"/>
                <a:gd name="connsiteX42" fmla="*/ 1455133 w 6747617"/>
                <a:gd name="connsiteY42" fmla="*/ 770990 h 5975616"/>
                <a:gd name="connsiteX43" fmla="*/ 1340831 w 6747617"/>
                <a:gd name="connsiteY43" fmla="*/ 1251662 h 5975616"/>
                <a:gd name="connsiteX44" fmla="*/ 1015868 w 6747617"/>
                <a:gd name="connsiteY44" fmla="*/ 2091025 h 5975616"/>
                <a:gd name="connsiteX45" fmla="*/ 573326 w 6747617"/>
                <a:gd name="connsiteY45" fmla="*/ 3232522 h 5975616"/>
                <a:gd name="connsiteX46" fmla="*/ 121293 w 6747617"/>
                <a:gd name="connsiteY46" fmla="*/ 4262016 h 5975616"/>
                <a:gd name="connsiteX47" fmla="*/ 93257 w 6747617"/>
                <a:gd name="connsiteY47" fmla="*/ 4331156 h 5975616"/>
                <a:gd name="connsiteX48" fmla="*/ 26839 w 6747617"/>
                <a:gd name="connsiteY48" fmla="*/ 4124570 h 5975616"/>
                <a:gd name="connsiteX49" fmla="*/ 0 w 6747617"/>
                <a:gd name="connsiteY49" fmla="*/ 3852398 h 5975616"/>
                <a:gd name="connsiteX50" fmla="*/ 9432 w 6747617"/>
                <a:gd name="connsiteY50" fmla="*/ 3827140 h 5975616"/>
                <a:gd name="connsiteX51" fmla="*/ 338566 w 6747617"/>
                <a:gd name="connsiteY51" fmla="*/ 3034831 h 5975616"/>
                <a:gd name="connsiteX52" fmla="*/ 871740 w 6747617"/>
                <a:gd name="connsiteY52" fmla="*/ 1971780 h 5975616"/>
                <a:gd name="connsiteX53" fmla="*/ 1087223 w 6747617"/>
                <a:gd name="connsiteY53" fmla="*/ 1237926 h 5975616"/>
                <a:gd name="connsiteX54" fmla="*/ 1146185 w 6747617"/>
                <a:gd name="connsiteY54" fmla="*/ 534860 h 5975616"/>
                <a:gd name="connsiteX55" fmla="*/ 1163626 w 6747617"/>
                <a:gd name="connsiteY55" fmla="*/ 480180 h 5975616"/>
                <a:gd name="connsiteX56" fmla="*/ 1194196 w 6747617"/>
                <a:gd name="connsiteY56" fmla="*/ 458015 h 5975616"/>
                <a:gd name="connsiteX57" fmla="*/ 1466096 w 6747617"/>
                <a:gd name="connsiteY57" fmla="*/ 152699 h 5975616"/>
                <a:gd name="connsiteX58" fmla="*/ 2103093 w 6747617"/>
                <a:gd name="connsiteY58" fmla="*/ 0 h 5975616"/>
                <a:gd name="connsiteX0" fmla="*/ 2103093 w 6747617"/>
                <a:gd name="connsiteY0" fmla="*/ 0 h 6026416"/>
                <a:gd name="connsiteX1" fmla="*/ 3607024 w 6747617"/>
                <a:gd name="connsiteY1" fmla="*/ 72859 h 6026416"/>
                <a:gd name="connsiteX2" fmla="*/ 3681948 w 6747617"/>
                <a:gd name="connsiteY2" fmla="*/ 87320 h 6026416"/>
                <a:gd name="connsiteX3" fmla="*/ 3784985 w 6747617"/>
                <a:gd name="connsiteY3" fmla="*/ 107906 h 6026416"/>
                <a:gd name="connsiteX4" fmla="*/ 4284168 w 6747617"/>
                <a:gd name="connsiteY4" fmla="*/ 260899 h 6026416"/>
                <a:gd name="connsiteX5" fmla="*/ 4321973 w 6747617"/>
                <a:gd name="connsiteY5" fmla="*/ 596729 h 6026416"/>
                <a:gd name="connsiteX6" fmla="*/ 4335219 w 6747617"/>
                <a:gd name="connsiteY6" fmla="*/ 1137810 h 6026416"/>
                <a:gd name="connsiteX7" fmla="*/ 4320396 w 6747617"/>
                <a:gd name="connsiteY7" fmla="*/ 1540457 h 6026416"/>
                <a:gd name="connsiteX8" fmla="*/ 4293707 w 6747617"/>
                <a:gd name="connsiteY8" fmla="*/ 1807561 h 6026416"/>
                <a:gd name="connsiteX9" fmla="*/ 4673075 w 6747617"/>
                <a:gd name="connsiteY9" fmla="*/ 2080844 h 6026416"/>
                <a:gd name="connsiteX10" fmla="*/ 4654625 w 6747617"/>
                <a:gd name="connsiteY10" fmla="*/ 2612417 h 6026416"/>
                <a:gd name="connsiteX11" fmla="*/ 4766980 w 6747617"/>
                <a:gd name="connsiteY11" fmla="*/ 3055546 h 6026416"/>
                <a:gd name="connsiteX12" fmla="*/ 5116601 w 6747617"/>
                <a:gd name="connsiteY12" fmla="*/ 3332549 h 6026416"/>
                <a:gd name="connsiteX13" fmla="*/ 5650762 w 6747617"/>
                <a:gd name="connsiteY13" fmla="*/ 3417271 h 6026416"/>
                <a:gd name="connsiteX14" fmla="*/ 5751817 w 6747617"/>
                <a:gd name="connsiteY14" fmla="*/ 3840878 h 6026416"/>
                <a:gd name="connsiteX15" fmla="*/ 5849737 w 6747617"/>
                <a:gd name="connsiteY15" fmla="*/ 4328115 h 6026416"/>
                <a:gd name="connsiteX16" fmla="*/ 6065991 w 6747617"/>
                <a:gd name="connsiteY16" fmla="*/ 4885357 h 6026416"/>
                <a:gd name="connsiteX17" fmla="*/ 6243696 w 6747617"/>
                <a:gd name="connsiteY17" fmla="*/ 5503445 h 6026416"/>
                <a:gd name="connsiteX18" fmla="*/ 6585846 w 6747617"/>
                <a:gd name="connsiteY18" fmla="*/ 5734092 h 6026416"/>
                <a:gd name="connsiteX19" fmla="*/ 6618882 w 6747617"/>
                <a:gd name="connsiteY19" fmla="*/ 5751328 h 6026416"/>
                <a:gd name="connsiteX20" fmla="*/ 6746604 w 6747617"/>
                <a:gd name="connsiteY20" fmla="*/ 5955365 h 6026416"/>
                <a:gd name="connsiteX21" fmla="*/ 6488641 w 6747617"/>
                <a:gd name="connsiteY21" fmla="*/ 6026416 h 6026416"/>
                <a:gd name="connsiteX22" fmla="*/ 6365109 w 6747617"/>
                <a:gd name="connsiteY22" fmla="*/ 5927193 h 6026416"/>
                <a:gd name="connsiteX23" fmla="*/ 6356335 w 6747617"/>
                <a:gd name="connsiteY23" fmla="*/ 5920518 h 6026416"/>
                <a:gd name="connsiteX24" fmla="*/ 5902991 w 6747617"/>
                <a:gd name="connsiteY24" fmla="*/ 5626613 h 6026416"/>
                <a:gd name="connsiteX25" fmla="*/ 5725286 w 6747617"/>
                <a:gd name="connsiteY25" fmla="*/ 5008525 h 6026416"/>
                <a:gd name="connsiteX26" fmla="*/ 5509031 w 6747617"/>
                <a:gd name="connsiteY26" fmla="*/ 4451283 h 6026416"/>
                <a:gd name="connsiteX27" fmla="*/ 5411112 w 6747617"/>
                <a:gd name="connsiteY27" fmla="*/ 3964046 h 6026416"/>
                <a:gd name="connsiteX28" fmla="*/ 5411114 w 6747617"/>
                <a:gd name="connsiteY28" fmla="*/ 3667521 h 6026416"/>
                <a:gd name="connsiteX29" fmla="*/ 4747022 w 6747617"/>
                <a:gd name="connsiteY29" fmla="*/ 3512199 h 6026416"/>
                <a:gd name="connsiteX30" fmla="*/ 4426275 w 6747617"/>
                <a:gd name="connsiteY30" fmla="*/ 3178714 h 6026416"/>
                <a:gd name="connsiteX31" fmla="*/ 4313920 w 6747617"/>
                <a:gd name="connsiteY31" fmla="*/ 2735585 h 6026416"/>
                <a:gd name="connsiteX32" fmla="*/ 4332370 w 6747617"/>
                <a:gd name="connsiteY32" fmla="*/ 2204012 h 6026416"/>
                <a:gd name="connsiteX33" fmla="*/ 3953002 w 6747617"/>
                <a:gd name="connsiteY33" fmla="*/ 1930729 h 6026416"/>
                <a:gd name="connsiteX34" fmla="*/ 3979691 w 6747617"/>
                <a:gd name="connsiteY34" fmla="*/ 1663625 h 6026416"/>
                <a:gd name="connsiteX35" fmla="*/ 3994514 w 6747617"/>
                <a:gd name="connsiteY35" fmla="*/ 1260978 h 6026416"/>
                <a:gd name="connsiteX36" fmla="*/ 3981268 w 6747617"/>
                <a:gd name="connsiteY36" fmla="*/ 719897 h 6026416"/>
                <a:gd name="connsiteX37" fmla="*/ 3943463 w 6747617"/>
                <a:gd name="connsiteY37" fmla="*/ 384067 h 6026416"/>
                <a:gd name="connsiteX38" fmla="*/ 3357660 w 6747617"/>
                <a:gd name="connsiteY38" fmla="*/ 273434 h 6026416"/>
                <a:gd name="connsiteX39" fmla="*/ 2243202 w 6747617"/>
                <a:gd name="connsiteY39" fmla="*/ 219282 h 6026416"/>
                <a:gd name="connsiteX40" fmla="*/ 1602479 w 6747617"/>
                <a:gd name="connsiteY40" fmla="*/ 308371 h 6026416"/>
                <a:gd name="connsiteX41" fmla="*/ 1460789 w 6747617"/>
                <a:gd name="connsiteY41" fmla="*/ 497465 h 6026416"/>
                <a:gd name="connsiteX42" fmla="*/ 1455133 w 6747617"/>
                <a:gd name="connsiteY42" fmla="*/ 770990 h 6026416"/>
                <a:gd name="connsiteX43" fmla="*/ 1340831 w 6747617"/>
                <a:gd name="connsiteY43" fmla="*/ 1251662 h 6026416"/>
                <a:gd name="connsiteX44" fmla="*/ 1015868 w 6747617"/>
                <a:gd name="connsiteY44" fmla="*/ 2091025 h 6026416"/>
                <a:gd name="connsiteX45" fmla="*/ 573326 w 6747617"/>
                <a:gd name="connsiteY45" fmla="*/ 3232522 h 6026416"/>
                <a:gd name="connsiteX46" fmla="*/ 121293 w 6747617"/>
                <a:gd name="connsiteY46" fmla="*/ 4262016 h 6026416"/>
                <a:gd name="connsiteX47" fmla="*/ 93257 w 6747617"/>
                <a:gd name="connsiteY47" fmla="*/ 4331156 h 6026416"/>
                <a:gd name="connsiteX48" fmla="*/ 26839 w 6747617"/>
                <a:gd name="connsiteY48" fmla="*/ 4124570 h 6026416"/>
                <a:gd name="connsiteX49" fmla="*/ 0 w 6747617"/>
                <a:gd name="connsiteY49" fmla="*/ 3852398 h 6026416"/>
                <a:gd name="connsiteX50" fmla="*/ 9432 w 6747617"/>
                <a:gd name="connsiteY50" fmla="*/ 3827140 h 6026416"/>
                <a:gd name="connsiteX51" fmla="*/ 338566 w 6747617"/>
                <a:gd name="connsiteY51" fmla="*/ 3034831 h 6026416"/>
                <a:gd name="connsiteX52" fmla="*/ 871740 w 6747617"/>
                <a:gd name="connsiteY52" fmla="*/ 1971780 h 6026416"/>
                <a:gd name="connsiteX53" fmla="*/ 1087223 w 6747617"/>
                <a:gd name="connsiteY53" fmla="*/ 1237926 h 6026416"/>
                <a:gd name="connsiteX54" fmla="*/ 1146185 w 6747617"/>
                <a:gd name="connsiteY54" fmla="*/ 534860 h 6026416"/>
                <a:gd name="connsiteX55" fmla="*/ 1163626 w 6747617"/>
                <a:gd name="connsiteY55" fmla="*/ 480180 h 6026416"/>
                <a:gd name="connsiteX56" fmla="*/ 1194196 w 6747617"/>
                <a:gd name="connsiteY56" fmla="*/ 458015 h 6026416"/>
                <a:gd name="connsiteX57" fmla="*/ 1466096 w 6747617"/>
                <a:gd name="connsiteY57" fmla="*/ 152699 h 6026416"/>
                <a:gd name="connsiteX58" fmla="*/ 2103093 w 6747617"/>
                <a:gd name="connsiteY58" fmla="*/ 0 h 6026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747617" h="6026416">
                  <a:moveTo>
                    <a:pt x="2103093" y="0"/>
                  </a:moveTo>
                  <a:lnTo>
                    <a:pt x="3607024" y="72859"/>
                  </a:lnTo>
                  <a:lnTo>
                    <a:pt x="3681948" y="87320"/>
                  </a:lnTo>
                  <a:lnTo>
                    <a:pt x="3784985" y="107906"/>
                  </a:lnTo>
                  <a:cubicBezTo>
                    <a:pt x="4037082" y="158904"/>
                    <a:pt x="4194670" y="179428"/>
                    <a:pt x="4284168" y="260899"/>
                  </a:cubicBezTo>
                  <a:cubicBezTo>
                    <a:pt x="4373666" y="342370"/>
                    <a:pt x="4313465" y="450578"/>
                    <a:pt x="4321973" y="596729"/>
                  </a:cubicBezTo>
                  <a:cubicBezTo>
                    <a:pt x="4330482" y="742881"/>
                    <a:pt x="4335482" y="980521"/>
                    <a:pt x="4335219" y="1137810"/>
                  </a:cubicBezTo>
                  <a:cubicBezTo>
                    <a:pt x="4334957" y="1295098"/>
                    <a:pt x="4327315" y="1428832"/>
                    <a:pt x="4320396" y="1540457"/>
                  </a:cubicBezTo>
                  <a:cubicBezTo>
                    <a:pt x="4313478" y="1652082"/>
                    <a:pt x="4261395" y="1682196"/>
                    <a:pt x="4293707" y="1807561"/>
                  </a:cubicBezTo>
                  <a:cubicBezTo>
                    <a:pt x="4326020" y="1932926"/>
                    <a:pt x="4612923" y="1946702"/>
                    <a:pt x="4673075" y="2080844"/>
                  </a:cubicBezTo>
                  <a:cubicBezTo>
                    <a:pt x="4733229" y="2214987"/>
                    <a:pt x="4638974" y="2449966"/>
                    <a:pt x="4654625" y="2612417"/>
                  </a:cubicBezTo>
                  <a:cubicBezTo>
                    <a:pt x="4670276" y="2774867"/>
                    <a:pt x="4689984" y="2935524"/>
                    <a:pt x="4766980" y="3055546"/>
                  </a:cubicBezTo>
                  <a:cubicBezTo>
                    <a:pt x="4843976" y="3175568"/>
                    <a:pt x="4969303" y="3272262"/>
                    <a:pt x="5116601" y="3332549"/>
                  </a:cubicBezTo>
                  <a:cubicBezTo>
                    <a:pt x="5263898" y="3392836"/>
                    <a:pt x="5544892" y="3332550"/>
                    <a:pt x="5650762" y="3417271"/>
                  </a:cubicBezTo>
                  <a:cubicBezTo>
                    <a:pt x="5756632" y="3501993"/>
                    <a:pt x="5718655" y="3689071"/>
                    <a:pt x="5751817" y="3840878"/>
                  </a:cubicBezTo>
                  <a:cubicBezTo>
                    <a:pt x="5784980" y="3992685"/>
                    <a:pt x="5797374" y="4154036"/>
                    <a:pt x="5849737" y="4328115"/>
                  </a:cubicBezTo>
                  <a:cubicBezTo>
                    <a:pt x="5902099" y="4502194"/>
                    <a:pt x="6000332" y="4689469"/>
                    <a:pt x="6065991" y="4885357"/>
                  </a:cubicBezTo>
                  <a:cubicBezTo>
                    <a:pt x="6131651" y="5081245"/>
                    <a:pt x="6138522" y="5351447"/>
                    <a:pt x="6243696" y="5503445"/>
                  </a:cubicBezTo>
                  <a:cubicBezTo>
                    <a:pt x="6322577" y="5617444"/>
                    <a:pt x="6464611" y="5674153"/>
                    <a:pt x="6585846" y="5734092"/>
                  </a:cubicBezTo>
                  <a:lnTo>
                    <a:pt x="6618882" y="5751328"/>
                  </a:lnTo>
                  <a:cubicBezTo>
                    <a:pt x="6603828" y="5759664"/>
                    <a:pt x="6761658" y="5947029"/>
                    <a:pt x="6746604" y="5955365"/>
                  </a:cubicBezTo>
                  <a:cubicBezTo>
                    <a:pt x="6685067" y="5990131"/>
                    <a:pt x="6537528" y="5985811"/>
                    <a:pt x="6488641" y="6026416"/>
                  </a:cubicBezTo>
                  <a:lnTo>
                    <a:pt x="6365109" y="5927193"/>
                  </a:lnTo>
                  <a:lnTo>
                    <a:pt x="6356335" y="5920518"/>
                  </a:lnTo>
                  <a:cubicBezTo>
                    <a:pt x="6225611" y="5828761"/>
                    <a:pt x="6008166" y="5778612"/>
                    <a:pt x="5902991" y="5626613"/>
                  </a:cubicBezTo>
                  <a:cubicBezTo>
                    <a:pt x="5797816" y="5474615"/>
                    <a:pt x="5790946" y="5204413"/>
                    <a:pt x="5725286" y="5008525"/>
                  </a:cubicBezTo>
                  <a:cubicBezTo>
                    <a:pt x="5659627" y="4812637"/>
                    <a:pt x="5561394" y="4625362"/>
                    <a:pt x="5509031" y="4451283"/>
                  </a:cubicBezTo>
                  <a:cubicBezTo>
                    <a:pt x="5456669" y="4277204"/>
                    <a:pt x="5427432" y="4094674"/>
                    <a:pt x="5411112" y="3964046"/>
                  </a:cubicBezTo>
                  <a:cubicBezTo>
                    <a:pt x="5394792" y="3833419"/>
                    <a:pt x="5531420" y="3742829"/>
                    <a:pt x="5411114" y="3667521"/>
                  </a:cubicBezTo>
                  <a:cubicBezTo>
                    <a:pt x="5290808" y="3592213"/>
                    <a:pt x="4911162" y="3593666"/>
                    <a:pt x="4747022" y="3512199"/>
                  </a:cubicBezTo>
                  <a:cubicBezTo>
                    <a:pt x="4582882" y="3430731"/>
                    <a:pt x="4498458" y="3308150"/>
                    <a:pt x="4426275" y="3178714"/>
                  </a:cubicBezTo>
                  <a:cubicBezTo>
                    <a:pt x="4354091" y="3049279"/>
                    <a:pt x="4329571" y="2898035"/>
                    <a:pt x="4313920" y="2735585"/>
                  </a:cubicBezTo>
                  <a:cubicBezTo>
                    <a:pt x="4298269" y="2573134"/>
                    <a:pt x="4392523" y="2338155"/>
                    <a:pt x="4332370" y="2204012"/>
                  </a:cubicBezTo>
                  <a:cubicBezTo>
                    <a:pt x="4272217" y="2069870"/>
                    <a:pt x="3985315" y="2056094"/>
                    <a:pt x="3953002" y="1930729"/>
                  </a:cubicBezTo>
                  <a:cubicBezTo>
                    <a:pt x="3920690" y="1805364"/>
                    <a:pt x="3972772" y="1775250"/>
                    <a:pt x="3979691" y="1663625"/>
                  </a:cubicBezTo>
                  <a:cubicBezTo>
                    <a:pt x="3986610" y="1552000"/>
                    <a:pt x="3994252" y="1418266"/>
                    <a:pt x="3994514" y="1260978"/>
                  </a:cubicBezTo>
                  <a:cubicBezTo>
                    <a:pt x="3994776" y="1103689"/>
                    <a:pt x="3989776" y="866049"/>
                    <a:pt x="3981268" y="719897"/>
                  </a:cubicBezTo>
                  <a:cubicBezTo>
                    <a:pt x="3972760" y="573746"/>
                    <a:pt x="4047397" y="458478"/>
                    <a:pt x="3943463" y="384067"/>
                  </a:cubicBezTo>
                  <a:cubicBezTo>
                    <a:pt x="3839529" y="309656"/>
                    <a:pt x="3641036" y="300898"/>
                    <a:pt x="3357660" y="273434"/>
                  </a:cubicBezTo>
                  <a:cubicBezTo>
                    <a:pt x="3074283" y="245969"/>
                    <a:pt x="2535732" y="213459"/>
                    <a:pt x="2243202" y="219282"/>
                  </a:cubicBezTo>
                  <a:cubicBezTo>
                    <a:pt x="1950672" y="225105"/>
                    <a:pt x="1732881" y="262007"/>
                    <a:pt x="1602479" y="308371"/>
                  </a:cubicBezTo>
                  <a:cubicBezTo>
                    <a:pt x="1472077" y="354734"/>
                    <a:pt x="1485347" y="420362"/>
                    <a:pt x="1460789" y="497465"/>
                  </a:cubicBezTo>
                  <a:cubicBezTo>
                    <a:pt x="1436231" y="574568"/>
                    <a:pt x="1475126" y="645291"/>
                    <a:pt x="1455133" y="770990"/>
                  </a:cubicBezTo>
                  <a:cubicBezTo>
                    <a:pt x="1435141" y="896690"/>
                    <a:pt x="1414042" y="1031656"/>
                    <a:pt x="1340831" y="1251662"/>
                  </a:cubicBezTo>
                  <a:cubicBezTo>
                    <a:pt x="1267621" y="1471668"/>
                    <a:pt x="1143786" y="1760883"/>
                    <a:pt x="1015868" y="2091025"/>
                  </a:cubicBezTo>
                  <a:cubicBezTo>
                    <a:pt x="887951" y="2421168"/>
                    <a:pt x="739272" y="2826870"/>
                    <a:pt x="573326" y="3232522"/>
                  </a:cubicBezTo>
                  <a:cubicBezTo>
                    <a:pt x="448867" y="3536761"/>
                    <a:pt x="250638" y="3954258"/>
                    <a:pt x="121293" y="4262016"/>
                  </a:cubicBezTo>
                  <a:lnTo>
                    <a:pt x="93257" y="4331156"/>
                  </a:lnTo>
                  <a:lnTo>
                    <a:pt x="26839" y="4124570"/>
                  </a:lnTo>
                  <a:lnTo>
                    <a:pt x="0" y="3852398"/>
                  </a:lnTo>
                  <a:lnTo>
                    <a:pt x="9432" y="3827140"/>
                  </a:lnTo>
                  <a:cubicBezTo>
                    <a:pt x="110048" y="3564325"/>
                    <a:pt x="233346" y="3272184"/>
                    <a:pt x="338566" y="3034831"/>
                  </a:cubicBezTo>
                  <a:cubicBezTo>
                    <a:pt x="506918" y="2655066"/>
                    <a:pt x="746963" y="2271264"/>
                    <a:pt x="871740" y="1971780"/>
                  </a:cubicBezTo>
                  <a:cubicBezTo>
                    <a:pt x="996516" y="1672296"/>
                    <a:pt x="1041482" y="1477413"/>
                    <a:pt x="1087223" y="1237926"/>
                  </a:cubicBezTo>
                  <a:cubicBezTo>
                    <a:pt x="1132964" y="998439"/>
                    <a:pt x="1102131" y="707627"/>
                    <a:pt x="1146185" y="534860"/>
                  </a:cubicBezTo>
                  <a:lnTo>
                    <a:pt x="1163626" y="480180"/>
                  </a:lnTo>
                  <a:lnTo>
                    <a:pt x="1194196" y="458015"/>
                  </a:lnTo>
                  <a:cubicBezTo>
                    <a:pt x="1273021" y="406018"/>
                    <a:pt x="1314613" y="229035"/>
                    <a:pt x="1466096" y="152699"/>
                  </a:cubicBezTo>
                  <a:cubicBezTo>
                    <a:pt x="1617579" y="76363"/>
                    <a:pt x="1774685" y="15890"/>
                    <a:pt x="2103093" y="0"/>
                  </a:cubicBezTo>
                  <a:close/>
                </a:path>
              </a:pathLst>
            </a:custGeom>
            <a:solidFill>
              <a:srgbClr val="4F81B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/>
            </a:p>
          </p:txBody>
        </p:sp>
        <p:grpSp>
          <p:nvGrpSpPr>
            <p:cNvPr id="424" name="JEMBATAN">
              <a:extLst>
                <a:ext uri="{FF2B5EF4-FFF2-40B4-BE49-F238E27FC236}">
                  <a16:creationId xmlns:a16="http://schemas.microsoft.com/office/drawing/2014/main" id="{5F98EEF6-ABC0-4019-A13D-AB6220EA8E7B}"/>
                </a:ext>
              </a:extLst>
            </p:cNvPr>
            <p:cNvGrpSpPr/>
            <p:nvPr/>
          </p:nvGrpSpPr>
          <p:grpSpPr>
            <a:xfrm rot="20205293">
              <a:off x="5779843" y="4113712"/>
              <a:ext cx="456278" cy="221504"/>
              <a:chOff x="-3131361" y="3321108"/>
              <a:chExt cx="821091" cy="233809"/>
            </a:xfrm>
          </p:grpSpPr>
          <p:grpSp>
            <p:nvGrpSpPr>
              <p:cNvPr id="425" name="Group 424">
                <a:extLst>
                  <a:ext uri="{FF2B5EF4-FFF2-40B4-BE49-F238E27FC236}">
                    <a16:creationId xmlns:a16="http://schemas.microsoft.com/office/drawing/2014/main" id="{AAFEE106-C0C5-4F78-AB53-B8A0B30F1292}"/>
                  </a:ext>
                </a:extLst>
              </p:cNvPr>
              <p:cNvGrpSpPr/>
              <p:nvPr/>
            </p:nvGrpSpPr>
            <p:grpSpPr>
              <a:xfrm>
                <a:off x="-3131361" y="3321108"/>
                <a:ext cx="821091" cy="233809"/>
                <a:chOff x="-3131361" y="3321108"/>
                <a:chExt cx="821091" cy="233809"/>
              </a:xfrm>
            </p:grpSpPr>
            <p:sp>
              <p:nvSpPr>
                <p:cNvPr id="427" name="Rectangle 426">
                  <a:extLst>
                    <a:ext uri="{FF2B5EF4-FFF2-40B4-BE49-F238E27FC236}">
                      <a16:creationId xmlns:a16="http://schemas.microsoft.com/office/drawing/2014/main" id="{A84F57FF-F8BF-4BEC-9A4F-17AD4E34A706}"/>
                    </a:ext>
                  </a:extLst>
                </p:cNvPr>
                <p:cNvSpPr/>
                <p:nvPr/>
              </p:nvSpPr>
              <p:spPr>
                <a:xfrm>
                  <a:off x="-3131361" y="3332166"/>
                  <a:ext cx="821091" cy="2227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28" name="Straight Connector 427">
                  <a:extLst>
                    <a:ext uri="{FF2B5EF4-FFF2-40B4-BE49-F238E27FC236}">
                      <a16:creationId xmlns:a16="http://schemas.microsoft.com/office/drawing/2014/main" id="{C97651F4-ADCD-48B0-A935-52679AC8D936}"/>
                    </a:ext>
                  </a:extLst>
                </p:cNvPr>
                <p:cNvCxnSpPr/>
                <p:nvPr/>
              </p:nvCxnSpPr>
              <p:spPr>
                <a:xfrm>
                  <a:off x="-3131361" y="3321108"/>
                  <a:ext cx="821091" cy="0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26" name="Straight Connector 425">
                <a:extLst>
                  <a:ext uri="{FF2B5EF4-FFF2-40B4-BE49-F238E27FC236}">
                    <a16:creationId xmlns:a16="http://schemas.microsoft.com/office/drawing/2014/main" id="{4D057909-AD9B-4A61-A58A-907B47DFDE7F}"/>
                  </a:ext>
                </a:extLst>
              </p:cNvPr>
              <p:cNvCxnSpPr/>
              <p:nvPr/>
            </p:nvCxnSpPr>
            <p:spPr>
              <a:xfrm>
                <a:off x="-3131361" y="3554917"/>
                <a:ext cx="821091" cy="0"/>
              </a:xfrm>
              <a:prstGeom prst="line">
                <a:avLst/>
              </a:prstGeom>
              <a:ln w="3810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T_PERUMAHAN">
            <a:extLst>
              <a:ext uri="{FF2B5EF4-FFF2-40B4-BE49-F238E27FC236}">
                <a16:creationId xmlns:a16="http://schemas.microsoft.com/office/drawing/2014/main" id="{6BEF7852-E705-4B32-96BB-5E6D1B5C824E}"/>
              </a:ext>
            </a:extLst>
          </p:cNvPr>
          <p:cNvGrpSpPr/>
          <p:nvPr/>
        </p:nvGrpSpPr>
        <p:grpSpPr>
          <a:xfrm>
            <a:off x="7474492" y="1860848"/>
            <a:ext cx="869005" cy="779066"/>
            <a:chOff x="7093491" y="1860848"/>
            <a:chExt cx="869005" cy="779066"/>
          </a:xfrm>
        </p:grpSpPr>
        <p:grpSp>
          <p:nvGrpSpPr>
            <p:cNvPr id="669" name="Group154">
              <a:extLst>
                <a:ext uri="{FF2B5EF4-FFF2-40B4-BE49-F238E27FC236}">
                  <a16:creationId xmlns:a16="http://schemas.microsoft.com/office/drawing/2014/main" id="{F2C22C66-6BE3-4415-997F-56DF4E249F47}"/>
                </a:ext>
              </a:extLst>
            </p:cNvPr>
            <p:cNvGrpSpPr/>
            <p:nvPr/>
          </p:nvGrpSpPr>
          <p:grpSpPr>
            <a:xfrm>
              <a:off x="7514977" y="2156969"/>
              <a:ext cx="309189" cy="482945"/>
              <a:chOff x="4328718" y="3049000"/>
              <a:chExt cx="486564" cy="760000"/>
            </a:xfrm>
          </p:grpSpPr>
          <p:grpSp>
            <p:nvGrpSpPr>
              <p:cNvPr id="670" name="Group 669">
                <a:extLst>
                  <a:ext uri="{FF2B5EF4-FFF2-40B4-BE49-F238E27FC236}">
                    <a16:creationId xmlns:a16="http://schemas.microsoft.com/office/drawing/2014/main" id="{8CB6DEB7-2334-4FAF-9AB6-576625270BDD}"/>
                  </a:ext>
                </a:extLst>
              </p:cNvPr>
              <p:cNvGrpSpPr/>
              <p:nvPr/>
            </p:nvGrpSpPr>
            <p:grpSpPr>
              <a:xfrm>
                <a:off x="4336482" y="3056600"/>
                <a:ext cx="471364" cy="744800"/>
                <a:chOff x="4336482" y="3056600"/>
                <a:chExt cx="471364" cy="744800"/>
              </a:xfrm>
            </p:grpSpPr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942F5E6D-83C9-4BE6-AF91-74B9DCE353BE}"/>
                    </a:ext>
                  </a:extLst>
                </p:cNvPr>
                <p:cNvSpPr/>
                <p:nvPr/>
              </p:nvSpPr>
              <p:spPr>
                <a:xfrm>
                  <a:off x="4410348" y="3654773"/>
                  <a:ext cx="323469" cy="1466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3469" h="146627">
                      <a:moveTo>
                        <a:pt x="0" y="73313"/>
                      </a:moveTo>
                      <a:cubicBezTo>
                        <a:pt x="0" y="32800"/>
                        <a:pt x="72359" y="0"/>
                        <a:pt x="161734" y="0"/>
                      </a:cubicBezTo>
                      <a:cubicBezTo>
                        <a:pt x="251006" y="0"/>
                        <a:pt x="323469" y="32800"/>
                        <a:pt x="323469" y="73313"/>
                      </a:cubicBezTo>
                      <a:cubicBezTo>
                        <a:pt x="323469" y="113780"/>
                        <a:pt x="251006" y="146627"/>
                        <a:pt x="161734" y="146627"/>
                      </a:cubicBezTo>
                      <a:cubicBezTo>
                        <a:pt x="72359" y="146627"/>
                        <a:pt x="0" y="113780"/>
                        <a:pt x="0" y="73313"/>
                      </a:cubicBezTo>
                      <a:close/>
                      <a:moveTo>
                        <a:pt x="161734" y="15875"/>
                      </a:moveTo>
                      <a:cubicBezTo>
                        <a:pt x="161734" y="15875"/>
                        <a:pt x="108537" y="15095"/>
                        <a:pt x="70018" y="33452"/>
                      </a:cubicBezTo>
                      <a:cubicBezTo>
                        <a:pt x="33739" y="50741"/>
                        <a:pt x="35081" y="73313"/>
                        <a:pt x="35081" y="73313"/>
                      </a:cubicBezTo>
                      <a:cubicBezTo>
                        <a:pt x="35081" y="73313"/>
                        <a:pt x="32153" y="94739"/>
                        <a:pt x="71324" y="113392"/>
                      </a:cubicBezTo>
                      <a:cubicBezTo>
                        <a:pt x="110496" y="132045"/>
                        <a:pt x="161734" y="130752"/>
                        <a:pt x="161734" y="130752"/>
                      </a:cubicBezTo>
                      <a:cubicBezTo>
                        <a:pt x="161734" y="130752"/>
                        <a:pt x="212430" y="132381"/>
                        <a:pt x="254776" y="112800"/>
                      </a:cubicBezTo>
                      <a:cubicBezTo>
                        <a:pt x="288072" y="97404"/>
                        <a:pt x="288388" y="73313"/>
                        <a:pt x="288388" y="73313"/>
                      </a:cubicBezTo>
                      <a:cubicBezTo>
                        <a:pt x="288388" y="73313"/>
                        <a:pt x="288747" y="50022"/>
                        <a:pt x="252165" y="32860"/>
                      </a:cubicBezTo>
                      <a:cubicBezTo>
                        <a:pt x="214299" y="15095"/>
                        <a:pt x="161734" y="15875"/>
                        <a:pt x="161734" y="15875"/>
                      </a:cubicBezTo>
                      <a:close/>
                    </a:path>
                  </a:pathLst>
                </a:custGeom>
                <a:solidFill>
                  <a:srgbClr val="EB6D71"/>
                </a:solidFill>
                <a:ln w="7600" cap="flat">
                  <a:solidFill>
                    <a:srgbClr val="EB6D71"/>
                  </a:solidFill>
                  <a:bevel/>
                </a:ln>
              </p:spPr>
            </p:sp>
            <p:grpSp>
              <p:nvGrpSpPr>
                <p:cNvPr id="679" name="Group 678">
                  <a:extLst>
                    <a:ext uri="{FF2B5EF4-FFF2-40B4-BE49-F238E27FC236}">
                      <a16:creationId xmlns:a16="http://schemas.microsoft.com/office/drawing/2014/main" id="{F2125B4E-D83D-4D94-8E74-A0393A21967B}"/>
                    </a:ext>
                  </a:extLst>
                </p:cNvPr>
                <p:cNvGrpSpPr/>
                <p:nvPr/>
              </p:nvGrpSpPr>
              <p:grpSpPr>
                <a:xfrm>
                  <a:off x="4336482" y="3056600"/>
                  <a:ext cx="471364" cy="686571"/>
                  <a:chOff x="4336482" y="3056600"/>
                  <a:chExt cx="471364" cy="686571"/>
                </a:xfrm>
              </p:grpSpPr>
              <p:sp>
                <p:nvSpPr>
                  <p:cNvPr id="680" name="Freeform: Shape 679">
                    <a:extLst>
                      <a:ext uri="{FF2B5EF4-FFF2-40B4-BE49-F238E27FC236}">
                        <a16:creationId xmlns:a16="http://schemas.microsoft.com/office/drawing/2014/main" id="{DDE616B7-D96D-462B-A7E1-DD1A40557145}"/>
                      </a:ext>
                    </a:extLst>
                  </p:cNvPr>
                  <p:cNvSpPr/>
                  <p:nvPr/>
                </p:nvSpPr>
                <p:spPr>
                  <a:xfrm>
                    <a:off x="4497490" y="3212114"/>
                    <a:ext cx="149184" cy="14599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9184" h="145994">
                        <a:moveTo>
                          <a:pt x="0" y="72997"/>
                        </a:moveTo>
                        <a:cubicBezTo>
                          <a:pt x="0" y="32658"/>
                          <a:pt x="33391" y="0"/>
                          <a:pt x="74592" y="0"/>
                        </a:cubicBezTo>
                        <a:cubicBezTo>
                          <a:pt x="115772" y="0"/>
                          <a:pt x="149184" y="32658"/>
                          <a:pt x="149184" y="72997"/>
                        </a:cubicBezTo>
                        <a:cubicBezTo>
                          <a:pt x="149184" y="113295"/>
                          <a:pt x="115772" y="145994"/>
                          <a:pt x="74592" y="145994"/>
                        </a:cubicBezTo>
                        <a:cubicBezTo>
                          <a:pt x="33391" y="145994"/>
                          <a:pt x="0" y="113295"/>
                          <a:pt x="0" y="72997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681" name="Freeform: Shape 680">
                    <a:extLst>
                      <a:ext uri="{FF2B5EF4-FFF2-40B4-BE49-F238E27FC236}">
                        <a16:creationId xmlns:a16="http://schemas.microsoft.com/office/drawing/2014/main" id="{CEBDD56C-D754-4C28-91A0-F2F979F212E0}"/>
                      </a:ext>
                    </a:extLst>
                  </p:cNvPr>
                  <p:cNvSpPr/>
                  <p:nvPr/>
                </p:nvSpPr>
                <p:spPr>
                  <a:xfrm>
                    <a:off x="4336482" y="3056600"/>
                    <a:ext cx="471364" cy="68657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71364" h="686571">
                        <a:moveTo>
                          <a:pt x="235600" y="686571"/>
                        </a:moveTo>
                        <a:lnTo>
                          <a:pt x="41468" y="358165"/>
                        </a:lnTo>
                        <a:cubicBezTo>
                          <a:pt x="-5088" y="296894"/>
                          <a:pt x="0" y="216769"/>
                          <a:pt x="0" y="216769"/>
                        </a:cubicBezTo>
                        <a:cubicBezTo>
                          <a:pt x="7755" y="106007"/>
                          <a:pt x="91234" y="47877"/>
                          <a:pt x="91234" y="47877"/>
                        </a:cubicBezTo>
                        <a:cubicBezTo>
                          <a:pt x="191570" y="-31462"/>
                          <a:pt x="312776" y="11742"/>
                          <a:pt x="312776" y="11742"/>
                        </a:cubicBezTo>
                        <a:cubicBezTo>
                          <a:pt x="389834" y="36094"/>
                          <a:pt x="461274" y="107579"/>
                          <a:pt x="470103" y="202628"/>
                        </a:cubicBezTo>
                        <a:cubicBezTo>
                          <a:pt x="478932" y="297679"/>
                          <a:pt x="431574" y="358952"/>
                          <a:pt x="431574" y="358952"/>
                        </a:cubicBezTo>
                        <a:lnTo>
                          <a:pt x="235600" y="686571"/>
                        </a:lnTo>
                        <a:close/>
                        <a:moveTo>
                          <a:pt x="86372" y="228511"/>
                        </a:moveTo>
                        <a:cubicBezTo>
                          <a:pt x="86372" y="309134"/>
                          <a:pt x="153200" y="374550"/>
                          <a:pt x="235600" y="374550"/>
                        </a:cubicBezTo>
                        <a:cubicBezTo>
                          <a:pt x="318071" y="374550"/>
                          <a:pt x="384938" y="309134"/>
                          <a:pt x="384938" y="228511"/>
                        </a:cubicBezTo>
                        <a:cubicBezTo>
                          <a:pt x="384938" y="147810"/>
                          <a:pt x="318071" y="82472"/>
                          <a:pt x="235600" y="82472"/>
                        </a:cubicBezTo>
                        <a:cubicBezTo>
                          <a:pt x="153200" y="82472"/>
                          <a:pt x="86372" y="147810"/>
                          <a:pt x="86372" y="22851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</p:grpSp>
          </p:grpSp>
          <p:sp>
            <p:nvSpPr>
              <p:cNvPr id="671" name="Text 155">
                <a:extLst>
                  <a:ext uri="{FF2B5EF4-FFF2-40B4-BE49-F238E27FC236}">
                    <a16:creationId xmlns:a16="http://schemas.microsoft.com/office/drawing/2014/main" id="{97073F8E-C420-4FCB-8B47-3B38D3E0B27F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72" name="Text 156">
                <a:extLst>
                  <a:ext uri="{FF2B5EF4-FFF2-40B4-BE49-F238E27FC236}">
                    <a16:creationId xmlns:a16="http://schemas.microsoft.com/office/drawing/2014/main" id="{3434A6C6-E35B-416E-847B-1DCD9BAD0B94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73" name="Text 157">
                <a:extLst>
                  <a:ext uri="{FF2B5EF4-FFF2-40B4-BE49-F238E27FC236}">
                    <a16:creationId xmlns:a16="http://schemas.microsoft.com/office/drawing/2014/main" id="{816E1766-2075-4F45-9188-7AFAC26666B7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74" name="Text 158">
                <a:extLst>
                  <a:ext uri="{FF2B5EF4-FFF2-40B4-BE49-F238E27FC236}">
                    <a16:creationId xmlns:a16="http://schemas.microsoft.com/office/drawing/2014/main" id="{684A9410-FE10-4AA0-BE3F-BBDB43A66315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75" name="Text 159">
                <a:extLst>
                  <a:ext uri="{FF2B5EF4-FFF2-40B4-BE49-F238E27FC236}">
                    <a16:creationId xmlns:a16="http://schemas.microsoft.com/office/drawing/2014/main" id="{9CE5993F-F3BD-42C3-B772-84A111EC051B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76" name="Text 160">
                <a:extLst>
                  <a:ext uri="{FF2B5EF4-FFF2-40B4-BE49-F238E27FC236}">
                    <a16:creationId xmlns:a16="http://schemas.microsoft.com/office/drawing/2014/main" id="{3C4709C4-9ECA-4D8E-AA35-3C0402CFE514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77" name="Text 163">
                <a:extLst>
                  <a:ext uri="{FF2B5EF4-FFF2-40B4-BE49-F238E27FC236}">
                    <a16:creationId xmlns:a16="http://schemas.microsoft.com/office/drawing/2014/main" id="{E014B844-A905-4A84-AAA7-62B590112414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</p:grpSp>
        <p:sp>
          <p:nvSpPr>
            <p:cNvPr id="682" name="Text 2439">
              <a:extLst>
                <a:ext uri="{FF2B5EF4-FFF2-40B4-BE49-F238E27FC236}">
                  <a16:creationId xmlns:a16="http://schemas.microsoft.com/office/drawing/2014/main" id="{F1E4BAB7-E5C7-4F5B-974C-AEC36867FCE0}"/>
                </a:ext>
              </a:extLst>
            </p:cNvPr>
            <p:cNvSpPr txBox="1"/>
            <p:nvPr/>
          </p:nvSpPr>
          <p:spPr>
            <a:xfrm>
              <a:off x="7093491" y="1860848"/>
              <a:ext cx="869005" cy="233499"/>
            </a:xfrm>
            <a:prstGeom prst="snip2Diag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900" b="1" dirty="0">
                  <a:solidFill>
                    <a:srgbClr val="000000"/>
                  </a:solidFill>
                  <a:latin typeface="Arial"/>
                </a:rPr>
                <a:t>PERUMAHAN</a:t>
              </a:r>
              <a:endParaRPr sz="9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83" name="T_PERMUKIMAN">
            <a:extLst>
              <a:ext uri="{FF2B5EF4-FFF2-40B4-BE49-F238E27FC236}">
                <a16:creationId xmlns:a16="http://schemas.microsoft.com/office/drawing/2014/main" id="{18D706AB-936C-4267-9F86-F54A8D63E34B}"/>
              </a:ext>
            </a:extLst>
          </p:cNvPr>
          <p:cNvGrpSpPr/>
          <p:nvPr/>
        </p:nvGrpSpPr>
        <p:grpSpPr>
          <a:xfrm>
            <a:off x="6620406" y="2773159"/>
            <a:ext cx="1013237" cy="742844"/>
            <a:chOff x="7146244" y="1897070"/>
            <a:chExt cx="1013237" cy="742844"/>
          </a:xfrm>
        </p:grpSpPr>
        <p:grpSp>
          <p:nvGrpSpPr>
            <p:cNvPr id="684" name="Group154">
              <a:extLst>
                <a:ext uri="{FF2B5EF4-FFF2-40B4-BE49-F238E27FC236}">
                  <a16:creationId xmlns:a16="http://schemas.microsoft.com/office/drawing/2014/main" id="{6CB1CA8E-F03B-409E-8416-65A4ECC81827}"/>
                </a:ext>
              </a:extLst>
            </p:cNvPr>
            <p:cNvGrpSpPr/>
            <p:nvPr/>
          </p:nvGrpSpPr>
          <p:grpSpPr>
            <a:xfrm>
              <a:off x="7514977" y="2156969"/>
              <a:ext cx="309189" cy="482945"/>
              <a:chOff x="4328718" y="3049000"/>
              <a:chExt cx="486564" cy="760000"/>
            </a:xfrm>
          </p:grpSpPr>
          <p:grpSp>
            <p:nvGrpSpPr>
              <p:cNvPr id="686" name="Group 685">
                <a:extLst>
                  <a:ext uri="{FF2B5EF4-FFF2-40B4-BE49-F238E27FC236}">
                    <a16:creationId xmlns:a16="http://schemas.microsoft.com/office/drawing/2014/main" id="{19BA5C28-2297-416B-B3F4-2CD1B73BCF46}"/>
                  </a:ext>
                </a:extLst>
              </p:cNvPr>
              <p:cNvGrpSpPr/>
              <p:nvPr/>
            </p:nvGrpSpPr>
            <p:grpSpPr>
              <a:xfrm>
                <a:off x="4336482" y="3056600"/>
                <a:ext cx="471364" cy="744800"/>
                <a:chOff x="4336482" y="3056600"/>
                <a:chExt cx="471364" cy="744800"/>
              </a:xfrm>
            </p:grpSpPr>
            <p:sp>
              <p:nvSpPr>
                <p:cNvPr id="694" name="Freeform: Shape 693">
                  <a:extLst>
                    <a:ext uri="{FF2B5EF4-FFF2-40B4-BE49-F238E27FC236}">
                      <a16:creationId xmlns:a16="http://schemas.microsoft.com/office/drawing/2014/main" id="{8669C804-4421-4667-AC22-12841A4B1876}"/>
                    </a:ext>
                  </a:extLst>
                </p:cNvPr>
                <p:cNvSpPr/>
                <p:nvPr/>
              </p:nvSpPr>
              <p:spPr>
                <a:xfrm>
                  <a:off x="4410348" y="3654773"/>
                  <a:ext cx="323469" cy="1466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3469" h="146627">
                      <a:moveTo>
                        <a:pt x="0" y="73313"/>
                      </a:moveTo>
                      <a:cubicBezTo>
                        <a:pt x="0" y="32800"/>
                        <a:pt x="72359" y="0"/>
                        <a:pt x="161734" y="0"/>
                      </a:cubicBezTo>
                      <a:cubicBezTo>
                        <a:pt x="251006" y="0"/>
                        <a:pt x="323469" y="32800"/>
                        <a:pt x="323469" y="73313"/>
                      </a:cubicBezTo>
                      <a:cubicBezTo>
                        <a:pt x="323469" y="113780"/>
                        <a:pt x="251006" y="146627"/>
                        <a:pt x="161734" y="146627"/>
                      </a:cubicBezTo>
                      <a:cubicBezTo>
                        <a:pt x="72359" y="146627"/>
                        <a:pt x="0" y="113780"/>
                        <a:pt x="0" y="73313"/>
                      </a:cubicBezTo>
                      <a:close/>
                      <a:moveTo>
                        <a:pt x="161734" y="15875"/>
                      </a:moveTo>
                      <a:cubicBezTo>
                        <a:pt x="161734" y="15875"/>
                        <a:pt x="108537" y="15095"/>
                        <a:pt x="70018" y="33452"/>
                      </a:cubicBezTo>
                      <a:cubicBezTo>
                        <a:pt x="33739" y="50741"/>
                        <a:pt x="35081" y="73313"/>
                        <a:pt x="35081" y="73313"/>
                      </a:cubicBezTo>
                      <a:cubicBezTo>
                        <a:pt x="35081" y="73313"/>
                        <a:pt x="32153" y="94739"/>
                        <a:pt x="71324" y="113392"/>
                      </a:cubicBezTo>
                      <a:cubicBezTo>
                        <a:pt x="110496" y="132045"/>
                        <a:pt x="161734" y="130752"/>
                        <a:pt x="161734" y="130752"/>
                      </a:cubicBezTo>
                      <a:cubicBezTo>
                        <a:pt x="161734" y="130752"/>
                        <a:pt x="212430" y="132381"/>
                        <a:pt x="254776" y="112800"/>
                      </a:cubicBezTo>
                      <a:cubicBezTo>
                        <a:pt x="288072" y="97404"/>
                        <a:pt x="288388" y="73313"/>
                        <a:pt x="288388" y="73313"/>
                      </a:cubicBezTo>
                      <a:cubicBezTo>
                        <a:pt x="288388" y="73313"/>
                        <a:pt x="288747" y="50022"/>
                        <a:pt x="252165" y="32860"/>
                      </a:cubicBezTo>
                      <a:cubicBezTo>
                        <a:pt x="214299" y="15095"/>
                        <a:pt x="161734" y="15875"/>
                        <a:pt x="161734" y="15875"/>
                      </a:cubicBezTo>
                      <a:close/>
                    </a:path>
                  </a:pathLst>
                </a:custGeom>
                <a:solidFill>
                  <a:srgbClr val="EB6D71"/>
                </a:solidFill>
                <a:ln w="7600" cap="flat">
                  <a:solidFill>
                    <a:srgbClr val="EB6D71"/>
                  </a:solidFill>
                  <a:bevel/>
                </a:ln>
              </p:spPr>
            </p:sp>
            <p:grpSp>
              <p:nvGrpSpPr>
                <p:cNvPr id="695" name="Group 694">
                  <a:extLst>
                    <a:ext uri="{FF2B5EF4-FFF2-40B4-BE49-F238E27FC236}">
                      <a16:creationId xmlns:a16="http://schemas.microsoft.com/office/drawing/2014/main" id="{77206F06-3AB6-4243-9842-6FB92D8F7163}"/>
                    </a:ext>
                  </a:extLst>
                </p:cNvPr>
                <p:cNvGrpSpPr/>
                <p:nvPr/>
              </p:nvGrpSpPr>
              <p:grpSpPr>
                <a:xfrm>
                  <a:off x="4336482" y="3056600"/>
                  <a:ext cx="471364" cy="686571"/>
                  <a:chOff x="4336482" y="3056600"/>
                  <a:chExt cx="471364" cy="686571"/>
                </a:xfrm>
              </p:grpSpPr>
              <p:sp>
                <p:nvSpPr>
                  <p:cNvPr id="696" name="Freeform: Shape 695">
                    <a:extLst>
                      <a:ext uri="{FF2B5EF4-FFF2-40B4-BE49-F238E27FC236}">
                        <a16:creationId xmlns:a16="http://schemas.microsoft.com/office/drawing/2014/main" id="{832A607A-7B02-476A-A6B3-E78757358C72}"/>
                      </a:ext>
                    </a:extLst>
                  </p:cNvPr>
                  <p:cNvSpPr/>
                  <p:nvPr/>
                </p:nvSpPr>
                <p:spPr>
                  <a:xfrm>
                    <a:off x="4497490" y="3212114"/>
                    <a:ext cx="149184" cy="14599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9184" h="145994">
                        <a:moveTo>
                          <a:pt x="0" y="72997"/>
                        </a:moveTo>
                        <a:cubicBezTo>
                          <a:pt x="0" y="32658"/>
                          <a:pt x="33391" y="0"/>
                          <a:pt x="74592" y="0"/>
                        </a:cubicBezTo>
                        <a:cubicBezTo>
                          <a:pt x="115772" y="0"/>
                          <a:pt x="149184" y="32658"/>
                          <a:pt x="149184" y="72997"/>
                        </a:cubicBezTo>
                        <a:cubicBezTo>
                          <a:pt x="149184" y="113295"/>
                          <a:pt x="115772" y="145994"/>
                          <a:pt x="74592" y="145994"/>
                        </a:cubicBezTo>
                        <a:cubicBezTo>
                          <a:pt x="33391" y="145994"/>
                          <a:pt x="0" y="113295"/>
                          <a:pt x="0" y="72997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697" name="Freeform: Shape 696">
                    <a:extLst>
                      <a:ext uri="{FF2B5EF4-FFF2-40B4-BE49-F238E27FC236}">
                        <a16:creationId xmlns:a16="http://schemas.microsoft.com/office/drawing/2014/main" id="{09E9F515-6755-447F-ABDF-559F6C00B3E8}"/>
                      </a:ext>
                    </a:extLst>
                  </p:cNvPr>
                  <p:cNvSpPr/>
                  <p:nvPr/>
                </p:nvSpPr>
                <p:spPr>
                  <a:xfrm>
                    <a:off x="4336482" y="3056600"/>
                    <a:ext cx="471364" cy="68657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71364" h="686571">
                        <a:moveTo>
                          <a:pt x="235600" y="686571"/>
                        </a:moveTo>
                        <a:lnTo>
                          <a:pt x="41468" y="358165"/>
                        </a:lnTo>
                        <a:cubicBezTo>
                          <a:pt x="-5088" y="296894"/>
                          <a:pt x="0" y="216769"/>
                          <a:pt x="0" y="216769"/>
                        </a:cubicBezTo>
                        <a:cubicBezTo>
                          <a:pt x="7755" y="106007"/>
                          <a:pt x="91234" y="47877"/>
                          <a:pt x="91234" y="47877"/>
                        </a:cubicBezTo>
                        <a:cubicBezTo>
                          <a:pt x="191570" y="-31462"/>
                          <a:pt x="312776" y="11742"/>
                          <a:pt x="312776" y="11742"/>
                        </a:cubicBezTo>
                        <a:cubicBezTo>
                          <a:pt x="389834" y="36094"/>
                          <a:pt x="461274" y="107579"/>
                          <a:pt x="470103" y="202628"/>
                        </a:cubicBezTo>
                        <a:cubicBezTo>
                          <a:pt x="478932" y="297679"/>
                          <a:pt x="431574" y="358952"/>
                          <a:pt x="431574" y="358952"/>
                        </a:cubicBezTo>
                        <a:lnTo>
                          <a:pt x="235600" y="686571"/>
                        </a:lnTo>
                        <a:close/>
                        <a:moveTo>
                          <a:pt x="86372" y="228511"/>
                        </a:moveTo>
                        <a:cubicBezTo>
                          <a:pt x="86372" y="309134"/>
                          <a:pt x="153200" y="374550"/>
                          <a:pt x="235600" y="374550"/>
                        </a:cubicBezTo>
                        <a:cubicBezTo>
                          <a:pt x="318071" y="374550"/>
                          <a:pt x="384938" y="309134"/>
                          <a:pt x="384938" y="228511"/>
                        </a:cubicBezTo>
                        <a:cubicBezTo>
                          <a:pt x="384938" y="147810"/>
                          <a:pt x="318071" y="82472"/>
                          <a:pt x="235600" y="82472"/>
                        </a:cubicBezTo>
                        <a:cubicBezTo>
                          <a:pt x="153200" y="82472"/>
                          <a:pt x="86372" y="147810"/>
                          <a:pt x="86372" y="22851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</p:grpSp>
          </p:grpSp>
          <p:sp>
            <p:nvSpPr>
              <p:cNvPr id="687" name="Text 155">
                <a:extLst>
                  <a:ext uri="{FF2B5EF4-FFF2-40B4-BE49-F238E27FC236}">
                    <a16:creationId xmlns:a16="http://schemas.microsoft.com/office/drawing/2014/main" id="{5DF0D7B2-5352-4DB2-97BB-0BFE42459B46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88" name="Text 156">
                <a:extLst>
                  <a:ext uri="{FF2B5EF4-FFF2-40B4-BE49-F238E27FC236}">
                    <a16:creationId xmlns:a16="http://schemas.microsoft.com/office/drawing/2014/main" id="{AAB474AE-42E7-4C70-8DEE-25AC85895D66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89" name="Text 157">
                <a:extLst>
                  <a:ext uri="{FF2B5EF4-FFF2-40B4-BE49-F238E27FC236}">
                    <a16:creationId xmlns:a16="http://schemas.microsoft.com/office/drawing/2014/main" id="{F2EC9C20-E3E5-46CE-8797-95095E6CE0BB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90" name="Text 158">
                <a:extLst>
                  <a:ext uri="{FF2B5EF4-FFF2-40B4-BE49-F238E27FC236}">
                    <a16:creationId xmlns:a16="http://schemas.microsoft.com/office/drawing/2014/main" id="{C1FA0352-1B19-482E-9157-1EB0FEC7A93E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91" name="Text 159">
                <a:extLst>
                  <a:ext uri="{FF2B5EF4-FFF2-40B4-BE49-F238E27FC236}">
                    <a16:creationId xmlns:a16="http://schemas.microsoft.com/office/drawing/2014/main" id="{28762858-BA62-4557-95EB-DE842A7738CB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92" name="Text 160">
                <a:extLst>
                  <a:ext uri="{FF2B5EF4-FFF2-40B4-BE49-F238E27FC236}">
                    <a16:creationId xmlns:a16="http://schemas.microsoft.com/office/drawing/2014/main" id="{8909902A-314B-4150-8B66-86D0771D5CC0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93" name="Text 163">
                <a:extLst>
                  <a:ext uri="{FF2B5EF4-FFF2-40B4-BE49-F238E27FC236}">
                    <a16:creationId xmlns:a16="http://schemas.microsoft.com/office/drawing/2014/main" id="{787C06E1-E674-4AAD-A78A-7BBB14C22196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</p:grpSp>
        <p:sp>
          <p:nvSpPr>
            <p:cNvPr id="685" name="Text 2439">
              <a:extLst>
                <a:ext uri="{FF2B5EF4-FFF2-40B4-BE49-F238E27FC236}">
                  <a16:creationId xmlns:a16="http://schemas.microsoft.com/office/drawing/2014/main" id="{7E9AD1EC-2332-465C-85A3-A99C303A393F}"/>
                </a:ext>
              </a:extLst>
            </p:cNvPr>
            <p:cNvSpPr txBox="1"/>
            <p:nvPr/>
          </p:nvSpPr>
          <p:spPr>
            <a:xfrm>
              <a:off x="7146244" y="1897070"/>
              <a:ext cx="1013237" cy="233499"/>
            </a:xfrm>
            <a:prstGeom prst="snip2Diag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900" b="1" dirty="0">
                  <a:solidFill>
                    <a:srgbClr val="000000"/>
                  </a:solidFill>
                  <a:latin typeface="Arial"/>
                </a:rPr>
                <a:t>PERMUKIMAN</a:t>
              </a:r>
              <a:endParaRPr sz="9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98" name="T_LINGKUNGAN HUNIAN">
            <a:extLst>
              <a:ext uri="{FF2B5EF4-FFF2-40B4-BE49-F238E27FC236}">
                <a16:creationId xmlns:a16="http://schemas.microsoft.com/office/drawing/2014/main" id="{E3F9E152-79F4-471D-8BDC-E79F8FBC35F1}"/>
              </a:ext>
            </a:extLst>
          </p:cNvPr>
          <p:cNvGrpSpPr/>
          <p:nvPr/>
        </p:nvGrpSpPr>
        <p:grpSpPr>
          <a:xfrm>
            <a:off x="5857503" y="1811644"/>
            <a:ext cx="1013237" cy="828347"/>
            <a:chOff x="7146244" y="1897070"/>
            <a:chExt cx="1013237" cy="742844"/>
          </a:xfrm>
        </p:grpSpPr>
        <p:grpSp>
          <p:nvGrpSpPr>
            <p:cNvPr id="699" name="Group154">
              <a:extLst>
                <a:ext uri="{FF2B5EF4-FFF2-40B4-BE49-F238E27FC236}">
                  <a16:creationId xmlns:a16="http://schemas.microsoft.com/office/drawing/2014/main" id="{4496DA22-F517-4CA3-97A8-131483F6827E}"/>
                </a:ext>
              </a:extLst>
            </p:cNvPr>
            <p:cNvGrpSpPr/>
            <p:nvPr/>
          </p:nvGrpSpPr>
          <p:grpSpPr>
            <a:xfrm>
              <a:off x="7514977" y="2156969"/>
              <a:ext cx="309189" cy="482945"/>
              <a:chOff x="4328718" y="3049000"/>
              <a:chExt cx="486564" cy="760000"/>
            </a:xfrm>
          </p:grpSpPr>
          <p:grpSp>
            <p:nvGrpSpPr>
              <p:cNvPr id="701" name="Group 700">
                <a:extLst>
                  <a:ext uri="{FF2B5EF4-FFF2-40B4-BE49-F238E27FC236}">
                    <a16:creationId xmlns:a16="http://schemas.microsoft.com/office/drawing/2014/main" id="{4FF70265-0976-4EE8-A0AD-2851250F4948}"/>
                  </a:ext>
                </a:extLst>
              </p:cNvPr>
              <p:cNvGrpSpPr/>
              <p:nvPr/>
            </p:nvGrpSpPr>
            <p:grpSpPr>
              <a:xfrm>
                <a:off x="4336482" y="3056600"/>
                <a:ext cx="471364" cy="744800"/>
                <a:chOff x="4336482" y="3056600"/>
                <a:chExt cx="471364" cy="744800"/>
              </a:xfrm>
            </p:grpSpPr>
            <p:sp>
              <p:nvSpPr>
                <p:cNvPr id="709" name="Freeform: Shape 708">
                  <a:extLst>
                    <a:ext uri="{FF2B5EF4-FFF2-40B4-BE49-F238E27FC236}">
                      <a16:creationId xmlns:a16="http://schemas.microsoft.com/office/drawing/2014/main" id="{BF67456B-AC2D-4837-AEDB-55FBA58931D5}"/>
                    </a:ext>
                  </a:extLst>
                </p:cNvPr>
                <p:cNvSpPr/>
                <p:nvPr/>
              </p:nvSpPr>
              <p:spPr>
                <a:xfrm>
                  <a:off x="4410348" y="3654773"/>
                  <a:ext cx="323469" cy="1466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3469" h="146627">
                      <a:moveTo>
                        <a:pt x="0" y="73313"/>
                      </a:moveTo>
                      <a:cubicBezTo>
                        <a:pt x="0" y="32800"/>
                        <a:pt x="72359" y="0"/>
                        <a:pt x="161734" y="0"/>
                      </a:cubicBezTo>
                      <a:cubicBezTo>
                        <a:pt x="251006" y="0"/>
                        <a:pt x="323469" y="32800"/>
                        <a:pt x="323469" y="73313"/>
                      </a:cubicBezTo>
                      <a:cubicBezTo>
                        <a:pt x="323469" y="113780"/>
                        <a:pt x="251006" y="146627"/>
                        <a:pt x="161734" y="146627"/>
                      </a:cubicBezTo>
                      <a:cubicBezTo>
                        <a:pt x="72359" y="146627"/>
                        <a:pt x="0" y="113780"/>
                        <a:pt x="0" y="73313"/>
                      </a:cubicBezTo>
                      <a:close/>
                      <a:moveTo>
                        <a:pt x="161734" y="15875"/>
                      </a:moveTo>
                      <a:cubicBezTo>
                        <a:pt x="161734" y="15875"/>
                        <a:pt x="108537" y="15095"/>
                        <a:pt x="70018" y="33452"/>
                      </a:cubicBezTo>
                      <a:cubicBezTo>
                        <a:pt x="33739" y="50741"/>
                        <a:pt x="35081" y="73313"/>
                        <a:pt x="35081" y="73313"/>
                      </a:cubicBezTo>
                      <a:cubicBezTo>
                        <a:pt x="35081" y="73313"/>
                        <a:pt x="32153" y="94739"/>
                        <a:pt x="71324" y="113392"/>
                      </a:cubicBezTo>
                      <a:cubicBezTo>
                        <a:pt x="110496" y="132045"/>
                        <a:pt x="161734" y="130752"/>
                        <a:pt x="161734" y="130752"/>
                      </a:cubicBezTo>
                      <a:cubicBezTo>
                        <a:pt x="161734" y="130752"/>
                        <a:pt x="212430" y="132381"/>
                        <a:pt x="254776" y="112800"/>
                      </a:cubicBezTo>
                      <a:cubicBezTo>
                        <a:pt x="288072" y="97404"/>
                        <a:pt x="288388" y="73313"/>
                        <a:pt x="288388" y="73313"/>
                      </a:cubicBezTo>
                      <a:cubicBezTo>
                        <a:pt x="288388" y="73313"/>
                        <a:pt x="288747" y="50022"/>
                        <a:pt x="252165" y="32860"/>
                      </a:cubicBezTo>
                      <a:cubicBezTo>
                        <a:pt x="214299" y="15095"/>
                        <a:pt x="161734" y="15875"/>
                        <a:pt x="161734" y="15875"/>
                      </a:cubicBezTo>
                      <a:close/>
                    </a:path>
                  </a:pathLst>
                </a:custGeom>
                <a:solidFill>
                  <a:srgbClr val="EB6D71"/>
                </a:solidFill>
                <a:ln w="7600" cap="flat">
                  <a:solidFill>
                    <a:srgbClr val="EB6D71"/>
                  </a:solidFill>
                  <a:bevel/>
                </a:ln>
              </p:spPr>
            </p:sp>
            <p:grpSp>
              <p:nvGrpSpPr>
                <p:cNvPr id="710" name="Group 709">
                  <a:extLst>
                    <a:ext uri="{FF2B5EF4-FFF2-40B4-BE49-F238E27FC236}">
                      <a16:creationId xmlns:a16="http://schemas.microsoft.com/office/drawing/2014/main" id="{611AB0F6-AFE2-4D46-9EDA-F943205EB89C}"/>
                    </a:ext>
                  </a:extLst>
                </p:cNvPr>
                <p:cNvGrpSpPr/>
                <p:nvPr/>
              </p:nvGrpSpPr>
              <p:grpSpPr>
                <a:xfrm>
                  <a:off x="4336482" y="3056600"/>
                  <a:ext cx="471364" cy="686571"/>
                  <a:chOff x="4336482" y="3056600"/>
                  <a:chExt cx="471364" cy="686571"/>
                </a:xfrm>
              </p:grpSpPr>
              <p:sp>
                <p:nvSpPr>
                  <p:cNvPr id="711" name="Freeform: Shape 710">
                    <a:extLst>
                      <a:ext uri="{FF2B5EF4-FFF2-40B4-BE49-F238E27FC236}">
                        <a16:creationId xmlns:a16="http://schemas.microsoft.com/office/drawing/2014/main" id="{8CCB4779-664D-43EE-B39D-F397338B74DE}"/>
                      </a:ext>
                    </a:extLst>
                  </p:cNvPr>
                  <p:cNvSpPr/>
                  <p:nvPr/>
                </p:nvSpPr>
                <p:spPr>
                  <a:xfrm>
                    <a:off x="4497490" y="3212114"/>
                    <a:ext cx="149184" cy="14599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9184" h="145994">
                        <a:moveTo>
                          <a:pt x="0" y="72997"/>
                        </a:moveTo>
                        <a:cubicBezTo>
                          <a:pt x="0" y="32658"/>
                          <a:pt x="33391" y="0"/>
                          <a:pt x="74592" y="0"/>
                        </a:cubicBezTo>
                        <a:cubicBezTo>
                          <a:pt x="115772" y="0"/>
                          <a:pt x="149184" y="32658"/>
                          <a:pt x="149184" y="72997"/>
                        </a:cubicBezTo>
                        <a:cubicBezTo>
                          <a:pt x="149184" y="113295"/>
                          <a:pt x="115772" y="145994"/>
                          <a:pt x="74592" y="145994"/>
                        </a:cubicBezTo>
                        <a:cubicBezTo>
                          <a:pt x="33391" y="145994"/>
                          <a:pt x="0" y="113295"/>
                          <a:pt x="0" y="72997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712" name="Freeform: Shape 711">
                    <a:extLst>
                      <a:ext uri="{FF2B5EF4-FFF2-40B4-BE49-F238E27FC236}">
                        <a16:creationId xmlns:a16="http://schemas.microsoft.com/office/drawing/2014/main" id="{EB9236DC-05F3-4C8D-A3C0-3A70D74A9513}"/>
                      </a:ext>
                    </a:extLst>
                  </p:cNvPr>
                  <p:cNvSpPr/>
                  <p:nvPr/>
                </p:nvSpPr>
                <p:spPr>
                  <a:xfrm>
                    <a:off x="4336482" y="3056600"/>
                    <a:ext cx="471364" cy="68657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71364" h="686571">
                        <a:moveTo>
                          <a:pt x="235600" y="686571"/>
                        </a:moveTo>
                        <a:lnTo>
                          <a:pt x="41468" y="358165"/>
                        </a:lnTo>
                        <a:cubicBezTo>
                          <a:pt x="-5088" y="296894"/>
                          <a:pt x="0" y="216769"/>
                          <a:pt x="0" y="216769"/>
                        </a:cubicBezTo>
                        <a:cubicBezTo>
                          <a:pt x="7755" y="106007"/>
                          <a:pt x="91234" y="47877"/>
                          <a:pt x="91234" y="47877"/>
                        </a:cubicBezTo>
                        <a:cubicBezTo>
                          <a:pt x="191570" y="-31462"/>
                          <a:pt x="312776" y="11742"/>
                          <a:pt x="312776" y="11742"/>
                        </a:cubicBezTo>
                        <a:cubicBezTo>
                          <a:pt x="389834" y="36094"/>
                          <a:pt x="461274" y="107579"/>
                          <a:pt x="470103" y="202628"/>
                        </a:cubicBezTo>
                        <a:cubicBezTo>
                          <a:pt x="478932" y="297679"/>
                          <a:pt x="431574" y="358952"/>
                          <a:pt x="431574" y="358952"/>
                        </a:cubicBezTo>
                        <a:lnTo>
                          <a:pt x="235600" y="686571"/>
                        </a:lnTo>
                        <a:close/>
                        <a:moveTo>
                          <a:pt x="86372" y="228511"/>
                        </a:moveTo>
                        <a:cubicBezTo>
                          <a:pt x="86372" y="309134"/>
                          <a:pt x="153200" y="374550"/>
                          <a:pt x="235600" y="374550"/>
                        </a:cubicBezTo>
                        <a:cubicBezTo>
                          <a:pt x="318071" y="374550"/>
                          <a:pt x="384938" y="309134"/>
                          <a:pt x="384938" y="228511"/>
                        </a:cubicBezTo>
                        <a:cubicBezTo>
                          <a:pt x="384938" y="147810"/>
                          <a:pt x="318071" y="82472"/>
                          <a:pt x="235600" y="82472"/>
                        </a:cubicBezTo>
                        <a:cubicBezTo>
                          <a:pt x="153200" y="82472"/>
                          <a:pt x="86372" y="147810"/>
                          <a:pt x="86372" y="22851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</p:grpSp>
          </p:grpSp>
          <p:sp>
            <p:nvSpPr>
              <p:cNvPr id="702" name="Text 155">
                <a:extLst>
                  <a:ext uri="{FF2B5EF4-FFF2-40B4-BE49-F238E27FC236}">
                    <a16:creationId xmlns:a16="http://schemas.microsoft.com/office/drawing/2014/main" id="{3ADEC692-61FB-4439-A282-ACA8373648CF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03" name="Text 156">
                <a:extLst>
                  <a:ext uri="{FF2B5EF4-FFF2-40B4-BE49-F238E27FC236}">
                    <a16:creationId xmlns:a16="http://schemas.microsoft.com/office/drawing/2014/main" id="{FDC90F1C-D068-4C59-BE11-BC36EA0F63BE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04" name="Text 157">
                <a:extLst>
                  <a:ext uri="{FF2B5EF4-FFF2-40B4-BE49-F238E27FC236}">
                    <a16:creationId xmlns:a16="http://schemas.microsoft.com/office/drawing/2014/main" id="{F89F4409-80B7-4EE2-AEDC-20015846B17A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05" name="Text 158">
                <a:extLst>
                  <a:ext uri="{FF2B5EF4-FFF2-40B4-BE49-F238E27FC236}">
                    <a16:creationId xmlns:a16="http://schemas.microsoft.com/office/drawing/2014/main" id="{94FFA805-AD6A-4716-BEE8-5984D5B60298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06" name="Text 159">
                <a:extLst>
                  <a:ext uri="{FF2B5EF4-FFF2-40B4-BE49-F238E27FC236}">
                    <a16:creationId xmlns:a16="http://schemas.microsoft.com/office/drawing/2014/main" id="{3E059CC6-27E8-427F-835C-3DC4FBF9EF29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07" name="Text 160">
                <a:extLst>
                  <a:ext uri="{FF2B5EF4-FFF2-40B4-BE49-F238E27FC236}">
                    <a16:creationId xmlns:a16="http://schemas.microsoft.com/office/drawing/2014/main" id="{795A9B10-58F9-4976-9C84-B9E0E39AFCC1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08" name="Text 163">
                <a:extLst>
                  <a:ext uri="{FF2B5EF4-FFF2-40B4-BE49-F238E27FC236}">
                    <a16:creationId xmlns:a16="http://schemas.microsoft.com/office/drawing/2014/main" id="{B65E2618-93E4-4CA7-AEDC-967789C58486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</p:grpSp>
        <p:sp>
          <p:nvSpPr>
            <p:cNvPr id="700" name="Text 2439">
              <a:extLst>
                <a:ext uri="{FF2B5EF4-FFF2-40B4-BE49-F238E27FC236}">
                  <a16:creationId xmlns:a16="http://schemas.microsoft.com/office/drawing/2014/main" id="{EBFFBDD7-E6C9-48BD-9B6D-C0C3D3E2E3C3}"/>
                </a:ext>
              </a:extLst>
            </p:cNvPr>
            <p:cNvSpPr txBox="1"/>
            <p:nvPr/>
          </p:nvSpPr>
          <p:spPr>
            <a:xfrm>
              <a:off x="7146244" y="1897070"/>
              <a:ext cx="1013237" cy="233499"/>
            </a:xfrm>
            <a:prstGeom prst="snip2Diag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900" b="1" dirty="0">
                  <a:solidFill>
                    <a:srgbClr val="000000"/>
                  </a:solidFill>
                  <a:latin typeface="Arial"/>
                </a:rPr>
                <a:t>LINGKUNGAN HUNIAN</a:t>
              </a:r>
              <a:endParaRPr sz="9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13" name="T_KAWASAN PERMUKIMAN">
            <a:extLst>
              <a:ext uri="{FF2B5EF4-FFF2-40B4-BE49-F238E27FC236}">
                <a16:creationId xmlns:a16="http://schemas.microsoft.com/office/drawing/2014/main" id="{BFFF346C-A591-484A-BF66-3F1B7E1EE1B9}"/>
              </a:ext>
            </a:extLst>
          </p:cNvPr>
          <p:cNvGrpSpPr/>
          <p:nvPr/>
        </p:nvGrpSpPr>
        <p:grpSpPr>
          <a:xfrm>
            <a:off x="3215890" y="3771900"/>
            <a:ext cx="1013237" cy="887968"/>
            <a:chOff x="7146244" y="1751946"/>
            <a:chExt cx="1013237" cy="887968"/>
          </a:xfrm>
        </p:grpSpPr>
        <p:grpSp>
          <p:nvGrpSpPr>
            <p:cNvPr id="714" name="Group154">
              <a:extLst>
                <a:ext uri="{FF2B5EF4-FFF2-40B4-BE49-F238E27FC236}">
                  <a16:creationId xmlns:a16="http://schemas.microsoft.com/office/drawing/2014/main" id="{5795EE8F-E08A-4416-9809-DC82C1C1458E}"/>
                </a:ext>
              </a:extLst>
            </p:cNvPr>
            <p:cNvGrpSpPr/>
            <p:nvPr/>
          </p:nvGrpSpPr>
          <p:grpSpPr>
            <a:xfrm>
              <a:off x="7514977" y="2156969"/>
              <a:ext cx="309189" cy="482945"/>
              <a:chOff x="4328718" y="3049000"/>
              <a:chExt cx="486564" cy="760000"/>
            </a:xfrm>
          </p:grpSpPr>
          <p:grpSp>
            <p:nvGrpSpPr>
              <p:cNvPr id="716" name="Group 715">
                <a:extLst>
                  <a:ext uri="{FF2B5EF4-FFF2-40B4-BE49-F238E27FC236}">
                    <a16:creationId xmlns:a16="http://schemas.microsoft.com/office/drawing/2014/main" id="{7DD7CEEF-EE67-471C-8715-40F4D4D6F1B2}"/>
                  </a:ext>
                </a:extLst>
              </p:cNvPr>
              <p:cNvGrpSpPr/>
              <p:nvPr/>
            </p:nvGrpSpPr>
            <p:grpSpPr>
              <a:xfrm>
                <a:off x="4336482" y="3056600"/>
                <a:ext cx="471364" cy="744800"/>
                <a:chOff x="4336482" y="3056600"/>
                <a:chExt cx="471364" cy="744800"/>
              </a:xfrm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id="{59ADE226-63D0-40B6-8B56-D6C30749D0C6}"/>
                    </a:ext>
                  </a:extLst>
                </p:cNvPr>
                <p:cNvSpPr/>
                <p:nvPr/>
              </p:nvSpPr>
              <p:spPr>
                <a:xfrm>
                  <a:off x="4410348" y="3654773"/>
                  <a:ext cx="323469" cy="1466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3469" h="146627">
                      <a:moveTo>
                        <a:pt x="0" y="73313"/>
                      </a:moveTo>
                      <a:cubicBezTo>
                        <a:pt x="0" y="32800"/>
                        <a:pt x="72359" y="0"/>
                        <a:pt x="161734" y="0"/>
                      </a:cubicBezTo>
                      <a:cubicBezTo>
                        <a:pt x="251006" y="0"/>
                        <a:pt x="323469" y="32800"/>
                        <a:pt x="323469" y="73313"/>
                      </a:cubicBezTo>
                      <a:cubicBezTo>
                        <a:pt x="323469" y="113780"/>
                        <a:pt x="251006" y="146627"/>
                        <a:pt x="161734" y="146627"/>
                      </a:cubicBezTo>
                      <a:cubicBezTo>
                        <a:pt x="72359" y="146627"/>
                        <a:pt x="0" y="113780"/>
                        <a:pt x="0" y="73313"/>
                      </a:cubicBezTo>
                      <a:close/>
                      <a:moveTo>
                        <a:pt x="161734" y="15875"/>
                      </a:moveTo>
                      <a:cubicBezTo>
                        <a:pt x="161734" y="15875"/>
                        <a:pt x="108537" y="15095"/>
                        <a:pt x="70018" y="33452"/>
                      </a:cubicBezTo>
                      <a:cubicBezTo>
                        <a:pt x="33739" y="50741"/>
                        <a:pt x="35081" y="73313"/>
                        <a:pt x="35081" y="73313"/>
                      </a:cubicBezTo>
                      <a:cubicBezTo>
                        <a:pt x="35081" y="73313"/>
                        <a:pt x="32153" y="94739"/>
                        <a:pt x="71324" y="113392"/>
                      </a:cubicBezTo>
                      <a:cubicBezTo>
                        <a:pt x="110496" y="132045"/>
                        <a:pt x="161734" y="130752"/>
                        <a:pt x="161734" y="130752"/>
                      </a:cubicBezTo>
                      <a:cubicBezTo>
                        <a:pt x="161734" y="130752"/>
                        <a:pt x="212430" y="132381"/>
                        <a:pt x="254776" y="112800"/>
                      </a:cubicBezTo>
                      <a:cubicBezTo>
                        <a:pt x="288072" y="97404"/>
                        <a:pt x="288388" y="73313"/>
                        <a:pt x="288388" y="73313"/>
                      </a:cubicBezTo>
                      <a:cubicBezTo>
                        <a:pt x="288388" y="73313"/>
                        <a:pt x="288747" y="50022"/>
                        <a:pt x="252165" y="32860"/>
                      </a:cubicBezTo>
                      <a:cubicBezTo>
                        <a:pt x="214299" y="15095"/>
                        <a:pt x="161734" y="15875"/>
                        <a:pt x="161734" y="15875"/>
                      </a:cubicBezTo>
                      <a:close/>
                    </a:path>
                  </a:pathLst>
                </a:custGeom>
                <a:solidFill>
                  <a:srgbClr val="EB6D71"/>
                </a:solidFill>
                <a:ln w="7600" cap="flat">
                  <a:solidFill>
                    <a:srgbClr val="EB6D71"/>
                  </a:solidFill>
                  <a:bevel/>
                </a:ln>
              </p:spPr>
            </p:sp>
            <p:grpSp>
              <p:nvGrpSpPr>
                <p:cNvPr id="725" name="Group 724">
                  <a:extLst>
                    <a:ext uri="{FF2B5EF4-FFF2-40B4-BE49-F238E27FC236}">
                      <a16:creationId xmlns:a16="http://schemas.microsoft.com/office/drawing/2014/main" id="{2E6F0ABE-ED55-4C66-9470-6FE32F86E600}"/>
                    </a:ext>
                  </a:extLst>
                </p:cNvPr>
                <p:cNvGrpSpPr/>
                <p:nvPr/>
              </p:nvGrpSpPr>
              <p:grpSpPr>
                <a:xfrm>
                  <a:off x="4336482" y="3056600"/>
                  <a:ext cx="471364" cy="686571"/>
                  <a:chOff x="4336482" y="3056600"/>
                  <a:chExt cx="471364" cy="686571"/>
                </a:xfrm>
              </p:grpSpPr>
              <p:sp>
                <p:nvSpPr>
                  <p:cNvPr id="726" name="Freeform: Shape 725">
                    <a:extLst>
                      <a:ext uri="{FF2B5EF4-FFF2-40B4-BE49-F238E27FC236}">
                        <a16:creationId xmlns:a16="http://schemas.microsoft.com/office/drawing/2014/main" id="{1A5E6A1A-92D6-4722-9424-84EEA4F30A51}"/>
                      </a:ext>
                    </a:extLst>
                  </p:cNvPr>
                  <p:cNvSpPr/>
                  <p:nvPr/>
                </p:nvSpPr>
                <p:spPr>
                  <a:xfrm>
                    <a:off x="4497490" y="3212114"/>
                    <a:ext cx="149184" cy="14599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9184" h="145994">
                        <a:moveTo>
                          <a:pt x="0" y="72997"/>
                        </a:moveTo>
                        <a:cubicBezTo>
                          <a:pt x="0" y="32658"/>
                          <a:pt x="33391" y="0"/>
                          <a:pt x="74592" y="0"/>
                        </a:cubicBezTo>
                        <a:cubicBezTo>
                          <a:pt x="115772" y="0"/>
                          <a:pt x="149184" y="32658"/>
                          <a:pt x="149184" y="72997"/>
                        </a:cubicBezTo>
                        <a:cubicBezTo>
                          <a:pt x="149184" y="113295"/>
                          <a:pt x="115772" y="145994"/>
                          <a:pt x="74592" y="145994"/>
                        </a:cubicBezTo>
                        <a:cubicBezTo>
                          <a:pt x="33391" y="145994"/>
                          <a:pt x="0" y="113295"/>
                          <a:pt x="0" y="72997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727" name="Freeform: Shape 726">
                    <a:extLst>
                      <a:ext uri="{FF2B5EF4-FFF2-40B4-BE49-F238E27FC236}">
                        <a16:creationId xmlns:a16="http://schemas.microsoft.com/office/drawing/2014/main" id="{10E85204-5EAC-471D-A248-4D87670B6531}"/>
                      </a:ext>
                    </a:extLst>
                  </p:cNvPr>
                  <p:cNvSpPr/>
                  <p:nvPr/>
                </p:nvSpPr>
                <p:spPr>
                  <a:xfrm>
                    <a:off x="4336482" y="3056600"/>
                    <a:ext cx="471364" cy="68657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71364" h="686571">
                        <a:moveTo>
                          <a:pt x="235600" y="686571"/>
                        </a:moveTo>
                        <a:lnTo>
                          <a:pt x="41468" y="358165"/>
                        </a:lnTo>
                        <a:cubicBezTo>
                          <a:pt x="-5088" y="296894"/>
                          <a:pt x="0" y="216769"/>
                          <a:pt x="0" y="216769"/>
                        </a:cubicBezTo>
                        <a:cubicBezTo>
                          <a:pt x="7755" y="106007"/>
                          <a:pt x="91234" y="47877"/>
                          <a:pt x="91234" y="47877"/>
                        </a:cubicBezTo>
                        <a:cubicBezTo>
                          <a:pt x="191570" y="-31462"/>
                          <a:pt x="312776" y="11742"/>
                          <a:pt x="312776" y="11742"/>
                        </a:cubicBezTo>
                        <a:cubicBezTo>
                          <a:pt x="389834" y="36094"/>
                          <a:pt x="461274" y="107579"/>
                          <a:pt x="470103" y="202628"/>
                        </a:cubicBezTo>
                        <a:cubicBezTo>
                          <a:pt x="478932" y="297679"/>
                          <a:pt x="431574" y="358952"/>
                          <a:pt x="431574" y="358952"/>
                        </a:cubicBezTo>
                        <a:lnTo>
                          <a:pt x="235600" y="686571"/>
                        </a:lnTo>
                        <a:close/>
                        <a:moveTo>
                          <a:pt x="86372" y="228511"/>
                        </a:moveTo>
                        <a:cubicBezTo>
                          <a:pt x="86372" y="309134"/>
                          <a:pt x="153200" y="374550"/>
                          <a:pt x="235600" y="374550"/>
                        </a:cubicBezTo>
                        <a:cubicBezTo>
                          <a:pt x="318071" y="374550"/>
                          <a:pt x="384938" y="309134"/>
                          <a:pt x="384938" y="228511"/>
                        </a:cubicBezTo>
                        <a:cubicBezTo>
                          <a:pt x="384938" y="147810"/>
                          <a:pt x="318071" y="82472"/>
                          <a:pt x="235600" y="82472"/>
                        </a:cubicBezTo>
                        <a:cubicBezTo>
                          <a:pt x="153200" y="82472"/>
                          <a:pt x="86372" y="147810"/>
                          <a:pt x="86372" y="22851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</p:grpSp>
          </p:grpSp>
          <p:sp>
            <p:nvSpPr>
              <p:cNvPr id="717" name="Text 155">
                <a:extLst>
                  <a:ext uri="{FF2B5EF4-FFF2-40B4-BE49-F238E27FC236}">
                    <a16:creationId xmlns:a16="http://schemas.microsoft.com/office/drawing/2014/main" id="{CD671461-9CAD-494C-9DD7-4FAF36A5E2E1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18" name="Text 156">
                <a:extLst>
                  <a:ext uri="{FF2B5EF4-FFF2-40B4-BE49-F238E27FC236}">
                    <a16:creationId xmlns:a16="http://schemas.microsoft.com/office/drawing/2014/main" id="{E9F3AC54-7BFF-4999-91C2-F3CE19141CB2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19" name="Text 157">
                <a:extLst>
                  <a:ext uri="{FF2B5EF4-FFF2-40B4-BE49-F238E27FC236}">
                    <a16:creationId xmlns:a16="http://schemas.microsoft.com/office/drawing/2014/main" id="{6326C870-F649-4918-8FD8-CCE0D7DE3DAD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20" name="Text 158">
                <a:extLst>
                  <a:ext uri="{FF2B5EF4-FFF2-40B4-BE49-F238E27FC236}">
                    <a16:creationId xmlns:a16="http://schemas.microsoft.com/office/drawing/2014/main" id="{05CE5138-512E-4E44-B881-F9C79EF75BA2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21" name="Text 159">
                <a:extLst>
                  <a:ext uri="{FF2B5EF4-FFF2-40B4-BE49-F238E27FC236}">
                    <a16:creationId xmlns:a16="http://schemas.microsoft.com/office/drawing/2014/main" id="{13964CCC-A2B0-43BE-B68F-330A03A7476E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22" name="Text 160">
                <a:extLst>
                  <a:ext uri="{FF2B5EF4-FFF2-40B4-BE49-F238E27FC236}">
                    <a16:creationId xmlns:a16="http://schemas.microsoft.com/office/drawing/2014/main" id="{9D726519-156F-467D-9FEE-23D51B1771BC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723" name="Text 163">
                <a:extLst>
                  <a:ext uri="{FF2B5EF4-FFF2-40B4-BE49-F238E27FC236}">
                    <a16:creationId xmlns:a16="http://schemas.microsoft.com/office/drawing/2014/main" id="{25545E90-EEEE-4175-BD36-D651A6E69F79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</p:grpSp>
        <p:sp>
          <p:nvSpPr>
            <p:cNvPr id="715" name="Text 2439">
              <a:extLst>
                <a:ext uri="{FF2B5EF4-FFF2-40B4-BE49-F238E27FC236}">
                  <a16:creationId xmlns:a16="http://schemas.microsoft.com/office/drawing/2014/main" id="{7F79FF37-B364-4542-AF5B-29972B23FCFF}"/>
                </a:ext>
              </a:extLst>
            </p:cNvPr>
            <p:cNvSpPr txBox="1"/>
            <p:nvPr/>
          </p:nvSpPr>
          <p:spPr>
            <a:xfrm>
              <a:off x="7146244" y="1751946"/>
              <a:ext cx="1013237" cy="378623"/>
            </a:xfrm>
            <a:prstGeom prst="snip2Diag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900" b="1" dirty="0">
                  <a:solidFill>
                    <a:srgbClr val="000000"/>
                  </a:solidFill>
                  <a:latin typeface="Arial"/>
                </a:rPr>
                <a:t>KAWASAN PERMUKIMAN</a:t>
              </a:r>
              <a:endParaRPr sz="9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730" name="GRS_LINGKUNGAN HUNIAN">
            <a:extLst>
              <a:ext uri="{FF2B5EF4-FFF2-40B4-BE49-F238E27FC236}">
                <a16:creationId xmlns:a16="http://schemas.microsoft.com/office/drawing/2014/main" id="{F72999D9-7583-46E3-A06E-CA1CE3309D30}"/>
              </a:ext>
            </a:extLst>
          </p:cNvPr>
          <p:cNvSpPr/>
          <p:nvPr/>
        </p:nvSpPr>
        <p:spPr>
          <a:xfrm>
            <a:off x="5124976" y="736606"/>
            <a:ext cx="3914251" cy="5867395"/>
          </a:xfrm>
          <a:custGeom>
            <a:avLst/>
            <a:gdLst>
              <a:gd name="connsiteX0" fmla="*/ 1293045 w 4238562"/>
              <a:gd name="connsiteY0" fmla="*/ 3537168 h 5867395"/>
              <a:gd name="connsiteX1" fmla="*/ 1368715 w 4238562"/>
              <a:gd name="connsiteY1" fmla="*/ 3551033 h 5867395"/>
              <a:gd name="connsiteX2" fmla="*/ 1500151 w 4238562"/>
              <a:gd name="connsiteY2" fmla="*/ 3595616 h 5867395"/>
              <a:gd name="connsiteX3" fmla="*/ 1539145 w 4238562"/>
              <a:gd name="connsiteY3" fmla="*/ 3723134 h 5867395"/>
              <a:gd name="connsiteX4" fmla="*/ 1524452 w 4238562"/>
              <a:gd name="connsiteY4" fmla="*/ 3762785 h 5867395"/>
              <a:gd name="connsiteX5" fmla="*/ 34218 w 4238562"/>
              <a:gd name="connsiteY5" fmla="*/ 313807 h 5867395"/>
              <a:gd name="connsiteX6" fmla="*/ 63616 w 4238562"/>
              <a:gd name="connsiteY6" fmla="*/ 341962 h 5867395"/>
              <a:gd name="connsiteX7" fmla="*/ 75425 w 4238562"/>
              <a:gd name="connsiteY7" fmla="*/ 544325 h 5867395"/>
              <a:gd name="connsiteX8" fmla="*/ 72555 w 4238562"/>
              <a:gd name="connsiteY8" fmla="*/ 602436 h 5867395"/>
              <a:gd name="connsiteX9" fmla="*/ 0 w 4238562"/>
              <a:gd name="connsiteY9" fmla="*/ 332200 h 5867395"/>
              <a:gd name="connsiteX10" fmla="*/ 2825688 w 4238562"/>
              <a:gd name="connsiteY10" fmla="*/ 0 h 5867395"/>
              <a:gd name="connsiteX11" fmla="*/ 3143188 w 4238562"/>
              <a:gd name="connsiteY11" fmla="*/ 184150 h 5867395"/>
              <a:gd name="connsiteX12" fmla="*/ 3435288 w 4238562"/>
              <a:gd name="connsiteY12" fmla="*/ 539750 h 5867395"/>
              <a:gd name="connsiteX13" fmla="*/ 3670238 w 4238562"/>
              <a:gd name="connsiteY13" fmla="*/ 927100 h 5867395"/>
              <a:gd name="connsiteX14" fmla="*/ 3657538 w 4238562"/>
              <a:gd name="connsiteY14" fmla="*/ 1092200 h 5867395"/>
              <a:gd name="connsiteX15" fmla="*/ 3727388 w 4238562"/>
              <a:gd name="connsiteY15" fmla="*/ 1168400 h 5867395"/>
              <a:gd name="connsiteX16" fmla="*/ 3857563 w 4238562"/>
              <a:gd name="connsiteY16" fmla="*/ 1174750 h 5867395"/>
              <a:gd name="connsiteX17" fmla="*/ 4086162 w 4238562"/>
              <a:gd name="connsiteY17" fmla="*/ 1552575 h 5867395"/>
              <a:gd name="connsiteX18" fmla="*/ 4238562 w 4238562"/>
              <a:gd name="connsiteY18" fmla="*/ 1939925 h 5867395"/>
              <a:gd name="connsiteX19" fmla="*/ 4149661 w 4238562"/>
              <a:gd name="connsiteY19" fmla="*/ 2266950 h 5867395"/>
              <a:gd name="connsiteX20" fmla="*/ 4089337 w 4238562"/>
              <a:gd name="connsiteY20" fmla="*/ 2362200 h 5867395"/>
              <a:gd name="connsiteX21" fmla="*/ 4054412 w 4238562"/>
              <a:gd name="connsiteY21" fmla="*/ 2590800 h 5867395"/>
              <a:gd name="connsiteX22" fmla="*/ 3965512 w 4238562"/>
              <a:gd name="connsiteY22" fmla="*/ 2933700 h 5867395"/>
              <a:gd name="connsiteX23" fmla="*/ 3936937 w 4238562"/>
              <a:gd name="connsiteY23" fmla="*/ 3178174 h 5867395"/>
              <a:gd name="connsiteX24" fmla="*/ 3924237 w 4238562"/>
              <a:gd name="connsiteY24" fmla="*/ 3657599 h 5867395"/>
              <a:gd name="connsiteX25" fmla="*/ 3924237 w 4238562"/>
              <a:gd name="connsiteY25" fmla="*/ 3940174 h 5867395"/>
              <a:gd name="connsiteX26" fmla="*/ 3908362 w 4238562"/>
              <a:gd name="connsiteY26" fmla="*/ 4273548 h 5867395"/>
              <a:gd name="connsiteX27" fmla="*/ 3879787 w 4238562"/>
              <a:gd name="connsiteY27" fmla="*/ 4403723 h 5867395"/>
              <a:gd name="connsiteX28" fmla="*/ 3781362 w 4238562"/>
              <a:gd name="connsiteY28" fmla="*/ 4562473 h 5867395"/>
              <a:gd name="connsiteX29" fmla="*/ 3622612 w 4238562"/>
              <a:gd name="connsiteY29" fmla="*/ 4686298 h 5867395"/>
              <a:gd name="connsiteX30" fmla="*/ 3482912 w 4238562"/>
              <a:gd name="connsiteY30" fmla="*/ 4816472 h 5867395"/>
              <a:gd name="connsiteX31" fmla="*/ 3419412 w 4238562"/>
              <a:gd name="connsiteY31" fmla="*/ 4962522 h 5867395"/>
              <a:gd name="connsiteX32" fmla="*/ 3384487 w 4238562"/>
              <a:gd name="connsiteY32" fmla="*/ 5159372 h 5867395"/>
              <a:gd name="connsiteX33" fmla="*/ 3365437 w 4238562"/>
              <a:gd name="connsiteY33" fmla="*/ 5343522 h 5867395"/>
              <a:gd name="connsiteX34" fmla="*/ 3333687 w 4238562"/>
              <a:gd name="connsiteY34" fmla="*/ 5524497 h 5867395"/>
              <a:gd name="connsiteX35" fmla="*/ 3260662 w 4238562"/>
              <a:gd name="connsiteY35" fmla="*/ 5603872 h 5867395"/>
              <a:gd name="connsiteX36" fmla="*/ 3181287 w 4238562"/>
              <a:gd name="connsiteY36" fmla="*/ 5619747 h 5867395"/>
              <a:gd name="connsiteX37" fmla="*/ 3095562 w 4238562"/>
              <a:gd name="connsiteY37" fmla="*/ 5635622 h 5867395"/>
              <a:gd name="connsiteX38" fmla="*/ 3000312 w 4238562"/>
              <a:gd name="connsiteY38" fmla="*/ 5667371 h 5867395"/>
              <a:gd name="connsiteX39" fmla="*/ 2924112 w 4238562"/>
              <a:gd name="connsiteY39" fmla="*/ 5746746 h 5867395"/>
              <a:gd name="connsiteX40" fmla="*/ 2832037 w 4238562"/>
              <a:gd name="connsiteY40" fmla="*/ 5867395 h 5867395"/>
              <a:gd name="connsiteX41" fmla="*/ 2830236 w 4238562"/>
              <a:gd name="connsiteY41" fmla="*/ 5866559 h 5867395"/>
              <a:gd name="connsiteX42" fmla="*/ 2819919 w 4238562"/>
              <a:gd name="connsiteY42" fmla="*/ 5849235 h 5867395"/>
              <a:gd name="connsiteX43" fmla="*/ 2707919 w 4238562"/>
              <a:gd name="connsiteY43" fmla="*/ 5679423 h 5867395"/>
              <a:gd name="connsiteX44" fmla="*/ 2674883 w 4238562"/>
              <a:gd name="connsiteY44" fmla="*/ 5662187 h 5867395"/>
              <a:gd name="connsiteX45" fmla="*/ 2332733 w 4238562"/>
              <a:gd name="connsiteY45" fmla="*/ 5431540 h 5867395"/>
              <a:gd name="connsiteX46" fmla="*/ 2155028 w 4238562"/>
              <a:gd name="connsiteY46" fmla="*/ 4813452 h 5867395"/>
              <a:gd name="connsiteX47" fmla="*/ 1938774 w 4238562"/>
              <a:gd name="connsiteY47" fmla="*/ 4256210 h 5867395"/>
              <a:gd name="connsiteX48" fmla="*/ 1840854 w 4238562"/>
              <a:gd name="connsiteY48" fmla="*/ 3768973 h 5867395"/>
              <a:gd name="connsiteX49" fmla="*/ 1739799 w 4238562"/>
              <a:gd name="connsiteY49" fmla="*/ 3345366 h 5867395"/>
              <a:gd name="connsiteX50" fmla="*/ 1205638 w 4238562"/>
              <a:gd name="connsiteY50" fmla="*/ 3260644 h 5867395"/>
              <a:gd name="connsiteX51" fmla="*/ 856017 w 4238562"/>
              <a:gd name="connsiteY51" fmla="*/ 2983641 h 5867395"/>
              <a:gd name="connsiteX52" fmla="*/ 743662 w 4238562"/>
              <a:gd name="connsiteY52" fmla="*/ 2540512 h 5867395"/>
              <a:gd name="connsiteX53" fmla="*/ 762112 w 4238562"/>
              <a:gd name="connsiteY53" fmla="*/ 2008939 h 5867395"/>
              <a:gd name="connsiteX54" fmla="*/ 382744 w 4238562"/>
              <a:gd name="connsiteY54" fmla="*/ 1735656 h 5867395"/>
              <a:gd name="connsiteX55" fmla="*/ 409433 w 4238562"/>
              <a:gd name="connsiteY55" fmla="*/ 1468552 h 5867395"/>
              <a:gd name="connsiteX56" fmla="*/ 424256 w 4238562"/>
              <a:gd name="connsiteY56" fmla="*/ 1065905 h 5867395"/>
              <a:gd name="connsiteX57" fmla="*/ 411010 w 4238562"/>
              <a:gd name="connsiteY57" fmla="*/ 524824 h 5867395"/>
              <a:gd name="connsiteX58" fmla="*/ 373205 w 4238562"/>
              <a:gd name="connsiteY58" fmla="*/ 188994 h 5867395"/>
              <a:gd name="connsiteX59" fmla="*/ 324311 w 4238562"/>
              <a:gd name="connsiteY59" fmla="*/ 157878 h 5867395"/>
              <a:gd name="connsiteX60" fmla="*/ 343249 w 4238562"/>
              <a:gd name="connsiteY60" fmla="*/ 147698 h 5867395"/>
              <a:gd name="connsiteX61" fmla="*/ 1072455 w 4238562"/>
              <a:gd name="connsiteY61" fmla="*/ 28340 h 5867395"/>
              <a:gd name="connsiteX62" fmla="*/ 2084235 w 4238562"/>
              <a:gd name="connsiteY62" fmla="*/ 322323 h 5867395"/>
              <a:gd name="connsiteX63" fmla="*/ 2352644 w 4238562"/>
              <a:gd name="connsiteY63" fmla="*/ 248742 h 5867395"/>
              <a:gd name="connsiteX64" fmla="*/ 2628839 w 4238562"/>
              <a:gd name="connsiteY64" fmla="*/ 12700 h 5867395"/>
              <a:gd name="connsiteX0" fmla="*/ 1293045 w 4238562"/>
              <a:gd name="connsiteY0" fmla="*/ 3537168 h 5867395"/>
              <a:gd name="connsiteX1" fmla="*/ 1368715 w 4238562"/>
              <a:gd name="connsiteY1" fmla="*/ 3551033 h 5867395"/>
              <a:gd name="connsiteX2" fmla="*/ 1500151 w 4238562"/>
              <a:gd name="connsiteY2" fmla="*/ 3595616 h 5867395"/>
              <a:gd name="connsiteX3" fmla="*/ 1539145 w 4238562"/>
              <a:gd name="connsiteY3" fmla="*/ 3723134 h 5867395"/>
              <a:gd name="connsiteX4" fmla="*/ 1524452 w 4238562"/>
              <a:gd name="connsiteY4" fmla="*/ 3762785 h 5867395"/>
              <a:gd name="connsiteX5" fmla="*/ 1293045 w 4238562"/>
              <a:gd name="connsiteY5" fmla="*/ 3537168 h 5867395"/>
              <a:gd name="connsiteX6" fmla="*/ 0 w 4238562"/>
              <a:gd name="connsiteY6" fmla="*/ 332200 h 5867395"/>
              <a:gd name="connsiteX7" fmla="*/ 63616 w 4238562"/>
              <a:gd name="connsiteY7" fmla="*/ 341962 h 5867395"/>
              <a:gd name="connsiteX8" fmla="*/ 75425 w 4238562"/>
              <a:gd name="connsiteY8" fmla="*/ 544325 h 5867395"/>
              <a:gd name="connsiteX9" fmla="*/ 72555 w 4238562"/>
              <a:gd name="connsiteY9" fmla="*/ 602436 h 5867395"/>
              <a:gd name="connsiteX10" fmla="*/ 0 w 4238562"/>
              <a:gd name="connsiteY10" fmla="*/ 332200 h 5867395"/>
              <a:gd name="connsiteX11" fmla="*/ 2825688 w 4238562"/>
              <a:gd name="connsiteY11" fmla="*/ 0 h 5867395"/>
              <a:gd name="connsiteX12" fmla="*/ 3143188 w 4238562"/>
              <a:gd name="connsiteY12" fmla="*/ 184150 h 5867395"/>
              <a:gd name="connsiteX13" fmla="*/ 3435288 w 4238562"/>
              <a:gd name="connsiteY13" fmla="*/ 539750 h 5867395"/>
              <a:gd name="connsiteX14" fmla="*/ 3670238 w 4238562"/>
              <a:gd name="connsiteY14" fmla="*/ 927100 h 5867395"/>
              <a:gd name="connsiteX15" fmla="*/ 3657538 w 4238562"/>
              <a:gd name="connsiteY15" fmla="*/ 1092200 h 5867395"/>
              <a:gd name="connsiteX16" fmla="*/ 3727388 w 4238562"/>
              <a:gd name="connsiteY16" fmla="*/ 1168400 h 5867395"/>
              <a:gd name="connsiteX17" fmla="*/ 3857563 w 4238562"/>
              <a:gd name="connsiteY17" fmla="*/ 1174750 h 5867395"/>
              <a:gd name="connsiteX18" fmla="*/ 4086162 w 4238562"/>
              <a:gd name="connsiteY18" fmla="*/ 1552575 h 5867395"/>
              <a:gd name="connsiteX19" fmla="*/ 4238562 w 4238562"/>
              <a:gd name="connsiteY19" fmla="*/ 1939925 h 5867395"/>
              <a:gd name="connsiteX20" fmla="*/ 4149661 w 4238562"/>
              <a:gd name="connsiteY20" fmla="*/ 2266950 h 5867395"/>
              <a:gd name="connsiteX21" fmla="*/ 4089337 w 4238562"/>
              <a:gd name="connsiteY21" fmla="*/ 2362200 h 5867395"/>
              <a:gd name="connsiteX22" fmla="*/ 4054412 w 4238562"/>
              <a:gd name="connsiteY22" fmla="*/ 2590800 h 5867395"/>
              <a:gd name="connsiteX23" fmla="*/ 3965512 w 4238562"/>
              <a:gd name="connsiteY23" fmla="*/ 2933700 h 5867395"/>
              <a:gd name="connsiteX24" fmla="*/ 3936937 w 4238562"/>
              <a:gd name="connsiteY24" fmla="*/ 3178174 h 5867395"/>
              <a:gd name="connsiteX25" fmla="*/ 3924237 w 4238562"/>
              <a:gd name="connsiteY25" fmla="*/ 3657599 h 5867395"/>
              <a:gd name="connsiteX26" fmla="*/ 3924237 w 4238562"/>
              <a:gd name="connsiteY26" fmla="*/ 3940174 h 5867395"/>
              <a:gd name="connsiteX27" fmla="*/ 3908362 w 4238562"/>
              <a:gd name="connsiteY27" fmla="*/ 4273548 h 5867395"/>
              <a:gd name="connsiteX28" fmla="*/ 3879787 w 4238562"/>
              <a:gd name="connsiteY28" fmla="*/ 4403723 h 5867395"/>
              <a:gd name="connsiteX29" fmla="*/ 3781362 w 4238562"/>
              <a:gd name="connsiteY29" fmla="*/ 4562473 h 5867395"/>
              <a:gd name="connsiteX30" fmla="*/ 3622612 w 4238562"/>
              <a:gd name="connsiteY30" fmla="*/ 4686298 h 5867395"/>
              <a:gd name="connsiteX31" fmla="*/ 3482912 w 4238562"/>
              <a:gd name="connsiteY31" fmla="*/ 4816472 h 5867395"/>
              <a:gd name="connsiteX32" fmla="*/ 3419412 w 4238562"/>
              <a:gd name="connsiteY32" fmla="*/ 4962522 h 5867395"/>
              <a:gd name="connsiteX33" fmla="*/ 3384487 w 4238562"/>
              <a:gd name="connsiteY33" fmla="*/ 5159372 h 5867395"/>
              <a:gd name="connsiteX34" fmla="*/ 3365437 w 4238562"/>
              <a:gd name="connsiteY34" fmla="*/ 5343522 h 5867395"/>
              <a:gd name="connsiteX35" fmla="*/ 3333687 w 4238562"/>
              <a:gd name="connsiteY35" fmla="*/ 5524497 h 5867395"/>
              <a:gd name="connsiteX36" fmla="*/ 3260662 w 4238562"/>
              <a:gd name="connsiteY36" fmla="*/ 5603872 h 5867395"/>
              <a:gd name="connsiteX37" fmla="*/ 3181287 w 4238562"/>
              <a:gd name="connsiteY37" fmla="*/ 5619747 h 5867395"/>
              <a:gd name="connsiteX38" fmla="*/ 3095562 w 4238562"/>
              <a:gd name="connsiteY38" fmla="*/ 5635622 h 5867395"/>
              <a:gd name="connsiteX39" fmla="*/ 3000312 w 4238562"/>
              <a:gd name="connsiteY39" fmla="*/ 5667371 h 5867395"/>
              <a:gd name="connsiteX40" fmla="*/ 2924112 w 4238562"/>
              <a:gd name="connsiteY40" fmla="*/ 5746746 h 5867395"/>
              <a:gd name="connsiteX41" fmla="*/ 2832037 w 4238562"/>
              <a:gd name="connsiteY41" fmla="*/ 5867395 h 5867395"/>
              <a:gd name="connsiteX42" fmla="*/ 2830236 w 4238562"/>
              <a:gd name="connsiteY42" fmla="*/ 5866559 h 5867395"/>
              <a:gd name="connsiteX43" fmla="*/ 2819919 w 4238562"/>
              <a:gd name="connsiteY43" fmla="*/ 5849235 h 5867395"/>
              <a:gd name="connsiteX44" fmla="*/ 2707919 w 4238562"/>
              <a:gd name="connsiteY44" fmla="*/ 5679423 h 5867395"/>
              <a:gd name="connsiteX45" fmla="*/ 2674883 w 4238562"/>
              <a:gd name="connsiteY45" fmla="*/ 5662187 h 5867395"/>
              <a:gd name="connsiteX46" fmla="*/ 2332733 w 4238562"/>
              <a:gd name="connsiteY46" fmla="*/ 5431540 h 5867395"/>
              <a:gd name="connsiteX47" fmla="*/ 2155028 w 4238562"/>
              <a:gd name="connsiteY47" fmla="*/ 4813452 h 5867395"/>
              <a:gd name="connsiteX48" fmla="*/ 1938774 w 4238562"/>
              <a:gd name="connsiteY48" fmla="*/ 4256210 h 5867395"/>
              <a:gd name="connsiteX49" fmla="*/ 1840854 w 4238562"/>
              <a:gd name="connsiteY49" fmla="*/ 3768973 h 5867395"/>
              <a:gd name="connsiteX50" fmla="*/ 1739799 w 4238562"/>
              <a:gd name="connsiteY50" fmla="*/ 3345366 h 5867395"/>
              <a:gd name="connsiteX51" fmla="*/ 1205638 w 4238562"/>
              <a:gd name="connsiteY51" fmla="*/ 3260644 h 5867395"/>
              <a:gd name="connsiteX52" fmla="*/ 856017 w 4238562"/>
              <a:gd name="connsiteY52" fmla="*/ 2983641 h 5867395"/>
              <a:gd name="connsiteX53" fmla="*/ 743662 w 4238562"/>
              <a:gd name="connsiteY53" fmla="*/ 2540512 h 5867395"/>
              <a:gd name="connsiteX54" fmla="*/ 762112 w 4238562"/>
              <a:gd name="connsiteY54" fmla="*/ 2008939 h 5867395"/>
              <a:gd name="connsiteX55" fmla="*/ 382744 w 4238562"/>
              <a:gd name="connsiteY55" fmla="*/ 1735656 h 5867395"/>
              <a:gd name="connsiteX56" fmla="*/ 409433 w 4238562"/>
              <a:gd name="connsiteY56" fmla="*/ 1468552 h 5867395"/>
              <a:gd name="connsiteX57" fmla="*/ 424256 w 4238562"/>
              <a:gd name="connsiteY57" fmla="*/ 1065905 h 5867395"/>
              <a:gd name="connsiteX58" fmla="*/ 411010 w 4238562"/>
              <a:gd name="connsiteY58" fmla="*/ 524824 h 5867395"/>
              <a:gd name="connsiteX59" fmla="*/ 373205 w 4238562"/>
              <a:gd name="connsiteY59" fmla="*/ 188994 h 5867395"/>
              <a:gd name="connsiteX60" fmla="*/ 324311 w 4238562"/>
              <a:gd name="connsiteY60" fmla="*/ 157878 h 5867395"/>
              <a:gd name="connsiteX61" fmla="*/ 343249 w 4238562"/>
              <a:gd name="connsiteY61" fmla="*/ 147698 h 5867395"/>
              <a:gd name="connsiteX62" fmla="*/ 1072455 w 4238562"/>
              <a:gd name="connsiteY62" fmla="*/ 28340 h 5867395"/>
              <a:gd name="connsiteX63" fmla="*/ 2084235 w 4238562"/>
              <a:gd name="connsiteY63" fmla="*/ 322323 h 5867395"/>
              <a:gd name="connsiteX64" fmla="*/ 2352644 w 4238562"/>
              <a:gd name="connsiteY64" fmla="*/ 248742 h 5867395"/>
              <a:gd name="connsiteX65" fmla="*/ 2628839 w 4238562"/>
              <a:gd name="connsiteY65" fmla="*/ 12700 h 5867395"/>
              <a:gd name="connsiteX66" fmla="*/ 2825688 w 4238562"/>
              <a:gd name="connsiteY66" fmla="*/ 0 h 5867395"/>
              <a:gd name="connsiteX0" fmla="*/ 1229429 w 4174946"/>
              <a:gd name="connsiteY0" fmla="*/ 3537168 h 5867395"/>
              <a:gd name="connsiteX1" fmla="*/ 1305099 w 4174946"/>
              <a:gd name="connsiteY1" fmla="*/ 3551033 h 5867395"/>
              <a:gd name="connsiteX2" fmla="*/ 1436535 w 4174946"/>
              <a:gd name="connsiteY2" fmla="*/ 3595616 h 5867395"/>
              <a:gd name="connsiteX3" fmla="*/ 1475529 w 4174946"/>
              <a:gd name="connsiteY3" fmla="*/ 3723134 h 5867395"/>
              <a:gd name="connsiteX4" fmla="*/ 1460836 w 4174946"/>
              <a:gd name="connsiteY4" fmla="*/ 3762785 h 5867395"/>
              <a:gd name="connsiteX5" fmla="*/ 1229429 w 4174946"/>
              <a:gd name="connsiteY5" fmla="*/ 3537168 h 5867395"/>
              <a:gd name="connsiteX6" fmla="*/ 8939 w 4174946"/>
              <a:gd name="connsiteY6" fmla="*/ 602436 h 5867395"/>
              <a:gd name="connsiteX7" fmla="*/ 0 w 4174946"/>
              <a:gd name="connsiteY7" fmla="*/ 341962 h 5867395"/>
              <a:gd name="connsiteX8" fmla="*/ 11809 w 4174946"/>
              <a:gd name="connsiteY8" fmla="*/ 544325 h 5867395"/>
              <a:gd name="connsiteX9" fmla="*/ 8939 w 4174946"/>
              <a:gd name="connsiteY9" fmla="*/ 602436 h 5867395"/>
              <a:gd name="connsiteX10" fmla="*/ 2762072 w 4174946"/>
              <a:gd name="connsiteY10" fmla="*/ 0 h 5867395"/>
              <a:gd name="connsiteX11" fmla="*/ 3079572 w 4174946"/>
              <a:gd name="connsiteY11" fmla="*/ 184150 h 5867395"/>
              <a:gd name="connsiteX12" fmla="*/ 3371672 w 4174946"/>
              <a:gd name="connsiteY12" fmla="*/ 539750 h 5867395"/>
              <a:gd name="connsiteX13" fmla="*/ 3606622 w 4174946"/>
              <a:gd name="connsiteY13" fmla="*/ 927100 h 5867395"/>
              <a:gd name="connsiteX14" fmla="*/ 3593922 w 4174946"/>
              <a:gd name="connsiteY14" fmla="*/ 1092200 h 5867395"/>
              <a:gd name="connsiteX15" fmla="*/ 3663772 w 4174946"/>
              <a:gd name="connsiteY15" fmla="*/ 1168400 h 5867395"/>
              <a:gd name="connsiteX16" fmla="*/ 3793947 w 4174946"/>
              <a:gd name="connsiteY16" fmla="*/ 1174750 h 5867395"/>
              <a:gd name="connsiteX17" fmla="*/ 4022546 w 4174946"/>
              <a:gd name="connsiteY17" fmla="*/ 1552575 h 5867395"/>
              <a:gd name="connsiteX18" fmla="*/ 4174946 w 4174946"/>
              <a:gd name="connsiteY18" fmla="*/ 1939925 h 5867395"/>
              <a:gd name="connsiteX19" fmla="*/ 4086045 w 4174946"/>
              <a:gd name="connsiteY19" fmla="*/ 2266950 h 5867395"/>
              <a:gd name="connsiteX20" fmla="*/ 4025721 w 4174946"/>
              <a:gd name="connsiteY20" fmla="*/ 2362200 h 5867395"/>
              <a:gd name="connsiteX21" fmla="*/ 3990796 w 4174946"/>
              <a:gd name="connsiteY21" fmla="*/ 2590800 h 5867395"/>
              <a:gd name="connsiteX22" fmla="*/ 3901896 w 4174946"/>
              <a:gd name="connsiteY22" fmla="*/ 2933700 h 5867395"/>
              <a:gd name="connsiteX23" fmla="*/ 3873321 w 4174946"/>
              <a:gd name="connsiteY23" fmla="*/ 3178174 h 5867395"/>
              <a:gd name="connsiteX24" fmla="*/ 3860621 w 4174946"/>
              <a:gd name="connsiteY24" fmla="*/ 3657599 h 5867395"/>
              <a:gd name="connsiteX25" fmla="*/ 3860621 w 4174946"/>
              <a:gd name="connsiteY25" fmla="*/ 3940174 h 5867395"/>
              <a:gd name="connsiteX26" fmla="*/ 3844746 w 4174946"/>
              <a:gd name="connsiteY26" fmla="*/ 4273548 h 5867395"/>
              <a:gd name="connsiteX27" fmla="*/ 3816171 w 4174946"/>
              <a:gd name="connsiteY27" fmla="*/ 4403723 h 5867395"/>
              <a:gd name="connsiteX28" fmla="*/ 3717746 w 4174946"/>
              <a:gd name="connsiteY28" fmla="*/ 4562473 h 5867395"/>
              <a:gd name="connsiteX29" fmla="*/ 3558996 w 4174946"/>
              <a:gd name="connsiteY29" fmla="*/ 4686298 h 5867395"/>
              <a:gd name="connsiteX30" fmla="*/ 3419296 w 4174946"/>
              <a:gd name="connsiteY30" fmla="*/ 4816472 h 5867395"/>
              <a:gd name="connsiteX31" fmla="*/ 3355796 w 4174946"/>
              <a:gd name="connsiteY31" fmla="*/ 4962522 h 5867395"/>
              <a:gd name="connsiteX32" fmla="*/ 3320871 w 4174946"/>
              <a:gd name="connsiteY32" fmla="*/ 5159372 h 5867395"/>
              <a:gd name="connsiteX33" fmla="*/ 3301821 w 4174946"/>
              <a:gd name="connsiteY33" fmla="*/ 5343522 h 5867395"/>
              <a:gd name="connsiteX34" fmla="*/ 3270071 w 4174946"/>
              <a:gd name="connsiteY34" fmla="*/ 5524497 h 5867395"/>
              <a:gd name="connsiteX35" fmla="*/ 3197046 w 4174946"/>
              <a:gd name="connsiteY35" fmla="*/ 5603872 h 5867395"/>
              <a:gd name="connsiteX36" fmla="*/ 3117671 w 4174946"/>
              <a:gd name="connsiteY36" fmla="*/ 5619747 h 5867395"/>
              <a:gd name="connsiteX37" fmla="*/ 3031946 w 4174946"/>
              <a:gd name="connsiteY37" fmla="*/ 5635622 h 5867395"/>
              <a:gd name="connsiteX38" fmla="*/ 2936696 w 4174946"/>
              <a:gd name="connsiteY38" fmla="*/ 5667371 h 5867395"/>
              <a:gd name="connsiteX39" fmla="*/ 2860496 w 4174946"/>
              <a:gd name="connsiteY39" fmla="*/ 5746746 h 5867395"/>
              <a:gd name="connsiteX40" fmla="*/ 2768421 w 4174946"/>
              <a:gd name="connsiteY40" fmla="*/ 5867395 h 5867395"/>
              <a:gd name="connsiteX41" fmla="*/ 2766620 w 4174946"/>
              <a:gd name="connsiteY41" fmla="*/ 5866559 h 5867395"/>
              <a:gd name="connsiteX42" fmla="*/ 2756303 w 4174946"/>
              <a:gd name="connsiteY42" fmla="*/ 5849235 h 5867395"/>
              <a:gd name="connsiteX43" fmla="*/ 2644303 w 4174946"/>
              <a:gd name="connsiteY43" fmla="*/ 5679423 h 5867395"/>
              <a:gd name="connsiteX44" fmla="*/ 2611267 w 4174946"/>
              <a:gd name="connsiteY44" fmla="*/ 5662187 h 5867395"/>
              <a:gd name="connsiteX45" fmla="*/ 2269117 w 4174946"/>
              <a:gd name="connsiteY45" fmla="*/ 5431540 h 5867395"/>
              <a:gd name="connsiteX46" fmla="*/ 2091412 w 4174946"/>
              <a:gd name="connsiteY46" fmla="*/ 4813452 h 5867395"/>
              <a:gd name="connsiteX47" fmla="*/ 1875158 w 4174946"/>
              <a:gd name="connsiteY47" fmla="*/ 4256210 h 5867395"/>
              <a:gd name="connsiteX48" fmla="*/ 1777238 w 4174946"/>
              <a:gd name="connsiteY48" fmla="*/ 3768973 h 5867395"/>
              <a:gd name="connsiteX49" fmla="*/ 1676183 w 4174946"/>
              <a:gd name="connsiteY49" fmla="*/ 3345366 h 5867395"/>
              <a:gd name="connsiteX50" fmla="*/ 1142022 w 4174946"/>
              <a:gd name="connsiteY50" fmla="*/ 3260644 h 5867395"/>
              <a:gd name="connsiteX51" fmla="*/ 792401 w 4174946"/>
              <a:gd name="connsiteY51" fmla="*/ 2983641 h 5867395"/>
              <a:gd name="connsiteX52" fmla="*/ 680046 w 4174946"/>
              <a:gd name="connsiteY52" fmla="*/ 2540512 h 5867395"/>
              <a:gd name="connsiteX53" fmla="*/ 698496 w 4174946"/>
              <a:gd name="connsiteY53" fmla="*/ 2008939 h 5867395"/>
              <a:gd name="connsiteX54" fmla="*/ 319128 w 4174946"/>
              <a:gd name="connsiteY54" fmla="*/ 1735656 h 5867395"/>
              <a:gd name="connsiteX55" fmla="*/ 345817 w 4174946"/>
              <a:gd name="connsiteY55" fmla="*/ 1468552 h 5867395"/>
              <a:gd name="connsiteX56" fmla="*/ 360640 w 4174946"/>
              <a:gd name="connsiteY56" fmla="*/ 1065905 h 5867395"/>
              <a:gd name="connsiteX57" fmla="*/ 347394 w 4174946"/>
              <a:gd name="connsiteY57" fmla="*/ 524824 h 5867395"/>
              <a:gd name="connsiteX58" fmla="*/ 309589 w 4174946"/>
              <a:gd name="connsiteY58" fmla="*/ 188994 h 5867395"/>
              <a:gd name="connsiteX59" fmla="*/ 260695 w 4174946"/>
              <a:gd name="connsiteY59" fmla="*/ 157878 h 5867395"/>
              <a:gd name="connsiteX60" fmla="*/ 279633 w 4174946"/>
              <a:gd name="connsiteY60" fmla="*/ 147698 h 5867395"/>
              <a:gd name="connsiteX61" fmla="*/ 1008839 w 4174946"/>
              <a:gd name="connsiteY61" fmla="*/ 28340 h 5867395"/>
              <a:gd name="connsiteX62" fmla="*/ 2020619 w 4174946"/>
              <a:gd name="connsiteY62" fmla="*/ 322323 h 5867395"/>
              <a:gd name="connsiteX63" fmla="*/ 2289028 w 4174946"/>
              <a:gd name="connsiteY63" fmla="*/ 248742 h 5867395"/>
              <a:gd name="connsiteX64" fmla="*/ 2565223 w 4174946"/>
              <a:gd name="connsiteY64" fmla="*/ 12700 h 5867395"/>
              <a:gd name="connsiteX65" fmla="*/ 2762072 w 4174946"/>
              <a:gd name="connsiteY65" fmla="*/ 0 h 5867395"/>
              <a:gd name="connsiteX0" fmla="*/ 1220490 w 4166007"/>
              <a:gd name="connsiteY0" fmla="*/ 3537168 h 5867395"/>
              <a:gd name="connsiteX1" fmla="*/ 1296160 w 4166007"/>
              <a:gd name="connsiteY1" fmla="*/ 3551033 h 5867395"/>
              <a:gd name="connsiteX2" fmla="*/ 1427596 w 4166007"/>
              <a:gd name="connsiteY2" fmla="*/ 3595616 h 5867395"/>
              <a:gd name="connsiteX3" fmla="*/ 1466590 w 4166007"/>
              <a:gd name="connsiteY3" fmla="*/ 3723134 h 5867395"/>
              <a:gd name="connsiteX4" fmla="*/ 1451897 w 4166007"/>
              <a:gd name="connsiteY4" fmla="*/ 3762785 h 5867395"/>
              <a:gd name="connsiteX5" fmla="*/ 1220490 w 4166007"/>
              <a:gd name="connsiteY5" fmla="*/ 3537168 h 5867395"/>
              <a:gd name="connsiteX6" fmla="*/ 0 w 4166007"/>
              <a:gd name="connsiteY6" fmla="*/ 602436 h 5867395"/>
              <a:gd name="connsiteX7" fmla="*/ 2870 w 4166007"/>
              <a:gd name="connsiteY7" fmla="*/ 544325 h 5867395"/>
              <a:gd name="connsiteX8" fmla="*/ 0 w 4166007"/>
              <a:gd name="connsiteY8" fmla="*/ 602436 h 5867395"/>
              <a:gd name="connsiteX9" fmla="*/ 2753133 w 4166007"/>
              <a:gd name="connsiteY9" fmla="*/ 0 h 5867395"/>
              <a:gd name="connsiteX10" fmla="*/ 3070633 w 4166007"/>
              <a:gd name="connsiteY10" fmla="*/ 184150 h 5867395"/>
              <a:gd name="connsiteX11" fmla="*/ 3362733 w 4166007"/>
              <a:gd name="connsiteY11" fmla="*/ 539750 h 5867395"/>
              <a:gd name="connsiteX12" fmla="*/ 3597683 w 4166007"/>
              <a:gd name="connsiteY12" fmla="*/ 927100 h 5867395"/>
              <a:gd name="connsiteX13" fmla="*/ 3584983 w 4166007"/>
              <a:gd name="connsiteY13" fmla="*/ 1092200 h 5867395"/>
              <a:gd name="connsiteX14" fmla="*/ 3654833 w 4166007"/>
              <a:gd name="connsiteY14" fmla="*/ 1168400 h 5867395"/>
              <a:gd name="connsiteX15" fmla="*/ 3785008 w 4166007"/>
              <a:gd name="connsiteY15" fmla="*/ 1174750 h 5867395"/>
              <a:gd name="connsiteX16" fmla="*/ 4013607 w 4166007"/>
              <a:gd name="connsiteY16" fmla="*/ 1552575 h 5867395"/>
              <a:gd name="connsiteX17" fmla="*/ 4166007 w 4166007"/>
              <a:gd name="connsiteY17" fmla="*/ 1939925 h 5867395"/>
              <a:gd name="connsiteX18" fmla="*/ 4077106 w 4166007"/>
              <a:gd name="connsiteY18" fmla="*/ 2266950 h 5867395"/>
              <a:gd name="connsiteX19" fmla="*/ 4016782 w 4166007"/>
              <a:gd name="connsiteY19" fmla="*/ 2362200 h 5867395"/>
              <a:gd name="connsiteX20" fmla="*/ 3981857 w 4166007"/>
              <a:gd name="connsiteY20" fmla="*/ 2590800 h 5867395"/>
              <a:gd name="connsiteX21" fmla="*/ 3892957 w 4166007"/>
              <a:gd name="connsiteY21" fmla="*/ 2933700 h 5867395"/>
              <a:gd name="connsiteX22" fmla="*/ 3864382 w 4166007"/>
              <a:gd name="connsiteY22" fmla="*/ 3178174 h 5867395"/>
              <a:gd name="connsiteX23" fmla="*/ 3851682 w 4166007"/>
              <a:gd name="connsiteY23" fmla="*/ 3657599 h 5867395"/>
              <a:gd name="connsiteX24" fmla="*/ 3851682 w 4166007"/>
              <a:gd name="connsiteY24" fmla="*/ 3940174 h 5867395"/>
              <a:gd name="connsiteX25" fmla="*/ 3835807 w 4166007"/>
              <a:gd name="connsiteY25" fmla="*/ 4273548 h 5867395"/>
              <a:gd name="connsiteX26" fmla="*/ 3807232 w 4166007"/>
              <a:gd name="connsiteY26" fmla="*/ 4403723 h 5867395"/>
              <a:gd name="connsiteX27" fmla="*/ 3708807 w 4166007"/>
              <a:gd name="connsiteY27" fmla="*/ 4562473 h 5867395"/>
              <a:gd name="connsiteX28" fmla="*/ 3550057 w 4166007"/>
              <a:gd name="connsiteY28" fmla="*/ 4686298 h 5867395"/>
              <a:gd name="connsiteX29" fmla="*/ 3410357 w 4166007"/>
              <a:gd name="connsiteY29" fmla="*/ 4816472 h 5867395"/>
              <a:gd name="connsiteX30" fmla="*/ 3346857 w 4166007"/>
              <a:gd name="connsiteY30" fmla="*/ 4962522 h 5867395"/>
              <a:gd name="connsiteX31" fmla="*/ 3311932 w 4166007"/>
              <a:gd name="connsiteY31" fmla="*/ 5159372 h 5867395"/>
              <a:gd name="connsiteX32" fmla="*/ 3292882 w 4166007"/>
              <a:gd name="connsiteY32" fmla="*/ 5343522 h 5867395"/>
              <a:gd name="connsiteX33" fmla="*/ 3261132 w 4166007"/>
              <a:gd name="connsiteY33" fmla="*/ 5524497 h 5867395"/>
              <a:gd name="connsiteX34" fmla="*/ 3188107 w 4166007"/>
              <a:gd name="connsiteY34" fmla="*/ 5603872 h 5867395"/>
              <a:gd name="connsiteX35" fmla="*/ 3108732 w 4166007"/>
              <a:gd name="connsiteY35" fmla="*/ 5619747 h 5867395"/>
              <a:gd name="connsiteX36" fmla="*/ 3023007 w 4166007"/>
              <a:gd name="connsiteY36" fmla="*/ 5635622 h 5867395"/>
              <a:gd name="connsiteX37" fmla="*/ 2927757 w 4166007"/>
              <a:gd name="connsiteY37" fmla="*/ 5667371 h 5867395"/>
              <a:gd name="connsiteX38" fmla="*/ 2851557 w 4166007"/>
              <a:gd name="connsiteY38" fmla="*/ 5746746 h 5867395"/>
              <a:gd name="connsiteX39" fmla="*/ 2759482 w 4166007"/>
              <a:gd name="connsiteY39" fmla="*/ 5867395 h 5867395"/>
              <a:gd name="connsiteX40" fmla="*/ 2757681 w 4166007"/>
              <a:gd name="connsiteY40" fmla="*/ 5866559 h 5867395"/>
              <a:gd name="connsiteX41" fmla="*/ 2747364 w 4166007"/>
              <a:gd name="connsiteY41" fmla="*/ 5849235 h 5867395"/>
              <a:gd name="connsiteX42" fmla="*/ 2635364 w 4166007"/>
              <a:gd name="connsiteY42" fmla="*/ 5679423 h 5867395"/>
              <a:gd name="connsiteX43" fmla="*/ 2602328 w 4166007"/>
              <a:gd name="connsiteY43" fmla="*/ 5662187 h 5867395"/>
              <a:gd name="connsiteX44" fmla="*/ 2260178 w 4166007"/>
              <a:gd name="connsiteY44" fmla="*/ 5431540 h 5867395"/>
              <a:gd name="connsiteX45" fmla="*/ 2082473 w 4166007"/>
              <a:gd name="connsiteY45" fmla="*/ 4813452 h 5867395"/>
              <a:gd name="connsiteX46" fmla="*/ 1866219 w 4166007"/>
              <a:gd name="connsiteY46" fmla="*/ 4256210 h 5867395"/>
              <a:gd name="connsiteX47" fmla="*/ 1768299 w 4166007"/>
              <a:gd name="connsiteY47" fmla="*/ 3768973 h 5867395"/>
              <a:gd name="connsiteX48" fmla="*/ 1667244 w 4166007"/>
              <a:gd name="connsiteY48" fmla="*/ 3345366 h 5867395"/>
              <a:gd name="connsiteX49" fmla="*/ 1133083 w 4166007"/>
              <a:gd name="connsiteY49" fmla="*/ 3260644 h 5867395"/>
              <a:gd name="connsiteX50" fmla="*/ 783462 w 4166007"/>
              <a:gd name="connsiteY50" fmla="*/ 2983641 h 5867395"/>
              <a:gd name="connsiteX51" fmla="*/ 671107 w 4166007"/>
              <a:gd name="connsiteY51" fmla="*/ 2540512 h 5867395"/>
              <a:gd name="connsiteX52" fmla="*/ 689557 w 4166007"/>
              <a:gd name="connsiteY52" fmla="*/ 2008939 h 5867395"/>
              <a:gd name="connsiteX53" fmla="*/ 310189 w 4166007"/>
              <a:gd name="connsiteY53" fmla="*/ 1735656 h 5867395"/>
              <a:gd name="connsiteX54" fmla="*/ 336878 w 4166007"/>
              <a:gd name="connsiteY54" fmla="*/ 1468552 h 5867395"/>
              <a:gd name="connsiteX55" fmla="*/ 351701 w 4166007"/>
              <a:gd name="connsiteY55" fmla="*/ 1065905 h 5867395"/>
              <a:gd name="connsiteX56" fmla="*/ 338455 w 4166007"/>
              <a:gd name="connsiteY56" fmla="*/ 524824 h 5867395"/>
              <a:gd name="connsiteX57" fmla="*/ 300650 w 4166007"/>
              <a:gd name="connsiteY57" fmla="*/ 188994 h 5867395"/>
              <a:gd name="connsiteX58" fmla="*/ 251756 w 4166007"/>
              <a:gd name="connsiteY58" fmla="*/ 157878 h 5867395"/>
              <a:gd name="connsiteX59" fmla="*/ 270694 w 4166007"/>
              <a:gd name="connsiteY59" fmla="*/ 147698 h 5867395"/>
              <a:gd name="connsiteX60" fmla="*/ 999900 w 4166007"/>
              <a:gd name="connsiteY60" fmla="*/ 28340 h 5867395"/>
              <a:gd name="connsiteX61" fmla="*/ 2011680 w 4166007"/>
              <a:gd name="connsiteY61" fmla="*/ 322323 h 5867395"/>
              <a:gd name="connsiteX62" fmla="*/ 2280089 w 4166007"/>
              <a:gd name="connsiteY62" fmla="*/ 248742 h 5867395"/>
              <a:gd name="connsiteX63" fmla="*/ 2556284 w 4166007"/>
              <a:gd name="connsiteY63" fmla="*/ 12700 h 5867395"/>
              <a:gd name="connsiteX64" fmla="*/ 2753133 w 4166007"/>
              <a:gd name="connsiteY64" fmla="*/ 0 h 5867395"/>
              <a:gd name="connsiteX0" fmla="*/ 968734 w 3914251"/>
              <a:gd name="connsiteY0" fmla="*/ 3537168 h 5867395"/>
              <a:gd name="connsiteX1" fmla="*/ 1044404 w 3914251"/>
              <a:gd name="connsiteY1" fmla="*/ 3551033 h 5867395"/>
              <a:gd name="connsiteX2" fmla="*/ 1175840 w 3914251"/>
              <a:gd name="connsiteY2" fmla="*/ 3595616 h 5867395"/>
              <a:gd name="connsiteX3" fmla="*/ 1214834 w 3914251"/>
              <a:gd name="connsiteY3" fmla="*/ 3723134 h 5867395"/>
              <a:gd name="connsiteX4" fmla="*/ 1200141 w 3914251"/>
              <a:gd name="connsiteY4" fmla="*/ 3762785 h 5867395"/>
              <a:gd name="connsiteX5" fmla="*/ 968734 w 3914251"/>
              <a:gd name="connsiteY5" fmla="*/ 3537168 h 5867395"/>
              <a:gd name="connsiteX6" fmla="*/ 2501377 w 3914251"/>
              <a:gd name="connsiteY6" fmla="*/ 0 h 5867395"/>
              <a:gd name="connsiteX7" fmla="*/ 2818877 w 3914251"/>
              <a:gd name="connsiteY7" fmla="*/ 184150 h 5867395"/>
              <a:gd name="connsiteX8" fmla="*/ 3110977 w 3914251"/>
              <a:gd name="connsiteY8" fmla="*/ 539750 h 5867395"/>
              <a:gd name="connsiteX9" fmla="*/ 3345927 w 3914251"/>
              <a:gd name="connsiteY9" fmla="*/ 927100 h 5867395"/>
              <a:gd name="connsiteX10" fmla="*/ 3333227 w 3914251"/>
              <a:gd name="connsiteY10" fmla="*/ 1092200 h 5867395"/>
              <a:gd name="connsiteX11" fmla="*/ 3403077 w 3914251"/>
              <a:gd name="connsiteY11" fmla="*/ 1168400 h 5867395"/>
              <a:gd name="connsiteX12" fmla="*/ 3533252 w 3914251"/>
              <a:gd name="connsiteY12" fmla="*/ 1174750 h 5867395"/>
              <a:gd name="connsiteX13" fmla="*/ 3761851 w 3914251"/>
              <a:gd name="connsiteY13" fmla="*/ 1552575 h 5867395"/>
              <a:gd name="connsiteX14" fmla="*/ 3914251 w 3914251"/>
              <a:gd name="connsiteY14" fmla="*/ 1939925 h 5867395"/>
              <a:gd name="connsiteX15" fmla="*/ 3825350 w 3914251"/>
              <a:gd name="connsiteY15" fmla="*/ 2266950 h 5867395"/>
              <a:gd name="connsiteX16" fmla="*/ 3765026 w 3914251"/>
              <a:gd name="connsiteY16" fmla="*/ 2362200 h 5867395"/>
              <a:gd name="connsiteX17" fmla="*/ 3730101 w 3914251"/>
              <a:gd name="connsiteY17" fmla="*/ 2590800 h 5867395"/>
              <a:gd name="connsiteX18" fmla="*/ 3641201 w 3914251"/>
              <a:gd name="connsiteY18" fmla="*/ 2933700 h 5867395"/>
              <a:gd name="connsiteX19" fmla="*/ 3612626 w 3914251"/>
              <a:gd name="connsiteY19" fmla="*/ 3178174 h 5867395"/>
              <a:gd name="connsiteX20" fmla="*/ 3599926 w 3914251"/>
              <a:gd name="connsiteY20" fmla="*/ 3657599 h 5867395"/>
              <a:gd name="connsiteX21" fmla="*/ 3599926 w 3914251"/>
              <a:gd name="connsiteY21" fmla="*/ 3940174 h 5867395"/>
              <a:gd name="connsiteX22" fmla="*/ 3584051 w 3914251"/>
              <a:gd name="connsiteY22" fmla="*/ 4273548 h 5867395"/>
              <a:gd name="connsiteX23" fmla="*/ 3555476 w 3914251"/>
              <a:gd name="connsiteY23" fmla="*/ 4403723 h 5867395"/>
              <a:gd name="connsiteX24" fmla="*/ 3457051 w 3914251"/>
              <a:gd name="connsiteY24" fmla="*/ 4562473 h 5867395"/>
              <a:gd name="connsiteX25" fmla="*/ 3298301 w 3914251"/>
              <a:gd name="connsiteY25" fmla="*/ 4686298 h 5867395"/>
              <a:gd name="connsiteX26" fmla="*/ 3158601 w 3914251"/>
              <a:gd name="connsiteY26" fmla="*/ 4816472 h 5867395"/>
              <a:gd name="connsiteX27" fmla="*/ 3095101 w 3914251"/>
              <a:gd name="connsiteY27" fmla="*/ 4962522 h 5867395"/>
              <a:gd name="connsiteX28" fmla="*/ 3060176 w 3914251"/>
              <a:gd name="connsiteY28" fmla="*/ 5159372 h 5867395"/>
              <a:gd name="connsiteX29" fmla="*/ 3041126 w 3914251"/>
              <a:gd name="connsiteY29" fmla="*/ 5343522 h 5867395"/>
              <a:gd name="connsiteX30" fmla="*/ 3009376 w 3914251"/>
              <a:gd name="connsiteY30" fmla="*/ 5524497 h 5867395"/>
              <a:gd name="connsiteX31" fmla="*/ 2936351 w 3914251"/>
              <a:gd name="connsiteY31" fmla="*/ 5603872 h 5867395"/>
              <a:gd name="connsiteX32" fmla="*/ 2856976 w 3914251"/>
              <a:gd name="connsiteY32" fmla="*/ 5619747 h 5867395"/>
              <a:gd name="connsiteX33" fmla="*/ 2771251 w 3914251"/>
              <a:gd name="connsiteY33" fmla="*/ 5635622 h 5867395"/>
              <a:gd name="connsiteX34" fmla="*/ 2676001 w 3914251"/>
              <a:gd name="connsiteY34" fmla="*/ 5667371 h 5867395"/>
              <a:gd name="connsiteX35" fmla="*/ 2599801 w 3914251"/>
              <a:gd name="connsiteY35" fmla="*/ 5746746 h 5867395"/>
              <a:gd name="connsiteX36" fmla="*/ 2507726 w 3914251"/>
              <a:gd name="connsiteY36" fmla="*/ 5867395 h 5867395"/>
              <a:gd name="connsiteX37" fmla="*/ 2505925 w 3914251"/>
              <a:gd name="connsiteY37" fmla="*/ 5866559 h 5867395"/>
              <a:gd name="connsiteX38" fmla="*/ 2495608 w 3914251"/>
              <a:gd name="connsiteY38" fmla="*/ 5849235 h 5867395"/>
              <a:gd name="connsiteX39" fmla="*/ 2383608 w 3914251"/>
              <a:gd name="connsiteY39" fmla="*/ 5679423 h 5867395"/>
              <a:gd name="connsiteX40" fmla="*/ 2350572 w 3914251"/>
              <a:gd name="connsiteY40" fmla="*/ 5662187 h 5867395"/>
              <a:gd name="connsiteX41" fmla="*/ 2008422 w 3914251"/>
              <a:gd name="connsiteY41" fmla="*/ 5431540 h 5867395"/>
              <a:gd name="connsiteX42" fmla="*/ 1830717 w 3914251"/>
              <a:gd name="connsiteY42" fmla="*/ 4813452 h 5867395"/>
              <a:gd name="connsiteX43" fmla="*/ 1614463 w 3914251"/>
              <a:gd name="connsiteY43" fmla="*/ 4256210 h 5867395"/>
              <a:gd name="connsiteX44" fmla="*/ 1516543 w 3914251"/>
              <a:gd name="connsiteY44" fmla="*/ 3768973 h 5867395"/>
              <a:gd name="connsiteX45" fmla="*/ 1415488 w 3914251"/>
              <a:gd name="connsiteY45" fmla="*/ 3345366 h 5867395"/>
              <a:gd name="connsiteX46" fmla="*/ 881327 w 3914251"/>
              <a:gd name="connsiteY46" fmla="*/ 3260644 h 5867395"/>
              <a:gd name="connsiteX47" fmla="*/ 531706 w 3914251"/>
              <a:gd name="connsiteY47" fmla="*/ 2983641 h 5867395"/>
              <a:gd name="connsiteX48" fmla="*/ 419351 w 3914251"/>
              <a:gd name="connsiteY48" fmla="*/ 2540512 h 5867395"/>
              <a:gd name="connsiteX49" fmla="*/ 437801 w 3914251"/>
              <a:gd name="connsiteY49" fmla="*/ 2008939 h 5867395"/>
              <a:gd name="connsiteX50" fmla="*/ 58433 w 3914251"/>
              <a:gd name="connsiteY50" fmla="*/ 1735656 h 5867395"/>
              <a:gd name="connsiteX51" fmla="*/ 85122 w 3914251"/>
              <a:gd name="connsiteY51" fmla="*/ 1468552 h 5867395"/>
              <a:gd name="connsiteX52" fmla="*/ 99945 w 3914251"/>
              <a:gd name="connsiteY52" fmla="*/ 1065905 h 5867395"/>
              <a:gd name="connsiteX53" fmla="*/ 86699 w 3914251"/>
              <a:gd name="connsiteY53" fmla="*/ 524824 h 5867395"/>
              <a:gd name="connsiteX54" fmla="*/ 48894 w 3914251"/>
              <a:gd name="connsiteY54" fmla="*/ 188994 h 5867395"/>
              <a:gd name="connsiteX55" fmla="*/ 0 w 3914251"/>
              <a:gd name="connsiteY55" fmla="*/ 157878 h 5867395"/>
              <a:gd name="connsiteX56" fmla="*/ 18938 w 3914251"/>
              <a:gd name="connsiteY56" fmla="*/ 147698 h 5867395"/>
              <a:gd name="connsiteX57" fmla="*/ 748144 w 3914251"/>
              <a:gd name="connsiteY57" fmla="*/ 28340 h 5867395"/>
              <a:gd name="connsiteX58" fmla="*/ 1759924 w 3914251"/>
              <a:gd name="connsiteY58" fmla="*/ 322323 h 5867395"/>
              <a:gd name="connsiteX59" fmla="*/ 2028333 w 3914251"/>
              <a:gd name="connsiteY59" fmla="*/ 248742 h 5867395"/>
              <a:gd name="connsiteX60" fmla="*/ 2304528 w 3914251"/>
              <a:gd name="connsiteY60" fmla="*/ 12700 h 5867395"/>
              <a:gd name="connsiteX61" fmla="*/ 2501377 w 3914251"/>
              <a:gd name="connsiteY61" fmla="*/ 0 h 5867395"/>
              <a:gd name="connsiteX0" fmla="*/ 1200141 w 3914251"/>
              <a:gd name="connsiteY0" fmla="*/ 3762785 h 5867395"/>
              <a:gd name="connsiteX1" fmla="*/ 1044404 w 3914251"/>
              <a:gd name="connsiteY1" fmla="*/ 3551033 h 5867395"/>
              <a:gd name="connsiteX2" fmla="*/ 1175840 w 3914251"/>
              <a:gd name="connsiteY2" fmla="*/ 3595616 h 5867395"/>
              <a:gd name="connsiteX3" fmla="*/ 1214834 w 3914251"/>
              <a:gd name="connsiteY3" fmla="*/ 3723134 h 5867395"/>
              <a:gd name="connsiteX4" fmla="*/ 1200141 w 3914251"/>
              <a:gd name="connsiteY4" fmla="*/ 3762785 h 5867395"/>
              <a:gd name="connsiteX5" fmla="*/ 2501377 w 3914251"/>
              <a:gd name="connsiteY5" fmla="*/ 0 h 5867395"/>
              <a:gd name="connsiteX6" fmla="*/ 2818877 w 3914251"/>
              <a:gd name="connsiteY6" fmla="*/ 184150 h 5867395"/>
              <a:gd name="connsiteX7" fmla="*/ 3110977 w 3914251"/>
              <a:gd name="connsiteY7" fmla="*/ 539750 h 5867395"/>
              <a:gd name="connsiteX8" fmla="*/ 3345927 w 3914251"/>
              <a:gd name="connsiteY8" fmla="*/ 927100 h 5867395"/>
              <a:gd name="connsiteX9" fmla="*/ 3333227 w 3914251"/>
              <a:gd name="connsiteY9" fmla="*/ 1092200 h 5867395"/>
              <a:gd name="connsiteX10" fmla="*/ 3403077 w 3914251"/>
              <a:gd name="connsiteY10" fmla="*/ 1168400 h 5867395"/>
              <a:gd name="connsiteX11" fmla="*/ 3533252 w 3914251"/>
              <a:gd name="connsiteY11" fmla="*/ 1174750 h 5867395"/>
              <a:gd name="connsiteX12" fmla="*/ 3761851 w 3914251"/>
              <a:gd name="connsiteY12" fmla="*/ 1552575 h 5867395"/>
              <a:gd name="connsiteX13" fmla="*/ 3914251 w 3914251"/>
              <a:gd name="connsiteY13" fmla="*/ 1939925 h 5867395"/>
              <a:gd name="connsiteX14" fmla="*/ 3825350 w 3914251"/>
              <a:gd name="connsiteY14" fmla="*/ 2266950 h 5867395"/>
              <a:gd name="connsiteX15" fmla="*/ 3765026 w 3914251"/>
              <a:gd name="connsiteY15" fmla="*/ 2362200 h 5867395"/>
              <a:gd name="connsiteX16" fmla="*/ 3730101 w 3914251"/>
              <a:gd name="connsiteY16" fmla="*/ 2590800 h 5867395"/>
              <a:gd name="connsiteX17" fmla="*/ 3641201 w 3914251"/>
              <a:gd name="connsiteY17" fmla="*/ 2933700 h 5867395"/>
              <a:gd name="connsiteX18" fmla="*/ 3612626 w 3914251"/>
              <a:gd name="connsiteY18" fmla="*/ 3178174 h 5867395"/>
              <a:gd name="connsiteX19" fmla="*/ 3599926 w 3914251"/>
              <a:gd name="connsiteY19" fmla="*/ 3657599 h 5867395"/>
              <a:gd name="connsiteX20" fmla="*/ 3599926 w 3914251"/>
              <a:gd name="connsiteY20" fmla="*/ 3940174 h 5867395"/>
              <a:gd name="connsiteX21" fmla="*/ 3584051 w 3914251"/>
              <a:gd name="connsiteY21" fmla="*/ 4273548 h 5867395"/>
              <a:gd name="connsiteX22" fmla="*/ 3555476 w 3914251"/>
              <a:gd name="connsiteY22" fmla="*/ 4403723 h 5867395"/>
              <a:gd name="connsiteX23" fmla="*/ 3457051 w 3914251"/>
              <a:gd name="connsiteY23" fmla="*/ 4562473 h 5867395"/>
              <a:gd name="connsiteX24" fmla="*/ 3298301 w 3914251"/>
              <a:gd name="connsiteY24" fmla="*/ 4686298 h 5867395"/>
              <a:gd name="connsiteX25" fmla="*/ 3158601 w 3914251"/>
              <a:gd name="connsiteY25" fmla="*/ 4816472 h 5867395"/>
              <a:gd name="connsiteX26" fmla="*/ 3095101 w 3914251"/>
              <a:gd name="connsiteY26" fmla="*/ 4962522 h 5867395"/>
              <a:gd name="connsiteX27" fmla="*/ 3060176 w 3914251"/>
              <a:gd name="connsiteY27" fmla="*/ 5159372 h 5867395"/>
              <a:gd name="connsiteX28" fmla="*/ 3041126 w 3914251"/>
              <a:gd name="connsiteY28" fmla="*/ 5343522 h 5867395"/>
              <a:gd name="connsiteX29" fmla="*/ 3009376 w 3914251"/>
              <a:gd name="connsiteY29" fmla="*/ 5524497 h 5867395"/>
              <a:gd name="connsiteX30" fmla="*/ 2936351 w 3914251"/>
              <a:gd name="connsiteY30" fmla="*/ 5603872 h 5867395"/>
              <a:gd name="connsiteX31" fmla="*/ 2856976 w 3914251"/>
              <a:gd name="connsiteY31" fmla="*/ 5619747 h 5867395"/>
              <a:gd name="connsiteX32" fmla="*/ 2771251 w 3914251"/>
              <a:gd name="connsiteY32" fmla="*/ 5635622 h 5867395"/>
              <a:gd name="connsiteX33" fmla="*/ 2676001 w 3914251"/>
              <a:gd name="connsiteY33" fmla="*/ 5667371 h 5867395"/>
              <a:gd name="connsiteX34" fmla="*/ 2599801 w 3914251"/>
              <a:gd name="connsiteY34" fmla="*/ 5746746 h 5867395"/>
              <a:gd name="connsiteX35" fmla="*/ 2507726 w 3914251"/>
              <a:gd name="connsiteY35" fmla="*/ 5867395 h 5867395"/>
              <a:gd name="connsiteX36" fmla="*/ 2505925 w 3914251"/>
              <a:gd name="connsiteY36" fmla="*/ 5866559 h 5867395"/>
              <a:gd name="connsiteX37" fmla="*/ 2495608 w 3914251"/>
              <a:gd name="connsiteY37" fmla="*/ 5849235 h 5867395"/>
              <a:gd name="connsiteX38" fmla="*/ 2383608 w 3914251"/>
              <a:gd name="connsiteY38" fmla="*/ 5679423 h 5867395"/>
              <a:gd name="connsiteX39" fmla="*/ 2350572 w 3914251"/>
              <a:gd name="connsiteY39" fmla="*/ 5662187 h 5867395"/>
              <a:gd name="connsiteX40" fmla="*/ 2008422 w 3914251"/>
              <a:gd name="connsiteY40" fmla="*/ 5431540 h 5867395"/>
              <a:gd name="connsiteX41" fmla="*/ 1830717 w 3914251"/>
              <a:gd name="connsiteY41" fmla="*/ 4813452 h 5867395"/>
              <a:gd name="connsiteX42" fmla="*/ 1614463 w 3914251"/>
              <a:gd name="connsiteY42" fmla="*/ 4256210 h 5867395"/>
              <a:gd name="connsiteX43" fmla="*/ 1516543 w 3914251"/>
              <a:gd name="connsiteY43" fmla="*/ 3768973 h 5867395"/>
              <a:gd name="connsiteX44" fmla="*/ 1415488 w 3914251"/>
              <a:gd name="connsiteY44" fmla="*/ 3345366 h 5867395"/>
              <a:gd name="connsiteX45" fmla="*/ 881327 w 3914251"/>
              <a:gd name="connsiteY45" fmla="*/ 3260644 h 5867395"/>
              <a:gd name="connsiteX46" fmla="*/ 531706 w 3914251"/>
              <a:gd name="connsiteY46" fmla="*/ 2983641 h 5867395"/>
              <a:gd name="connsiteX47" fmla="*/ 419351 w 3914251"/>
              <a:gd name="connsiteY47" fmla="*/ 2540512 h 5867395"/>
              <a:gd name="connsiteX48" fmla="*/ 437801 w 3914251"/>
              <a:gd name="connsiteY48" fmla="*/ 2008939 h 5867395"/>
              <a:gd name="connsiteX49" fmla="*/ 58433 w 3914251"/>
              <a:gd name="connsiteY49" fmla="*/ 1735656 h 5867395"/>
              <a:gd name="connsiteX50" fmla="*/ 85122 w 3914251"/>
              <a:gd name="connsiteY50" fmla="*/ 1468552 h 5867395"/>
              <a:gd name="connsiteX51" fmla="*/ 99945 w 3914251"/>
              <a:gd name="connsiteY51" fmla="*/ 1065905 h 5867395"/>
              <a:gd name="connsiteX52" fmla="*/ 86699 w 3914251"/>
              <a:gd name="connsiteY52" fmla="*/ 524824 h 5867395"/>
              <a:gd name="connsiteX53" fmla="*/ 48894 w 3914251"/>
              <a:gd name="connsiteY53" fmla="*/ 188994 h 5867395"/>
              <a:gd name="connsiteX54" fmla="*/ 0 w 3914251"/>
              <a:gd name="connsiteY54" fmla="*/ 157878 h 5867395"/>
              <a:gd name="connsiteX55" fmla="*/ 18938 w 3914251"/>
              <a:gd name="connsiteY55" fmla="*/ 147698 h 5867395"/>
              <a:gd name="connsiteX56" fmla="*/ 748144 w 3914251"/>
              <a:gd name="connsiteY56" fmla="*/ 28340 h 5867395"/>
              <a:gd name="connsiteX57" fmla="*/ 1759924 w 3914251"/>
              <a:gd name="connsiteY57" fmla="*/ 322323 h 5867395"/>
              <a:gd name="connsiteX58" fmla="*/ 2028333 w 3914251"/>
              <a:gd name="connsiteY58" fmla="*/ 248742 h 5867395"/>
              <a:gd name="connsiteX59" fmla="*/ 2304528 w 3914251"/>
              <a:gd name="connsiteY59" fmla="*/ 12700 h 5867395"/>
              <a:gd name="connsiteX60" fmla="*/ 2501377 w 3914251"/>
              <a:gd name="connsiteY60" fmla="*/ 0 h 5867395"/>
              <a:gd name="connsiteX0" fmla="*/ 1200141 w 3914251"/>
              <a:gd name="connsiteY0" fmla="*/ 3762785 h 5867395"/>
              <a:gd name="connsiteX1" fmla="*/ 1044404 w 3914251"/>
              <a:gd name="connsiteY1" fmla="*/ 3551033 h 5867395"/>
              <a:gd name="connsiteX2" fmla="*/ 1214834 w 3914251"/>
              <a:gd name="connsiteY2" fmla="*/ 3723134 h 5867395"/>
              <a:gd name="connsiteX3" fmla="*/ 1200141 w 3914251"/>
              <a:gd name="connsiteY3" fmla="*/ 3762785 h 5867395"/>
              <a:gd name="connsiteX4" fmla="*/ 2501377 w 3914251"/>
              <a:gd name="connsiteY4" fmla="*/ 0 h 5867395"/>
              <a:gd name="connsiteX5" fmla="*/ 2818877 w 3914251"/>
              <a:gd name="connsiteY5" fmla="*/ 184150 h 5867395"/>
              <a:gd name="connsiteX6" fmla="*/ 3110977 w 3914251"/>
              <a:gd name="connsiteY6" fmla="*/ 539750 h 5867395"/>
              <a:gd name="connsiteX7" fmla="*/ 3345927 w 3914251"/>
              <a:gd name="connsiteY7" fmla="*/ 927100 h 5867395"/>
              <a:gd name="connsiteX8" fmla="*/ 3333227 w 3914251"/>
              <a:gd name="connsiteY8" fmla="*/ 1092200 h 5867395"/>
              <a:gd name="connsiteX9" fmla="*/ 3403077 w 3914251"/>
              <a:gd name="connsiteY9" fmla="*/ 1168400 h 5867395"/>
              <a:gd name="connsiteX10" fmla="*/ 3533252 w 3914251"/>
              <a:gd name="connsiteY10" fmla="*/ 1174750 h 5867395"/>
              <a:gd name="connsiteX11" fmla="*/ 3761851 w 3914251"/>
              <a:gd name="connsiteY11" fmla="*/ 1552575 h 5867395"/>
              <a:gd name="connsiteX12" fmla="*/ 3914251 w 3914251"/>
              <a:gd name="connsiteY12" fmla="*/ 1939925 h 5867395"/>
              <a:gd name="connsiteX13" fmla="*/ 3825350 w 3914251"/>
              <a:gd name="connsiteY13" fmla="*/ 2266950 h 5867395"/>
              <a:gd name="connsiteX14" fmla="*/ 3765026 w 3914251"/>
              <a:gd name="connsiteY14" fmla="*/ 2362200 h 5867395"/>
              <a:gd name="connsiteX15" fmla="*/ 3730101 w 3914251"/>
              <a:gd name="connsiteY15" fmla="*/ 2590800 h 5867395"/>
              <a:gd name="connsiteX16" fmla="*/ 3641201 w 3914251"/>
              <a:gd name="connsiteY16" fmla="*/ 2933700 h 5867395"/>
              <a:gd name="connsiteX17" fmla="*/ 3612626 w 3914251"/>
              <a:gd name="connsiteY17" fmla="*/ 3178174 h 5867395"/>
              <a:gd name="connsiteX18" fmla="*/ 3599926 w 3914251"/>
              <a:gd name="connsiteY18" fmla="*/ 3657599 h 5867395"/>
              <a:gd name="connsiteX19" fmla="*/ 3599926 w 3914251"/>
              <a:gd name="connsiteY19" fmla="*/ 3940174 h 5867395"/>
              <a:gd name="connsiteX20" fmla="*/ 3584051 w 3914251"/>
              <a:gd name="connsiteY20" fmla="*/ 4273548 h 5867395"/>
              <a:gd name="connsiteX21" fmla="*/ 3555476 w 3914251"/>
              <a:gd name="connsiteY21" fmla="*/ 4403723 h 5867395"/>
              <a:gd name="connsiteX22" fmla="*/ 3457051 w 3914251"/>
              <a:gd name="connsiteY22" fmla="*/ 4562473 h 5867395"/>
              <a:gd name="connsiteX23" fmla="*/ 3298301 w 3914251"/>
              <a:gd name="connsiteY23" fmla="*/ 4686298 h 5867395"/>
              <a:gd name="connsiteX24" fmla="*/ 3158601 w 3914251"/>
              <a:gd name="connsiteY24" fmla="*/ 4816472 h 5867395"/>
              <a:gd name="connsiteX25" fmla="*/ 3095101 w 3914251"/>
              <a:gd name="connsiteY25" fmla="*/ 4962522 h 5867395"/>
              <a:gd name="connsiteX26" fmla="*/ 3060176 w 3914251"/>
              <a:gd name="connsiteY26" fmla="*/ 5159372 h 5867395"/>
              <a:gd name="connsiteX27" fmla="*/ 3041126 w 3914251"/>
              <a:gd name="connsiteY27" fmla="*/ 5343522 h 5867395"/>
              <a:gd name="connsiteX28" fmla="*/ 3009376 w 3914251"/>
              <a:gd name="connsiteY28" fmla="*/ 5524497 h 5867395"/>
              <a:gd name="connsiteX29" fmla="*/ 2936351 w 3914251"/>
              <a:gd name="connsiteY29" fmla="*/ 5603872 h 5867395"/>
              <a:gd name="connsiteX30" fmla="*/ 2856976 w 3914251"/>
              <a:gd name="connsiteY30" fmla="*/ 5619747 h 5867395"/>
              <a:gd name="connsiteX31" fmla="*/ 2771251 w 3914251"/>
              <a:gd name="connsiteY31" fmla="*/ 5635622 h 5867395"/>
              <a:gd name="connsiteX32" fmla="*/ 2676001 w 3914251"/>
              <a:gd name="connsiteY32" fmla="*/ 5667371 h 5867395"/>
              <a:gd name="connsiteX33" fmla="*/ 2599801 w 3914251"/>
              <a:gd name="connsiteY33" fmla="*/ 5746746 h 5867395"/>
              <a:gd name="connsiteX34" fmla="*/ 2507726 w 3914251"/>
              <a:gd name="connsiteY34" fmla="*/ 5867395 h 5867395"/>
              <a:gd name="connsiteX35" fmla="*/ 2505925 w 3914251"/>
              <a:gd name="connsiteY35" fmla="*/ 5866559 h 5867395"/>
              <a:gd name="connsiteX36" fmla="*/ 2495608 w 3914251"/>
              <a:gd name="connsiteY36" fmla="*/ 5849235 h 5867395"/>
              <a:gd name="connsiteX37" fmla="*/ 2383608 w 3914251"/>
              <a:gd name="connsiteY37" fmla="*/ 5679423 h 5867395"/>
              <a:gd name="connsiteX38" fmla="*/ 2350572 w 3914251"/>
              <a:gd name="connsiteY38" fmla="*/ 5662187 h 5867395"/>
              <a:gd name="connsiteX39" fmla="*/ 2008422 w 3914251"/>
              <a:gd name="connsiteY39" fmla="*/ 5431540 h 5867395"/>
              <a:gd name="connsiteX40" fmla="*/ 1830717 w 3914251"/>
              <a:gd name="connsiteY40" fmla="*/ 4813452 h 5867395"/>
              <a:gd name="connsiteX41" fmla="*/ 1614463 w 3914251"/>
              <a:gd name="connsiteY41" fmla="*/ 4256210 h 5867395"/>
              <a:gd name="connsiteX42" fmla="*/ 1516543 w 3914251"/>
              <a:gd name="connsiteY42" fmla="*/ 3768973 h 5867395"/>
              <a:gd name="connsiteX43" fmla="*/ 1415488 w 3914251"/>
              <a:gd name="connsiteY43" fmla="*/ 3345366 h 5867395"/>
              <a:gd name="connsiteX44" fmla="*/ 881327 w 3914251"/>
              <a:gd name="connsiteY44" fmla="*/ 3260644 h 5867395"/>
              <a:gd name="connsiteX45" fmla="*/ 531706 w 3914251"/>
              <a:gd name="connsiteY45" fmla="*/ 2983641 h 5867395"/>
              <a:gd name="connsiteX46" fmla="*/ 419351 w 3914251"/>
              <a:gd name="connsiteY46" fmla="*/ 2540512 h 5867395"/>
              <a:gd name="connsiteX47" fmla="*/ 437801 w 3914251"/>
              <a:gd name="connsiteY47" fmla="*/ 2008939 h 5867395"/>
              <a:gd name="connsiteX48" fmla="*/ 58433 w 3914251"/>
              <a:gd name="connsiteY48" fmla="*/ 1735656 h 5867395"/>
              <a:gd name="connsiteX49" fmla="*/ 85122 w 3914251"/>
              <a:gd name="connsiteY49" fmla="*/ 1468552 h 5867395"/>
              <a:gd name="connsiteX50" fmla="*/ 99945 w 3914251"/>
              <a:gd name="connsiteY50" fmla="*/ 1065905 h 5867395"/>
              <a:gd name="connsiteX51" fmla="*/ 86699 w 3914251"/>
              <a:gd name="connsiteY51" fmla="*/ 524824 h 5867395"/>
              <a:gd name="connsiteX52" fmla="*/ 48894 w 3914251"/>
              <a:gd name="connsiteY52" fmla="*/ 188994 h 5867395"/>
              <a:gd name="connsiteX53" fmla="*/ 0 w 3914251"/>
              <a:gd name="connsiteY53" fmla="*/ 157878 h 5867395"/>
              <a:gd name="connsiteX54" fmla="*/ 18938 w 3914251"/>
              <a:gd name="connsiteY54" fmla="*/ 147698 h 5867395"/>
              <a:gd name="connsiteX55" fmla="*/ 748144 w 3914251"/>
              <a:gd name="connsiteY55" fmla="*/ 28340 h 5867395"/>
              <a:gd name="connsiteX56" fmla="*/ 1759924 w 3914251"/>
              <a:gd name="connsiteY56" fmla="*/ 322323 h 5867395"/>
              <a:gd name="connsiteX57" fmla="*/ 2028333 w 3914251"/>
              <a:gd name="connsiteY57" fmla="*/ 248742 h 5867395"/>
              <a:gd name="connsiteX58" fmla="*/ 2304528 w 3914251"/>
              <a:gd name="connsiteY58" fmla="*/ 12700 h 5867395"/>
              <a:gd name="connsiteX59" fmla="*/ 2501377 w 3914251"/>
              <a:gd name="connsiteY59" fmla="*/ 0 h 5867395"/>
              <a:gd name="connsiteX0" fmla="*/ 1214834 w 3914251"/>
              <a:gd name="connsiteY0" fmla="*/ 3723134 h 5867395"/>
              <a:gd name="connsiteX1" fmla="*/ 1044404 w 3914251"/>
              <a:gd name="connsiteY1" fmla="*/ 3551033 h 5867395"/>
              <a:gd name="connsiteX2" fmla="*/ 1214834 w 3914251"/>
              <a:gd name="connsiteY2" fmla="*/ 3723134 h 5867395"/>
              <a:gd name="connsiteX3" fmla="*/ 2501377 w 3914251"/>
              <a:gd name="connsiteY3" fmla="*/ 0 h 5867395"/>
              <a:gd name="connsiteX4" fmla="*/ 2818877 w 3914251"/>
              <a:gd name="connsiteY4" fmla="*/ 184150 h 5867395"/>
              <a:gd name="connsiteX5" fmla="*/ 3110977 w 3914251"/>
              <a:gd name="connsiteY5" fmla="*/ 539750 h 5867395"/>
              <a:gd name="connsiteX6" fmla="*/ 3345927 w 3914251"/>
              <a:gd name="connsiteY6" fmla="*/ 927100 h 5867395"/>
              <a:gd name="connsiteX7" fmla="*/ 3333227 w 3914251"/>
              <a:gd name="connsiteY7" fmla="*/ 1092200 h 5867395"/>
              <a:gd name="connsiteX8" fmla="*/ 3403077 w 3914251"/>
              <a:gd name="connsiteY8" fmla="*/ 1168400 h 5867395"/>
              <a:gd name="connsiteX9" fmla="*/ 3533252 w 3914251"/>
              <a:gd name="connsiteY9" fmla="*/ 1174750 h 5867395"/>
              <a:gd name="connsiteX10" fmla="*/ 3761851 w 3914251"/>
              <a:gd name="connsiteY10" fmla="*/ 1552575 h 5867395"/>
              <a:gd name="connsiteX11" fmla="*/ 3914251 w 3914251"/>
              <a:gd name="connsiteY11" fmla="*/ 1939925 h 5867395"/>
              <a:gd name="connsiteX12" fmla="*/ 3825350 w 3914251"/>
              <a:gd name="connsiteY12" fmla="*/ 2266950 h 5867395"/>
              <a:gd name="connsiteX13" fmla="*/ 3765026 w 3914251"/>
              <a:gd name="connsiteY13" fmla="*/ 2362200 h 5867395"/>
              <a:gd name="connsiteX14" fmla="*/ 3730101 w 3914251"/>
              <a:gd name="connsiteY14" fmla="*/ 2590800 h 5867395"/>
              <a:gd name="connsiteX15" fmla="*/ 3641201 w 3914251"/>
              <a:gd name="connsiteY15" fmla="*/ 2933700 h 5867395"/>
              <a:gd name="connsiteX16" fmla="*/ 3612626 w 3914251"/>
              <a:gd name="connsiteY16" fmla="*/ 3178174 h 5867395"/>
              <a:gd name="connsiteX17" fmla="*/ 3599926 w 3914251"/>
              <a:gd name="connsiteY17" fmla="*/ 3657599 h 5867395"/>
              <a:gd name="connsiteX18" fmla="*/ 3599926 w 3914251"/>
              <a:gd name="connsiteY18" fmla="*/ 3940174 h 5867395"/>
              <a:gd name="connsiteX19" fmla="*/ 3584051 w 3914251"/>
              <a:gd name="connsiteY19" fmla="*/ 4273548 h 5867395"/>
              <a:gd name="connsiteX20" fmla="*/ 3555476 w 3914251"/>
              <a:gd name="connsiteY20" fmla="*/ 4403723 h 5867395"/>
              <a:gd name="connsiteX21" fmla="*/ 3457051 w 3914251"/>
              <a:gd name="connsiteY21" fmla="*/ 4562473 h 5867395"/>
              <a:gd name="connsiteX22" fmla="*/ 3298301 w 3914251"/>
              <a:gd name="connsiteY22" fmla="*/ 4686298 h 5867395"/>
              <a:gd name="connsiteX23" fmla="*/ 3158601 w 3914251"/>
              <a:gd name="connsiteY23" fmla="*/ 4816472 h 5867395"/>
              <a:gd name="connsiteX24" fmla="*/ 3095101 w 3914251"/>
              <a:gd name="connsiteY24" fmla="*/ 4962522 h 5867395"/>
              <a:gd name="connsiteX25" fmla="*/ 3060176 w 3914251"/>
              <a:gd name="connsiteY25" fmla="*/ 5159372 h 5867395"/>
              <a:gd name="connsiteX26" fmla="*/ 3041126 w 3914251"/>
              <a:gd name="connsiteY26" fmla="*/ 5343522 h 5867395"/>
              <a:gd name="connsiteX27" fmla="*/ 3009376 w 3914251"/>
              <a:gd name="connsiteY27" fmla="*/ 5524497 h 5867395"/>
              <a:gd name="connsiteX28" fmla="*/ 2936351 w 3914251"/>
              <a:gd name="connsiteY28" fmla="*/ 5603872 h 5867395"/>
              <a:gd name="connsiteX29" fmla="*/ 2856976 w 3914251"/>
              <a:gd name="connsiteY29" fmla="*/ 5619747 h 5867395"/>
              <a:gd name="connsiteX30" fmla="*/ 2771251 w 3914251"/>
              <a:gd name="connsiteY30" fmla="*/ 5635622 h 5867395"/>
              <a:gd name="connsiteX31" fmla="*/ 2676001 w 3914251"/>
              <a:gd name="connsiteY31" fmla="*/ 5667371 h 5867395"/>
              <a:gd name="connsiteX32" fmla="*/ 2599801 w 3914251"/>
              <a:gd name="connsiteY32" fmla="*/ 5746746 h 5867395"/>
              <a:gd name="connsiteX33" fmla="*/ 2507726 w 3914251"/>
              <a:gd name="connsiteY33" fmla="*/ 5867395 h 5867395"/>
              <a:gd name="connsiteX34" fmla="*/ 2505925 w 3914251"/>
              <a:gd name="connsiteY34" fmla="*/ 5866559 h 5867395"/>
              <a:gd name="connsiteX35" fmla="*/ 2495608 w 3914251"/>
              <a:gd name="connsiteY35" fmla="*/ 5849235 h 5867395"/>
              <a:gd name="connsiteX36" fmla="*/ 2383608 w 3914251"/>
              <a:gd name="connsiteY36" fmla="*/ 5679423 h 5867395"/>
              <a:gd name="connsiteX37" fmla="*/ 2350572 w 3914251"/>
              <a:gd name="connsiteY37" fmla="*/ 5662187 h 5867395"/>
              <a:gd name="connsiteX38" fmla="*/ 2008422 w 3914251"/>
              <a:gd name="connsiteY38" fmla="*/ 5431540 h 5867395"/>
              <a:gd name="connsiteX39" fmla="*/ 1830717 w 3914251"/>
              <a:gd name="connsiteY39" fmla="*/ 4813452 h 5867395"/>
              <a:gd name="connsiteX40" fmla="*/ 1614463 w 3914251"/>
              <a:gd name="connsiteY40" fmla="*/ 4256210 h 5867395"/>
              <a:gd name="connsiteX41" fmla="*/ 1516543 w 3914251"/>
              <a:gd name="connsiteY41" fmla="*/ 3768973 h 5867395"/>
              <a:gd name="connsiteX42" fmla="*/ 1415488 w 3914251"/>
              <a:gd name="connsiteY42" fmla="*/ 3345366 h 5867395"/>
              <a:gd name="connsiteX43" fmla="*/ 881327 w 3914251"/>
              <a:gd name="connsiteY43" fmla="*/ 3260644 h 5867395"/>
              <a:gd name="connsiteX44" fmla="*/ 531706 w 3914251"/>
              <a:gd name="connsiteY44" fmla="*/ 2983641 h 5867395"/>
              <a:gd name="connsiteX45" fmla="*/ 419351 w 3914251"/>
              <a:gd name="connsiteY45" fmla="*/ 2540512 h 5867395"/>
              <a:gd name="connsiteX46" fmla="*/ 437801 w 3914251"/>
              <a:gd name="connsiteY46" fmla="*/ 2008939 h 5867395"/>
              <a:gd name="connsiteX47" fmla="*/ 58433 w 3914251"/>
              <a:gd name="connsiteY47" fmla="*/ 1735656 h 5867395"/>
              <a:gd name="connsiteX48" fmla="*/ 85122 w 3914251"/>
              <a:gd name="connsiteY48" fmla="*/ 1468552 h 5867395"/>
              <a:gd name="connsiteX49" fmla="*/ 99945 w 3914251"/>
              <a:gd name="connsiteY49" fmla="*/ 1065905 h 5867395"/>
              <a:gd name="connsiteX50" fmla="*/ 86699 w 3914251"/>
              <a:gd name="connsiteY50" fmla="*/ 524824 h 5867395"/>
              <a:gd name="connsiteX51" fmla="*/ 48894 w 3914251"/>
              <a:gd name="connsiteY51" fmla="*/ 188994 h 5867395"/>
              <a:gd name="connsiteX52" fmla="*/ 0 w 3914251"/>
              <a:gd name="connsiteY52" fmla="*/ 157878 h 5867395"/>
              <a:gd name="connsiteX53" fmla="*/ 18938 w 3914251"/>
              <a:gd name="connsiteY53" fmla="*/ 147698 h 5867395"/>
              <a:gd name="connsiteX54" fmla="*/ 748144 w 3914251"/>
              <a:gd name="connsiteY54" fmla="*/ 28340 h 5867395"/>
              <a:gd name="connsiteX55" fmla="*/ 1759924 w 3914251"/>
              <a:gd name="connsiteY55" fmla="*/ 322323 h 5867395"/>
              <a:gd name="connsiteX56" fmla="*/ 2028333 w 3914251"/>
              <a:gd name="connsiteY56" fmla="*/ 248742 h 5867395"/>
              <a:gd name="connsiteX57" fmla="*/ 2304528 w 3914251"/>
              <a:gd name="connsiteY57" fmla="*/ 12700 h 5867395"/>
              <a:gd name="connsiteX58" fmla="*/ 2501377 w 3914251"/>
              <a:gd name="connsiteY58" fmla="*/ 0 h 5867395"/>
              <a:gd name="connsiteX0" fmla="*/ 2501377 w 3914251"/>
              <a:gd name="connsiteY0" fmla="*/ 0 h 5867395"/>
              <a:gd name="connsiteX1" fmla="*/ 2818877 w 3914251"/>
              <a:gd name="connsiteY1" fmla="*/ 184150 h 5867395"/>
              <a:gd name="connsiteX2" fmla="*/ 3110977 w 3914251"/>
              <a:gd name="connsiteY2" fmla="*/ 539750 h 5867395"/>
              <a:gd name="connsiteX3" fmla="*/ 3345927 w 3914251"/>
              <a:gd name="connsiteY3" fmla="*/ 927100 h 5867395"/>
              <a:gd name="connsiteX4" fmla="*/ 3333227 w 3914251"/>
              <a:gd name="connsiteY4" fmla="*/ 1092200 h 5867395"/>
              <a:gd name="connsiteX5" fmla="*/ 3403077 w 3914251"/>
              <a:gd name="connsiteY5" fmla="*/ 1168400 h 5867395"/>
              <a:gd name="connsiteX6" fmla="*/ 3533252 w 3914251"/>
              <a:gd name="connsiteY6" fmla="*/ 1174750 h 5867395"/>
              <a:gd name="connsiteX7" fmla="*/ 3761851 w 3914251"/>
              <a:gd name="connsiteY7" fmla="*/ 1552575 h 5867395"/>
              <a:gd name="connsiteX8" fmla="*/ 3914251 w 3914251"/>
              <a:gd name="connsiteY8" fmla="*/ 1939925 h 5867395"/>
              <a:gd name="connsiteX9" fmla="*/ 3825350 w 3914251"/>
              <a:gd name="connsiteY9" fmla="*/ 2266950 h 5867395"/>
              <a:gd name="connsiteX10" fmla="*/ 3765026 w 3914251"/>
              <a:gd name="connsiteY10" fmla="*/ 2362200 h 5867395"/>
              <a:gd name="connsiteX11" fmla="*/ 3730101 w 3914251"/>
              <a:gd name="connsiteY11" fmla="*/ 2590800 h 5867395"/>
              <a:gd name="connsiteX12" fmla="*/ 3641201 w 3914251"/>
              <a:gd name="connsiteY12" fmla="*/ 2933700 h 5867395"/>
              <a:gd name="connsiteX13" fmla="*/ 3612626 w 3914251"/>
              <a:gd name="connsiteY13" fmla="*/ 3178174 h 5867395"/>
              <a:gd name="connsiteX14" fmla="*/ 3599926 w 3914251"/>
              <a:gd name="connsiteY14" fmla="*/ 3657599 h 5867395"/>
              <a:gd name="connsiteX15" fmla="*/ 3599926 w 3914251"/>
              <a:gd name="connsiteY15" fmla="*/ 3940174 h 5867395"/>
              <a:gd name="connsiteX16" fmla="*/ 3584051 w 3914251"/>
              <a:gd name="connsiteY16" fmla="*/ 4273548 h 5867395"/>
              <a:gd name="connsiteX17" fmla="*/ 3555476 w 3914251"/>
              <a:gd name="connsiteY17" fmla="*/ 4403723 h 5867395"/>
              <a:gd name="connsiteX18" fmla="*/ 3457051 w 3914251"/>
              <a:gd name="connsiteY18" fmla="*/ 4562473 h 5867395"/>
              <a:gd name="connsiteX19" fmla="*/ 3298301 w 3914251"/>
              <a:gd name="connsiteY19" fmla="*/ 4686298 h 5867395"/>
              <a:gd name="connsiteX20" fmla="*/ 3158601 w 3914251"/>
              <a:gd name="connsiteY20" fmla="*/ 4816472 h 5867395"/>
              <a:gd name="connsiteX21" fmla="*/ 3095101 w 3914251"/>
              <a:gd name="connsiteY21" fmla="*/ 4962522 h 5867395"/>
              <a:gd name="connsiteX22" fmla="*/ 3060176 w 3914251"/>
              <a:gd name="connsiteY22" fmla="*/ 5159372 h 5867395"/>
              <a:gd name="connsiteX23" fmla="*/ 3041126 w 3914251"/>
              <a:gd name="connsiteY23" fmla="*/ 5343522 h 5867395"/>
              <a:gd name="connsiteX24" fmla="*/ 3009376 w 3914251"/>
              <a:gd name="connsiteY24" fmla="*/ 5524497 h 5867395"/>
              <a:gd name="connsiteX25" fmla="*/ 2936351 w 3914251"/>
              <a:gd name="connsiteY25" fmla="*/ 5603872 h 5867395"/>
              <a:gd name="connsiteX26" fmla="*/ 2856976 w 3914251"/>
              <a:gd name="connsiteY26" fmla="*/ 5619747 h 5867395"/>
              <a:gd name="connsiteX27" fmla="*/ 2771251 w 3914251"/>
              <a:gd name="connsiteY27" fmla="*/ 5635622 h 5867395"/>
              <a:gd name="connsiteX28" fmla="*/ 2676001 w 3914251"/>
              <a:gd name="connsiteY28" fmla="*/ 5667371 h 5867395"/>
              <a:gd name="connsiteX29" fmla="*/ 2599801 w 3914251"/>
              <a:gd name="connsiteY29" fmla="*/ 5746746 h 5867395"/>
              <a:gd name="connsiteX30" fmla="*/ 2507726 w 3914251"/>
              <a:gd name="connsiteY30" fmla="*/ 5867395 h 5867395"/>
              <a:gd name="connsiteX31" fmla="*/ 2505925 w 3914251"/>
              <a:gd name="connsiteY31" fmla="*/ 5866559 h 5867395"/>
              <a:gd name="connsiteX32" fmla="*/ 2495608 w 3914251"/>
              <a:gd name="connsiteY32" fmla="*/ 5849235 h 5867395"/>
              <a:gd name="connsiteX33" fmla="*/ 2383608 w 3914251"/>
              <a:gd name="connsiteY33" fmla="*/ 5679423 h 5867395"/>
              <a:gd name="connsiteX34" fmla="*/ 2350572 w 3914251"/>
              <a:gd name="connsiteY34" fmla="*/ 5662187 h 5867395"/>
              <a:gd name="connsiteX35" fmla="*/ 2008422 w 3914251"/>
              <a:gd name="connsiteY35" fmla="*/ 5431540 h 5867395"/>
              <a:gd name="connsiteX36" fmla="*/ 1830717 w 3914251"/>
              <a:gd name="connsiteY36" fmla="*/ 4813452 h 5867395"/>
              <a:gd name="connsiteX37" fmla="*/ 1614463 w 3914251"/>
              <a:gd name="connsiteY37" fmla="*/ 4256210 h 5867395"/>
              <a:gd name="connsiteX38" fmla="*/ 1516543 w 3914251"/>
              <a:gd name="connsiteY38" fmla="*/ 3768973 h 5867395"/>
              <a:gd name="connsiteX39" fmla="*/ 1415488 w 3914251"/>
              <a:gd name="connsiteY39" fmla="*/ 3345366 h 5867395"/>
              <a:gd name="connsiteX40" fmla="*/ 881327 w 3914251"/>
              <a:gd name="connsiteY40" fmla="*/ 3260644 h 5867395"/>
              <a:gd name="connsiteX41" fmla="*/ 531706 w 3914251"/>
              <a:gd name="connsiteY41" fmla="*/ 2983641 h 5867395"/>
              <a:gd name="connsiteX42" fmla="*/ 419351 w 3914251"/>
              <a:gd name="connsiteY42" fmla="*/ 2540512 h 5867395"/>
              <a:gd name="connsiteX43" fmla="*/ 437801 w 3914251"/>
              <a:gd name="connsiteY43" fmla="*/ 2008939 h 5867395"/>
              <a:gd name="connsiteX44" fmla="*/ 58433 w 3914251"/>
              <a:gd name="connsiteY44" fmla="*/ 1735656 h 5867395"/>
              <a:gd name="connsiteX45" fmla="*/ 85122 w 3914251"/>
              <a:gd name="connsiteY45" fmla="*/ 1468552 h 5867395"/>
              <a:gd name="connsiteX46" fmla="*/ 99945 w 3914251"/>
              <a:gd name="connsiteY46" fmla="*/ 1065905 h 5867395"/>
              <a:gd name="connsiteX47" fmla="*/ 86699 w 3914251"/>
              <a:gd name="connsiteY47" fmla="*/ 524824 h 5867395"/>
              <a:gd name="connsiteX48" fmla="*/ 48894 w 3914251"/>
              <a:gd name="connsiteY48" fmla="*/ 188994 h 5867395"/>
              <a:gd name="connsiteX49" fmla="*/ 0 w 3914251"/>
              <a:gd name="connsiteY49" fmla="*/ 157878 h 5867395"/>
              <a:gd name="connsiteX50" fmla="*/ 18938 w 3914251"/>
              <a:gd name="connsiteY50" fmla="*/ 147698 h 5867395"/>
              <a:gd name="connsiteX51" fmla="*/ 748144 w 3914251"/>
              <a:gd name="connsiteY51" fmla="*/ 28340 h 5867395"/>
              <a:gd name="connsiteX52" fmla="*/ 1759924 w 3914251"/>
              <a:gd name="connsiteY52" fmla="*/ 322323 h 5867395"/>
              <a:gd name="connsiteX53" fmla="*/ 2028333 w 3914251"/>
              <a:gd name="connsiteY53" fmla="*/ 248742 h 5867395"/>
              <a:gd name="connsiteX54" fmla="*/ 2304528 w 3914251"/>
              <a:gd name="connsiteY54" fmla="*/ 12700 h 5867395"/>
              <a:gd name="connsiteX55" fmla="*/ 2501377 w 3914251"/>
              <a:gd name="connsiteY55" fmla="*/ 0 h 586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914251" h="5867395">
                <a:moveTo>
                  <a:pt x="2501377" y="0"/>
                </a:moveTo>
                <a:lnTo>
                  <a:pt x="2818877" y="184150"/>
                </a:lnTo>
                <a:lnTo>
                  <a:pt x="3110977" y="539750"/>
                </a:lnTo>
                <a:lnTo>
                  <a:pt x="3345927" y="927100"/>
                </a:lnTo>
                <a:lnTo>
                  <a:pt x="3333227" y="1092200"/>
                </a:lnTo>
                <a:lnTo>
                  <a:pt x="3403077" y="1168400"/>
                </a:lnTo>
                <a:lnTo>
                  <a:pt x="3533252" y="1174750"/>
                </a:lnTo>
                <a:lnTo>
                  <a:pt x="3761851" y="1552575"/>
                </a:lnTo>
                <a:lnTo>
                  <a:pt x="3914251" y="1939925"/>
                </a:lnTo>
                <a:lnTo>
                  <a:pt x="3825350" y="2266950"/>
                </a:lnTo>
                <a:lnTo>
                  <a:pt x="3765026" y="2362200"/>
                </a:lnTo>
                <a:lnTo>
                  <a:pt x="3730101" y="2590800"/>
                </a:lnTo>
                <a:lnTo>
                  <a:pt x="3641201" y="2933700"/>
                </a:lnTo>
                <a:lnTo>
                  <a:pt x="3612626" y="3178174"/>
                </a:lnTo>
                <a:lnTo>
                  <a:pt x="3599926" y="3657599"/>
                </a:lnTo>
                <a:lnTo>
                  <a:pt x="3599926" y="3940174"/>
                </a:lnTo>
                <a:lnTo>
                  <a:pt x="3584051" y="4273548"/>
                </a:lnTo>
                <a:lnTo>
                  <a:pt x="3555476" y="4403723"/>
                </a:lnTo>
                <a:lnTo>
                  <a:pt x="3457051" y="4562473"/>
                </a:lnTo>
                <a:lnTo>
                  <a:pt x="3298301" y="4686298"/>
                </a:lnTo>
                <a:lnTo>
                  <a:pt x="3158601" y="4816472"/>
                </a:lnTo>
                <a:lnTo>
                  <a:pt x="3095101" y="4962522"/>
                </a:lnTo>
                <a:lnTo>
                  <a:pt x="3060176" y="5159372"/>
                </a:lnTo>
                <a:lnTo>
                  <a:pt x="3041126" y="5343522"/>
                </a:lnTo>
                <a:lnTo>
                  <a:pt x="3009376" y="5524497"/>
                </a:lnTo>
                <a:lnTo>
                  <a:pt x="2936351" y="5603872"/>
                </a:lnTo>
                <a:lnTo>
                  <a:pt x="2856976" y="5619747"/>
                </a:lnTo>
                <a:lnTo>
                  <a:pt x="2771251" y="5635622"/>
                </a:lnTo>
                <a:lnTo>
                  <a:pt x="2676001" y="5667371"/>
                </a:lnTo>
                <a:lnTo>
                  <a:pt x="2599801" y="5746746"/>
                </a:lnTo>
                <a:lnTo>
                  <a:pt x="2507726" y="5867395"/>
                </a:lnTo>
                <a:lnTo>
                  <a:pt x="2505925" y="5866559"/>
                </a:lnTo>
                <a:lnTo>
                  <a:pt x="2495608" y="5849235"/>
                </a:lnTo>
                <a:cubicBezTo>
                  <a:pt x="2458275" y="5792631"/>
                  <a:pt x="2372318" y="5685675"/>
                  <a:pt x="2383608" y="5679423"/>
                </a:cubicBezTo>
                <a:lnTo>
                  <a:pt x="2350572" y="5662187"/>
                </a:lnTo>
                <a:cubicBezTo>
                  <a:pt x="2229337" y="5602248"/>
                  <a:pt x="2087303" y="5545539"/>
                  <a:pt x="2008422" y="5431540"/>
                </a:cubicBezTo>
                <a:cubicBezTo>
                  <a:pt x="1903248" y="5279542"/>
                  <a:pt x="1896377" y="5009340"/>
                  <a:pt x="1830717" y="4813452"/>
                </a:cubicBezTo>
                <a:cubicBezTo>
                  <a:pt x="1765058" y="4617564"/>
                  <a:pt x="1666825" y="4430289"/>
                  <a:pt x="1614463" y="4256210"/>
                </a:cubicBezTo>
                <a:cubicBezTo>
                  <a:pt x="1562100" y="4082131"/>
                  <a:pt x="1549706" y="3920780"/>
                  <a:pt x="1516543" y="3768973"/>
                </a:cubicBezTo>
                <a:cubicBezTo>
                  <a:pt x="1483381" y="3617166"/>
                  <a:pt x="1521358" y="3430088"/>
                  <a:pt x="1415488" y="3345366"/>
                </a:cubicBezTo>
                <a:cubicBezTo>
                  <a:pt x="1309618" y="3260645"/>
                  <a:pt x="1028624" y="3320931"/>
                  <a:pt x="881327" y="3260644"/>
                </a:cubicBezTo>
                <a:cubicBezTo>
                  <a:pt x="734029" y="3200357"/>
                  <a:pt x="608702" y="3103663"/>
                  <a:pt x="531706" y="2983641"/>
                </a:cubicBezTo>
                <a:cubicBezTo>
                  <a:pt x="454710" y="2863619"/>
                  <a:pt x="435002" y="2702962"/>
                  <a:pt x="419351" y="2540512"/>
                </a:cubicBezTo>
                <a:cubicBezTo>
                  <a:pt x="403700" y="2378061"/>
                  <a:pt x="497955" y="2143082"/>
                  <a:pt x="437801" y="2008939"/>
                </a:cubicBezTo>
                <a:cubicBezTo>
                  <a:pt x="377649" y="1874797"/>
                  <a:pt x="90746" y="1861021"/>
                  <a:pt x="58433" y="1735656"/>
                </a:cubicBezTo>
                <a:cubicBezTo>
                  <a:pt x="26121" y="1610291"/>
                  <a:pt x="78204" y="1580177"/>
                  <a:pt x="85122" y="1468552"/>
                </a:cubicBezTo>
                <a:cubicBezTo>
                  <a:pt x="92041" y="1356927"/>
                  <a:pt x="99683" y="1223193"/>
                  <a:pt x="99945" y="1065905"/>
                </a:cubicBezTo>
                <a:cubicBezTo>
                  <a:pt x="100208" y="908616"/>
                  <a:pt x="95208" y="670976"/>
                  <a:pt x="86699" y="524824"/>
                </a:cubicBezTo>
                <a:cubicBezTo>
                  <a:pt x="78191" y="378673"/>
                  <a:pt x="138392" y="270465"/>
                  <a:pt x="48894" y="188994"/>
                </a:cubicBezTo>
                <a:lnTo>
                  <a:pt x="0" y="157878"/>
                </a:lnTo>
                <a:lnTo>
                  <a:pt x="18938" y="147698"/>
                </a:lnTo>
                <a:lnTo>
                  <a:pt x="748144" y="28340"/>
                </a:lnTo>
                <a:lnTo>
                  <a:pt x="1759924" y="322323"/>
                </a:lnTo>
                <a:lnTo>
                  <a:pt x="2028333" y="248742"/>
                </a:lnTo>
                <a:lnTo>
                  <a:pt x="2304528" y="12700"/>
                </a:lnTo>
                <a:lnTo>
                  <a:pt x="2501377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732" name="GRS_KAWASAN PERMUKIMAN">
            <a:extLst>
              <a:ext uri="{FF2B5EF4-FFF2-40B4-BE49-F238E27FC236}">
                <a16:creationId xmlns:a16="http://schemas.microsoft.com/office/drawing/2014/main" id="{0FA698F9-8E60-450A-8A9E-39EB97D324EA}"/>
              </a:ext>
            </a:extLst>
          </p:cNvPr>
          <p:cNvSpPr/>
          <p:nvPr/>
        </p:nvSpPr>
        <p:spPr>
          <a:xfrm>
            <a:off x="898502" y="635112"/>
            <a:ext cx="8177232" cy="6361002"/>
          </a:xfrm>
          <a:custGeom>
            <a:avLst/>
            <a:gdLst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2103093 w 8177232"/>
              <a:gd name="connsiteY11" fmla="*/ 0 h 6314427"/>
              <a:gd name="connsiteX12" fmla="*/ 3607024 w 8177232"/>
              <a:gd name="connsiteY12" fmla="*/ 72859 h 6314427"/>
              <a:gd name="connsiteX13" fmla="*/ 3681948 w 8177232"/>
              <a:gd name="connsiteY13" fmla="*/ 87320 h 6314427"/>
              <a:gd name="connsiteX14" fmla="*/ 3784985 w 8177232"/>
              <a:gd name="connsiteY14" fmla="*/ 107906 h 6314427"/>
              <a:gd name="connsiteX15" fmla="*/ 4284168 w 8177232"/>
              <a:gd name="connsiteY15" fmla="*/ 260899 h 6314427"/>
              <a:gd name="connsiteX16" fmla="*/ 4321973 w 8177232"/>
              <a:gd name="connsiteY16" fmla="*/ 596729 h 6314427"/>
              <a:gd name="connsiteX17" fmla="*/ 4335219 w 8177232"/>
              <a:gd name="connsiteY17" fmla="*/ 1137810 h 6314427"/>
              <a:gd name="connsiteX18" fmla="*/ 4320396 w 8177232"/>
              <a:gd name="connsiteY18" fmla="*/ 1540457 h 6314427"/>
              <a:gd name="connsiteX19" fmla="*/ 4293707 w 8177232"/>
              <a:gd name="connsiteY19" fmla="*/ 1807561 h 6314427"/>
              <a:gd name="connsiteX20" fmla="*/ 4673075 w 8177232"/>
              <a:gd name="connsiteY20" fmla="*/ 2080844 h 6314427"/>
              <a:gd name="connsiteX21" fmla="*/ 4654625 w 8177232"/>
              <a:gd name="connsiteY21" fmla="*/ 2612417 h 6314427"/>
              <a:gd name="connsiteX22" fmla="*/ 4766980 w 8177232"/>
              <a:gd name="connsiteY22" fmla="*/ 3055546 h 6314427"/>
              <a:gd name="connsiteX23" fmla="*/ 5116601 w 8177232"/>
              <a:gd name="connsiteY23" fmla="*/ 3332549 h 6314427"/>
              <a:gd name="connsiteX24" fmla="*/ 5247317 w 8177232"/>
              <a:gd name="connsiteY24" fmla="*/ 3359307 h 6314427"/>
              <a:gd name="connsiteX25" fmla="*/ 5274237 w 8177232"/>
              <a:gd name="connsiteY25" fmla="*/ 3360448 h 6314427"/>
              <a:gd name="connsiteX26" fmla="*/ 5205208 w 8177232"/>
              <a:gd name="connsiteY26" fmla="*/ 3351269 h 6314427"/>
              <a:gd name="connsiteX27" fmla="*/ 5144308 w 8177232"/>
              <a:gd name="connsiteY27" fmla="*/ 3333795 h 6314427"/>
              <a:gd name="connsiteX28" fmla="*/ 4794687 w 8177232"/>
              <a:gd name="connsiteY28" fmla="*/ 3056792 h 6314427"/>
              <a:gd name="connsiteX29" fmla="*/ 4682332 w 8177232"/>
              <a:gd name="connsiteY29" fmla="*/ 2613663 h 6314427"/>
              <a:gd name="connsiteX30" fmla="*/ 4700782 w 8177232"/>
              <a:gd name="connsiteY30" fmla="*/ 2082090 h 6314427"/>
              <a:gd name="connsiteX31" fmla="*/ 4321414 w 8177232"/>
              <a:gd name="connsiteY31" fmla="*/ 1808807 h 6314427"/>
              <a:gd name="connsiteX32" fmla="*/ 4348103 w 8177232"/>
              <a:gd name="connsiteY32" fmla="*/ 1541703 h 6314427"/>
              <a:gd name="connsiteX33" fmla="*/ 4362926 w 8177232"/>
              <a:gd name="connsiteY33" fmla="*/ 1139056 h 6314427"/>
              <a:gd name="connsiteX34" fmla="*/ 4349680 w 8177232"/>
              <a:gd name="connsiteY34" fmla="*/ 597975 h 6314427"/>
              <a:gd name="connsiteX35" fmla="*/ 4311875 w 8177232"/>
              <a:gd name="connsiteY35" fmla="*/ 262145 h 6314427"/>
              <a:gd name="connsiteX36" fmla="*/ 4262981 w 8177232"/>
              <a:gd name="connsiteY36" fmla="*/ 231029 h 6314427"/>
              <a:gd name="connsiteX37" fmla="*/ 4281919 w 8177232"/>
              <a:gd name="connsiteY37" fmla="*/ 220849 h 6314427"/>
              <a:gd name="connsiteX38" fmla="*/ 5011125 w 8177232"/>
              <a:gd name="connsiteY38" fmla="*/ 101491 h 6314427"/>
              <a:gd name="connsiteX39" fmla="*/ 6022905 w 8177232"/>
              <a:gd name="connsiteY39" fmla="*/ 395474 h 6314427"/>
              <a:gd name="connsiteX40" fmla="*/ 6291314 w 8177232"/>
              <a:gd name="connsiteY40" fmla="*/ 321893 h 6314427"/>
              <a:gd name="connsiteX41" fmla="*/ 6567509 w 8177232"/>
              <a:gd name="connsiteY41" fmla="*/ 85851 h 6314427"/>
              <a:gd name="connsiteX42" fmla="*/ 6764358 w 8177232"/>
              <a:gd name="connsiteY42" fmla="*/ 73151 h 6314427"/>
              <a:gd name="connsiteX43" fmla="*/ 7081858 w 8177232"/>
              <a:gd name="connsiteY43" fmla="*/ 257301 h 6314427"/>
              <a:gd name="connsiteX44" fmla="*/ 7373958 w 8177232"/>
              <a:gd name="connsiteY44" fmla="*/ 612901 h 6314427"/>
              <a:gd name="connsiteX45" fmla="*/ 7608908 w 8177232"/>
              <a:gd name="connsiteY45" fmla="*/ 1000251 h 6314427"/>
              <a:gd name="connsiteX46" fmla="*/ 7596208 w 8177232"/>
              <a:gd name="connsiteY46" fmla="*/ 1165351 h 6314427"/>
              <a:gd name="connsiteX47" fmla="*/ 7666058 w 8177232"/>
              <a:gd name="connsiteY47" fmla="*/ 1241551 h 6314427"/>
              <a:gd name="connsiteX48" fmla="*/ 7796233 w 8177232"/>
              <a:gd name="connsiteY48" fmla="*/ 1247901 h 6314427"/>
              <a:gd name="connsiteX49" fmla="*/ 8024832 w 8177232"/>
              <a:gd name="connsiteY49" fmla="*/ 1625726 h 6314427"/>
              <a:gd name="connsiteX50" fmla="*/ 8177232 w 8177232"/>
              <a:gd name="connsiteY50" fmla="*/ 2013076 h 6314427"/>
              <a:gd name="connsiteX51" fmla="*/ 8088331 w 8177232"/>
              <a:gd name="connsiteY51" fmla="*/ 2340101 h 6314427"/>
              <a:gd name="connsiteX52" fmla="*/ 8028007 w 8177232"/>
              <a:gd name="connsiteY52" fmla="*/ 2435351 h 6314427"/>
              <a:gd name="connsiteX53" fmla="*/ 7993082 w 8177232"/>
              <a:gd name="connsiteY53" fmla="*/ 2663951 h 6314427"/>
              <a:gd name="connsiteX54" fmla="*/ 7904182 w 8177232"/>
              <a:gd name="connsiteY54" fmla="*/ 3006851 h 6314427"/>
              <a:gd name="connsiteX55" fmla="*/ 7875607 w 8177232"/>
              <a:gd name="connsiteY55" fmla="*/ 3251325 h 6314427"/>
              <a:gd name="connsiteX56" fmla="*/ 7862907 w 8177232"/>
              <a:gd name="connsiteY56" fmla="*/ 3730750 h 6314427"/>
              <a:gd name="connsiteX57" fmla="*/ 7862907 w 8177232"/>
              <a:gd name="connsiteY57" fmla="*/ 4013325 h 6314427"/>
              <a:gd name="connsiteX58" fmla="*/ 7847032 w 8177232"/>
              <a:gd name="connsiteY58" fmla="*/ 4346699 h 6314427"/>
              <a:gd name="connsiteX59" fmla="*/ 7818457 w 8177232"/>
              <a:gd name="connsiteY59" fmla="*/ 4476874 h 6314427"/>
              <a:gd name="connsiteX60" fmla="*/ 7720032 w 8177232"/>
              <a:gd name="connsiteY60" fmla="*/ 4635624 h 6314427"/>
              <a:gd name="connsiteX61" fmla="*/ 7561282 w 8177232"/>
              <a:gd name="connsiteY61" fmla="*/ 4759449 h 6314427"/>
              <a:gd name="connsiteX62" fmla="*/ 7421582 w 8177232"/>
              <a:gd name="connsiteY62" fmla="*/ 4889623 h 6314427"/>
              <a:gd name="connsiteX63" fmla="*/ 7358082 w 8177232"/>
              <a:gd name="connsiteY63" fmla="*/ 5035673 h 6314427"/>
              <a:gd name="connsiteX64" fmla="*/ 7323157 w 8177232"/>
              <a:gd name="connsiteY64" fmla="*/ 5232523 h 6314427"/>
              <a:gd name="connsiteX65" fmla="*/ 7304107 w 8177232"/>
              <a:gd name="connsiteY65" fmla="*/ 5416673 h 6314427"/>
              <a:gd name="connsiteX66" fmla="*/ 7272357 w 8177232"/>
              <a:gd name="connsiteY66" fmla="*/ 5597648 h 6314427"/>
              <a:gd name="connsiteX67" fmla="*/ 7199332 w 8177232"/>
              <a:gd name="connsiteY67" fmla="*/ 5677023 h 6314427"/>
              <a:gd name="connsiteX68" fmla="*/ 7119957 w 8177232"/>
              <a:gd name="connsiteY68" fmla="*/ 5692898 h 6314427"/>
              <a:gd name="connsiteX69" fmla="*/ 7034232 w 8177232"/>
              <a:gd name="connsiteY69" fmla="*/ 5708773 h 6314427"/>
              <a:gd name="connsiteX70" fmla="*/ 6938982 w 8177232"/>
              <a:gd name="connsiteY70" fmla="*/ 5740522 h 6314427"/>
              <a:gd name="connsiteX71" fmla="*/ 6892162 w 8177232"/>
              <a:gd name="connsiteY71" fmla="*/ 5789293 h 6314427"/>
              <a:gd name="connsiteX72" fmla="*/ 6879233 w 8177232"/>
              <a:gd name="connsiteY72" fmla="*/ 5787048 h 6314427"/>
              <a:gd name="connsiteX73" fmla="*/ 6853144 w 8177232"/>
              <a:gd name="connsiteY73" fmla="*/ 5783390 h 6314427"/>
              <a:gd name="connsiteX74" fmla="*/ 6875001 w 8177232"/>
              <a:gd name="connsiteY74" fmla="*/ 5770929 h 6314427"/>
              <a:gd name="connsiteX75" fmla="*/ 6903845 w 8177232"/>
              <a:gd name="connsiteY75" fmla="*/ 5777043 h 6314427"/>
              <a:gd name="connsiteX76" fmla="*/ 6899004 w 8177232"/>
              <a:gd name="connsiteY76" fmla="*/ 5757245 h 6314427"/>
              <a:gd name="connsiteX77" fmla="*/ 6875001 w 8177232"/>
              <a:gd name="connsiteY77" fmla="*/ 5770929 h 6314427"/>
              <a:gd name="connsiteX78" fmla="*/ 6540756 w 8177232"/>
              <a:gd name="connsiteY78" fmla="*/ 5700079 h 6314427"/>
              <a:gd name="connsiteX79" fmla="*/ 6520039 w 8177232"/>
              <a:gd name="connsiteY79" fmla="*/ 5690044 h 6314427"/>
              <a:gd name="connsiteX80" fmla="*/ 6271403 w 8177232"/>
              <a:gd name="connsiteY80" fmla="*/ 5504691 h 6314427"/>
              <a:gd name="connsiteX81" fmla="*/ 6093698 w 8177232"/>
              <a:gd name="connsiteY81" fmla="*/ 4886603 h 6314427"/>
              <a:gd name="connsiteX82" fmla="*/ 5877444 w 8177232"/>
              <a:gd name="connsiteY82" fmla="*/ 4329361 h 6314427"/>
              <a:gd name="connsiteX83" fmla="*/ 5779524 w 8177232"/>
              <a:gd name="connsiteY83" fmla="*/ 3842124 h 6314427"/>
              <a:gd name="connsiteX84" fmla="*/ 5678469 w 8177232"/>
              <a:gd name="connsiteY84" fmla="*/ 3418517 h 6314427"/>
              <a:gd name="connsiteX85" fmla="*/ 5571056 w 8177232"/>
              <a:gd name="connsiteY85" fmla="*/ 3378016 h 6314427"/>
              <a:gd name="connsiteX86" fmla="*/ 5497432 w 8177232"/>
              <a:gd name="connsiteY86" fmla="*/ 3372385 h 6314427"/>
              <a:gd name="connsiteX87" fmla="*/ 5574776 w 8177232"/>
              <a:gd name="connsiteY87" fmla="*/ 3383159 h 6314427"/>
              <a:gd name="connsiteX88" fmla="*/ 5650762 w 8177232"/>
              <a:gd name="connsiteY88" fmla="*/ 3417271 h 6314427"/>
              <a:gd name="connsiteX89" fmla="*/ 5751817 w 8177232"/>
              <a:gd name="connsiteY89" fmla="*/ 3840878 h 6314427"/>
              <a:gd name="connsiteX90" fmla="*/ 5849737 w 8177232"/>
              <a:gd name="connsiteY90" fmla="*/ 4328115 h 6314427"/>
              <a:gd name="connsiteX91" fmla="*/ 6065991 w 8177232"/>
              <a:gd name="connsiteY91" fmla="*/ 4885357 h 6314427"/>
              <a:gd name="connsiteX92" fmla="*/ 6243696 w 8177232"/>
              <a:gd name="connsiteY92" fmla="*/ 5503445 h 6314427"/>
              <a:gd name="connsiteX93" fmla="*/ 6255647 w 8177232"/>
              <a:gd name="connsiteY93" fmla="*/ 5516428 h 6314427"/>
              <a:gd name="connsiteX94" fmla="*/ 6313386 w 8177232"/>
              <a:gd name="connsiteY94" fmla="*/ 5579148 h 6314427"/>
              <a:gd name="connsiteX95" fmla="*/ 6373047 w 8177232"/>
              <a:gd name="connsiteY95" fmla="*/ 5620940 h 6314427"/>
              <a:gd name="connsiteX96" fmla="*/ 6437311 w 8177232"/>
              <a:gd name="connsiteY96" fmla="*/ 5678151 h 6314427"/>
              <a:gd name="connsiteX97" fmla="*/ 6540756 w 8177232"/>
              <a:gd name="connsiteY97" fmla="*/ 5700079 h 6314427"/>
              <a:gd name="connsiteX98" fmla="*/ 6613553 w 8177232"/>
              <a:gd name="connsiteY98" fmla="*/ 5735338 h 6314427"/>
              <a:gd name="connsiteX99" fmla="*/ 6646589 w 8177232"/>
              <a:gd name="connsiteY99" fmla="*/ 5752574 h 6314427"/>
              <a:gd name="connsiteX100" fmla="*/ 6646611 w 8177232"/>
              <a:gd name="connsiteY100" fmla="*/ 5756258 h 6314427"/>
              <a:gd name="connsiteX101" fmla="*/ 6655289 w 8177232"/>
              <a:gd name="connsiteY101" fmla="*/ 5757433 h 6314427"/>
              <a:gd name="connsiteX102" fmla="*/ 6753316 w 8177232"/>
              <a:gd name="connsiteY102" fmla="*/ 5769391 h 6314427"/>
              <a:gd name="connsiteX103" fmla="*/ 6853144 w 8177232"/>
              <a:gd name="connsiteY103" fmla="*/ 5783390 h 6314427"/>
              <a:gd name="connsiteX104" fmla="*/ 6501698 w 8177232"/>
              <a:gd name="connsiteY104" fmla="*/ 5983749 h 6314427"/>
              <a:gd name="connsiteX105" fmla="*/ 6063549 w 8177232"/>
              <a:gd name="connsiteY105" fmla="*/ 5983749 h 6314427"/>
              <a:gd name="connsiteX106" fmla="*/ 5149151 w 8177232"/>
              <a:gd name="connsiteY106" fmla="*/ 5898025 h 6314427"/>
              <a:gd name="connsiteX107" fmla="*/ 3396550 w 8177232"/>
              <a:gd name="connsiteY107" fmla="*/ 6250450 h 6314427"/>
              <a:gd name="connsiteX108" fmla="*/ 2929827 w 8177232"/>
              <a:gd name="connsiteY108" fmla="*/ 6298076 h 6314427"/>
              <a:gd name="connsiteX109" fmla="*/ 2596451 w 8177232"/>
              <a:gd name="connsiteY109" fmla="*/ 6212350 h 6314427"/>
              <a:gd name="connsiteX110" fmla="*/ 2272601 w 8177232"/>
              <a:gd name="connsiteY110" fmla="*/ 6136150 h 6314427"/>
              <a:gd name="connsiteX111" fmla="*/ 1824926 w 8177232"/>
              <a:gd name="connsiteY111" fmla="*/ 6193300 h 6314427"/>
              <a:gd name="connsiteX112" fmla="*/ 1243901 w 8177232"/>
              <a:gd name="connsiteY112" fmla="*/ 5917075 h 6314427"/>
              <a:gd name="connsiteX113" fmla="*/ 1167701 w 8177232"/>
              <a:gd name="connsiteY113" fmla="*/ 5678951 h 6314427"/>
              <a:gd name="connsiteX114" fmla="*/ 1081976 w 8177232"/>
              <a:gd name="connsiteY114" fmla="*/ 5269376 h 6314427"/>
              <a:gd name="connsiteX115" fmla="*/ 966315 w 8177232"/>
              <a:gd name="connsiteY115" fmla="*/ 5059373 h 6314427"/>
              <a:gd name="connsiteX116" fmla="*/ 700522 w 8177232"/>
              <a:gd name="connsiteY116" fmla="*/ 5054384 h 6314427"/>
              <a:gd name="connsiteX117" fmla="*/ 453622 w 8177232"/>
              <a:gd name="connsiteY117" fmla="*/ 4996794 h 6314427"/>
              <a:gd name="connsiteX118" fmla="*/ 402165 w 8177232"/>
              <a:gd name="connsiteY118" fmla="*/ 4870163 h 6314427"/>
              <a:gd name="connsiteX119" fmla="*/ 121293 w 8177232"/>
              <a:gd name="connsiteY119" fmla="*/ 4262016 h 6314427"/>
              <a:gd name="connsiteX120" fmla="*/ 104217 w 8177232"/>
              <a:gd name="connsiteY120" fmla="*/ 4304127 h 6314427"/>
              <a:gd name="connsiteX121" fmla="*/ 93257 w 8177232"/>
              <a:gd name="connsiteY121" fmla="*/ 4331156 h 6314427"/>
              <a:gd name="connsiteX122" fmla="*/ 26839 w 8177232"/>
              <a:gd name="connsiteY122" fmla="*/ 4124570 h 6314427"/>
              <a:gd name="connsiteX123" fmla="*/ 0 w 8177232"/>
              <a:gd name="connsiteY123" fmla="*/ 3852398 h 6314427"/>
              <a:gd name="connsiteX124" fmla="*/ 9432 w 8177232"/>
              <a:gd name="connsiteY124" fmla="*/ 3827140 h 6314427"/>
              <a:gd name="connsiteX125" fmla="*/ 338566 w 8177232"/>
              <a:gd name="connsiteY125" fmla="*/ 3034831 h 6314427"/>
              <a:gd name="connsiteX126" fmla="*/ 871740 w 8177232"/>
              <a:gd name="connsiteY126" fmla="*/ 1971780 h 6314427"/>
              <a:gd name="connsiteX127" fmla="*/ 1087223 w 8177232"/>
              <a:gd name="connsiteY127" fmla="*/ 1237926 h 6314427"/>
              <a:gd name="connsiteX128" fmla="*/ 1146185 w 8177232"/>
              <a:gd name="connsiteY128" fmla="*/ 534860 h 6314427"/>
              <a:gd name="connsiteX129" fmla="*/ 1163626 w 8177232"/>
              <a:gd name="connsiteY129" fmla="*/ 480180 h 6314427"/>
              <a:gd name="connsiteX130" fmla="*/ 1194196 w 8177232"/>
              <a:gd name="connsiteY130" fmla="*/ 458015 h 6314427"/>
              <a:gd name="connsiteX131" fmla="*/ 1466096 w 8177232"/>
              <a:gd name="connsiteY131" fmla="*/ 152699 h 6314427"/>
              <a:gd name="connsiteX132" fmla="*/ 2103093 w 8177232"/>
              <a:gd name="connsiteY132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321973 w 8177232"/>
              <a:gd name="connsiteY17" fmla="*/ 596729 h 6314427"/>
              <a:gd name="connsiteX18" fmla="*/ 4335219 w 8177232"/>
              <a:gd name="connsiteY18" fmla="*/ 1137810 h 6314427"/>
              <a:gd name="connsiteX19" fmla="*/ 4320396 w 8177232"/>
              <a:gd name="connsiteY19" fmla="*/ 1540457 h 6314427"/>
              <a:gd name="connsiteX20" fmla="*/ 4293707 w 8177232"/>
              <a:gd name="connsiteY20" fmla="*/ 1807561 h 6314427"/>
              <a:gd name="connsiteX21" fmla="*/ 4673075 w 8177232"/>
              <a:gd name="connsiteY21" fmla="*/ 2080844 h 6314427"/>
              <a:gd name="connsiteX22" fmla="*/ 4654625 w 8177232"/>
              <a:gd name="connsiteY22" fmla="*/ 2612417 h 6314427"/>
              <a:gd name="connsiteX23" fmla="*/ 4766980 w 8177232"/>
              <a:gd name="connsiteY23" fmla="*/ 3055546 h 6314427"/>
              <a:gd name="connsiteX24" fmla="*/ 5116601 w 8177232"/>
              <a:gd name="connsiteY24" fmla="*/ 3332549 h 6314427"/>
              <a:gd name="connsiteX25" fmla="*/ 5247317 w 8177232"/>
              <a:gd name="connsiteY25" fmla="*/ 3359307 h 6314427"/>
              <a:gd name="connsiteX26" fmla="*/ 5274237 w 8177232"/>
              <a:gd name="connsiteY26" fmla="*/ 3360448 h 6314427"/>
              <a:gd name="connsiteX27" fmla="*/ 5205208 w 8177232"/>
              <a:gd name="connsiteY27" fmla="*/ 3351269 h 6314427"/>
              <a:gd name="connsiteX28" fmla="*/ 5144308 w 8177232"/>
              <a:gd name="connsiteY28" fmla="*/ 3333795 h 6314427"/>
              <a:gd name="connsiteX29" fmla="*/ 4794687 w 8177232"/>
              <a:gd name="connsiteY29" fmla="*/ 3056792 h 6314427"/>
              <a:gd name="connsiteX30" fmla="*/ 4682332 w 8177232"/>
              <a:gd name="connsiteY30" fmla="*/ 2613663 h 6314427"/>
              <a:gd name="connsiteX31" fmla="*/ 4700782 w 8177232"/>
              <a:gd name="connsiteY31" fmla="*/ 2082090 h 6314427"/>
              <a:gd name="connsiteX32" fmla="*/ 4321414 w 8177232"/>
              <a:gd name="connsiteY32" fmla="*/ 1808807 h 6314427"/>
              <a:gd name="connsiteX33" fmla="*/ 4348103 w 8177232"/>
              <a:gd name="connsiteY33" fmla="*/ 1541703 h 6314427"/>
              <a:gd name="connsiteX34" fmla="*/ 4362926 w 8177232"/>
              <a:gd name="connsiteY34" fmla="*/ 1139056 h 6314427"/>
              <a:gd name="connsiteX35" fmla="*/ 4349680 w 8177232"/>
              <a:gd name="connsiteY35" fmla="*/ 597975 h 6314427"/>
              <a:gd name="connsiteX36" fmla="*/ 4311875 w 8177232"/>
              <a:gd name="connsiteY36" fmla="*/ 262145 h 6314427"/>
              <a:gd name="connsiteX37" fmla="*/ 4262981 w 8177232"/>
              <a:gd name="connsiteY37" fmla="*/ 231029 h 6314427"/>
              <a:gd name="connsiteX38" fmla="*/ 4281919 w 8177232"/>
              <a:gd name="connsiteY38" fmla="*/ 220849 h 6314427"/>
              <a:gd name="connsiteX39" fmla="*/ 5011125 w 8177232"/>
              <a:gd name="connsiteY39" fmla="*/ 101491 h 6314427"/>
              <a:gd name="connsiteX40" fmla="*/ 6022905 w 8177232"/>
              <a:gd name="connsiteY40" fmla="*/ 395474 h 6314427"/>
              <a:gd name="connsiteX41" fmla="*/ 6291314 w 8177232"/>
              <a:gd name="connsiteY41" fmla="*/ 321893 h 6314427"/>
              <a:gd name="connsiteX42" fmla="*/ 6567509 w 8177232"/>
              <a:gd name="connsiteY42" fmla="*/ 85851 h 6314427"/>
              <a:gd name="connsiteX43" fmla="*/ 6764358 w 8177232"/>
              <a:gd name="connsiteY43" fmla="*/ 73151 h 6314427"/>
              <a:gd name="connsiteX44" fmla="*/ 7081858 w 8177232"/>
              <a:gd name="connsiteY44" fmla="*/ 257301 h 6314427"/>
              <a:gd name="connsiteX45" fmla="*/ 7373958 w 8177232"/>
              <a:gd name="connsiteY45" fmla="*/ 612901 h 6314427"/>
              <a:gd name="connsiteX46" fmla="*/ 7608908 w 8177232"/>
              <a:gd name="connsiteY46" fmla="*/ 1000251 h 6314427"/>
              <a:gd name="connsiteX47" fmla="*/ 7596208 w 8177232"/>
              <a:gd name="connsiteY47" fmla="*/ 1165351 h 6314427"/>
              <a:gd name="connsiteX48" fmla="*/ 7666058 w 8177232"/>
              <a:gd name="connsiteY48" fmla="*/ 1241551 h 6314427"/>
              <a:gd name="connsiteX49" fmla="*/ 7796233 w 8177232"/>
              <a:gd name="connsiteY49" fmla="*/ 1247901 h 6314427"/>
              <a:gd name="connsiteX50" fmla="*/ 8024832 w 8177232"/>
              <a:gd name="connsiteY50" fmla="*/ 1625726 h 6314427"/>
              <a:gd name="connsiteX51" fmla="*/ 8177232 w 8177232"/>
              <a:gd name="connsiteY51" fmla="*/ 2013076 h 6314427"/>
              <a:gd name="connsiteX52" fmla="*/ 8088331 w 8177232"/>
              <a:gd name="connsiteY52" fmla="*/ 2340101 h 6314427"/>
              <a:gd name="connsiteX53" fmla="*/ 8028007 w 8177232"/>
              <a:gd name="connsiteY53" fmla="*/ 2435351 h 6314427"/>
              <a:gd name="connsiteX54" fmla="*/ 7993082 w 8177232"/>
              <a:gd name="connsiteY54" fmla="*/ 2663951 h 6314427"/>
              <a:gd name="connsiteX55" fmla="*/ 7904182 w 8177232"/>
              <a:gd name="connsiteY55" fmla="*/ 3006851 h 6314427"/>
              <a:gd name="connsiteX56" fmla="*/ 7875607 w 8177232"/>
              <a:gd name="connsiteY56" fmla="*/ 3251325 h 6314427"/>
              <a:gd name="connsiteX57" fmla="*/ 7862907 w 8177232"/>
              <a:gd name="connsiteY57" fmla="*/ 3730750 h 6314427"/>
              <a:gd name="connsiteX58" fmla="*/ 7862907 w 8177232"/>
              <a:gd name="connsiteY58" fmla="*/ 4013325 h 6314427"/>
              <a:gd name="connsiteX59" fmla="*/ 7847032 w 8177232"/>
              <a:gd name="connsiteY59" fmla="*/ 4346699 h 6314427"/>
              <a:gd name="connsiteX60" fmla="*/ 7818457 w 8177232"/>
              <a:gd name="connsiteY60" fmla="*/ 4476874 h 6314427"/>
              <a:gd name="connsiteX61" fmla="*/ 7720032 w 8177232"/>
              <a:gd name="connsiteY61" fmla="*/ 4635624 h 6314427"/>
              <a:gd name="connsiteX62" fmla="*/ 7561282 w 8177232"/>
              <a:gd name="connsiteY62" fmla="*/ 4759449 h 6314427"/>
              <a:gd name="connsiteX63" fmla="*/ 7421582 w 8177232"/>
              <a:gd name="connsiteY63" fmla="*/ 4889623 h 6314427"/>
              <a:gd name="connsiteX64" fmla="*/ 7358082 w 8177232"/>
              <a:gd name="connsiteY64" fmla="*/ 5035673 h 6314427"/>
              <a:gd name="connsiteX65" fmla="*/ 7323157 w 8177232"/>
              <a:gd name="connsiteY65" fmla="*/ 5232523 h 6314427"/>
              <a:gd name="connsiteX66" fmla="*/ 7304107 w 8177232"/>
              <a:gd name="connsiteY66" fmla="*/ 5416673 h 6314427"/>
              <a:gd name="connsiteX67" fmla="*/ 7272357 w 8177232"/>
              <a:gd name="connsiteY67" fmla="*/ 5597648 h 6314427"/>
              <a:gd name="connsiteX68" fmla="*/ 7199332 w 8177232"/>
              <a:gd name="connsiteY68" fmla="*/ 5677023 h 6314427"/>
              <a:gd name="connsiteX69" fmla="*/ 7119957 w 8177232"/>
              <a:gd name="connsiteY69" fmla="*/ 5692898 h 6314427"/>
              <a:gd name="connsiteX70" fmla="*/ 7034232 w 8177232"/>
              <a:gd name="connsiteY70" fmla="*/ 5708773 h 6314427"/>
              <a:gd name="connsiteX71" fmla="*/ 6938982 w 8177232"/>
              <a:gd name="connsiteY71" fmla="*/ 5740522 h 6314427"/>
              <a:gd name="connsiteX72" fmla="*/ 6892162 w 8177232"/>
              <a:gd name="connsiteY72" fmla="*/ 5789293 h 6314427"/>
              <a:gd name="connsiteX73" fmla="*/ 6879233 w 8177232"/>
              <a:gd name="connsiteY73" fmla="*/ 5787048 h 6314427"/>
              <a:gd name="connsiteX74" fmla="*/ 6853144 w 8177232"/>
              <a:gd name="connsiteY74" fmla="*/ 5783390 h 6314427"/>
              <a:gd name="connsiteX75" fmla="*/ 6875001 w 8177232"/>
              <a:gd name="connsiteY75" fmla="*/ 5770929 h 6314427"/>
              <a:gd name="connsiteX76" fmla="*/ 6903845 w 8177232"/>
              <a:gd name="connsiteY76" fmla="*/ 5777043 h 6314427"/>
              <a:gd name="connsiteX77" fmla="*/ 6899004 w 8177232"/>
              <a:gd name="connsiteY77" fmla="*/ 5757245 h 6314427"/>
              <a:gd name="connsiteX78" fmla="*/ 6875001 w 8177232"/>
              <a:gd name="connsiteY78" fmla="*/ 5770929 h 6314427"/>
              <a:gd name="connsiteX79" fmla="*/ 6540756 w 8177232"/>
              <a:gd name="connsiteY79" fmla="*/ 5700079 h 6314427"/>
              <a:gd name="connsiteX80" fmla="*/ 6520039 w 8177232"/>
              <a:gd name="connsiteY80" fmla="*/ 5690044 h 6314427"/>
              <a:gd name="connsiteX81" fmla="*/ 6271403 w 8177232"/>
              <a:gd name="connsiteY81" fmla="*/ 5504691 h 6314427"/>
              <a:gd name="connsiteX82" fmla="*/ 6093698 w 8177232"/>
              <a:gd name="connsiteY82" fmla="*/ 4886603 h 6314427"/>
              <a:gd name="connsiteX83" fmla="*/ 5877444 w 8177232"/>
              <a:gd name="connsiteY83" fmla="*/ 4329361 h 6314427"/>
              <a:gd name="connsiteX84" fmla="*/ 5779524 w 8177232"/>
              <a:gd name="connsiteY84" fmla="*/ 3842124 h 6314427"/>
              <a:gd name="connsiteX85" fmla="*/ 5678469 w 8177232"/>
              <a:gd name="connsiteY85" fmla="*/ 3418517 h 6314427"/>
              <a:gd name="connsiteX86" fmla="*/ 5571056 w 8177232"/>
              <a:gd name="connsiteY86" fmla="*/ 3378016 h 6314427"/>
              <a:gd name="connsiteX87" fmla="*/ 5497432 w 8177232"/>
              <a:gd name="connsiteY87" fmla="*/ 3372385 h 6314427"/>
              <a:gd name="connsiteX88" fmla="*/ 5574776 w 8177232"/>
              <a:gd name="connsiteY88" fmla="*/ 3383159 h 6314427"/>
              <a:gd name="connsiteX89" fmla="*/ 5751817 w 8177232"/>
              <a:gd name="connsiteY89" fmla="*/ 3840878 h 6314427"/>
              <a:gd name="connsiteX90" fmla="*/ 5849737 w 8177232"/>
              <a:gd name="connsiteY90" fmla="*/ 4328115 h 6314427"/>
              <a:gd name="connsiteX91" fmla="*/ 6065991 w 8177232"/>
              <a:gd name="connsiteY91" fmla="*/ 4885357 h 6314427"/>
              <a:gd name="connsiteX92" fmla="*/ 6243696 w 8177232"/>
              <a:gd name="connsiteY92" fmla="*/ 5503445 h 6314427"/>
              <a:gd name="connsiteX93" fmla="*/ 6255647 w 8177232"/>
              <a:gd name="connsiteY93" fmla="*/ 5516428 h 6314427"/>
              <a:gd name="connsiteX94" fmla="*/ 6313386 w 8177232"/>
              <a:gd name="connsiteY94" fmla="*/ 5579148 h 6314427"/>
              <a:gd name="connsiteX95" fmla="*/ 6373047 w 8177232"/>
              <a:gd name="connsiteY95" fmla="*/ 5620940 h 6314427"/>
              <a:gd name="connsiteX96" fmla="*/ 6437311 w 8177232"/>
              <a:gd name="connsiteY96" fmla="*/ 5678151 h 6314427"/>
              <a:gd name="connsiteX97" fmla="*/ 6540756 w 8177232"/>
              <a:gd name="connsiteY97" fmla="*/ 5700079 h 6314427"/>
              <a:gd name="connsiteX98" fmla="*/ 6613553 w 8177232"/>
              <a:gd name="connsiteY98" fmla="*/ 5735338 h 6314427"/>
              <a:gd name="connsiteX99" fmla="*/ 6646589 w 8177232"/>
              <a:gd name="connsiteY99" fmla="*/ 5752574 h 6314427"/>
              <a:gd name="connsiteX100" fmla="*/ 6646611 w 8177232"/>
              <a:gd name="connsiteY100" fmla="*/ 5756258 h 6314427"/>
              <a:gd name="connsiteX101" fmla="*/ 6655289 w 8177232"/>
              <a:gd name="connsiteY101" fmla="*/ 5757433 h 6314427"/>
              <a:gd name="connsiteX102" fmla="*/ 6753316 w 8177232"/>
              <a:gd name="connsiteY102" fmla="*/ 5769391 h 6314427"/>
              <a:gd name="connsiteX103" fmla="*/ 6853144 w 8177232"/>
              <a:gd name="connsiteY103" fmla="*/ 5783390 h 6314427"/>
              <a:gd name="connsiteX104" fmla="*/ 6501698 w 8177232"/>
              <a:gd name="connsiteY104" fmla="*/ 5983749 h 6314427"/>
              <a:gd name="connsiteX105" fmla="*/ 6063549 w 8177232"/>
              <a:gd name="connsiteY105" fmla="*/ 5983749 h 6314427"/>
              <a:gd name="connsiteX106" fmla="*/ 5149151 w 8177232"/>
              <a:gd name="connsiteY106" fmla="*/ 5898025 h 6314427"/>
              <a:gd name="connsiteX107" fmla="*/ 3396550 w 8177232"/>
              <a:gd name="connsiteY107" fmla="*/ 6250450 h 6314427"/>
              <a:gd name="connsiteX108" fmla="*/ 2929827 w 8177232"/>
              <a:gd name="connsiteY108" fmla="*/ 6298076 h 6314427"/>
              <a:gd name="connsiteX109" fmla="*/ 2596451 w 8177232"/>
              <a:gd name="connsiteY109" fmla="*/ 6212350 h 6314427"/>
              <a:gd name="connsiteX110" fmla="*/ 2272601 w 8177232"/>
              <a:gd name="connsiteY110" fmla="*/ 6136150 h 6314427"/>
              <a:gd name="connsiteX111" fmla="*/ 1824926 w 8177232"/>
              <a:gd name="connsiteY111" fmla="*/ 6193300 h 6314427"/>
              <a:gd name="connsiteX112" fmla="*/ 1243901 w 8177232"/>
              <a:gd name="connsiteY112" fmla="*/ 5917075 h 6314427"/>
              <a:gd name="connsiteX113" fmla="*/ 1167701 w 8177232"/>
              <a:gd name="connsiteY113" fmla="*/ 5678951 h 6314427"/>
              <a:gd name="connsiteX114" fmla="*/ 1081976 w 8177232"/>
              <a:gd name="connsiteY114" fmla="*/ 5269376 h 6314427"/>
              <a:gd name="connsiteX115" fmla="*/ 966315 w 8177232"/>
              <a:gd name="connsiteY115" fmla="*/ 5059373 h 6314427"/>
              <a:gd name="connsiteX116" fmla="*/ 700522 w 8177232"/>
              <a:gd name="connsiteY116" fmla="*/ 5054384 h 6314427"/>
              <a:gd name="connsiteX117" fmla="*/ 453622 w 8177232"/>
              <a:gd name="connsiteY117" fmla="*/ 4996794 h 6314427"/>
              <a:gd name="connsiteX118" fmla="*/ 402165 w 8177232"/>
              <a:gd name="connsiteY118" fmla="*/ 4870163 h 6314427"/>
              <a:gd name="connsiteX119" fmla="*/ 121293 w 8177232"/>
              <a:gd name="connsiteY119" fmla="*/ 4262016 h 6314427"/>
              <a:gd name="connsiteX120" fmla="*/ 104217 w 8177232"/>
              <a:gd name="connsiteY120" fmla="*/ 4304127 h 6314427"/>
              <a:gd name="connsiteX121" fmla="*/ 93257 w 8177232"/>
              <a:gd name="connsiteY121" fmla="*/ 4331156 h 6314427"/>
              <a:gd name="connsiteX122" fmla="*/ 26839 w 8177232"/>
              <a:gd name="connsiteY122" fmla="*/ 4124570 h 6314427"/>
              <a:gd name="connsiteX123" fmla="*/ 0 w 8177232"/>
              <a:gd name="connsiteY123" fmla="*/ 3852398 h 6314427"/>
              <a:gd name="connsiteX124" fmla="*/ 9432 w 8177232"/>
              <a:gd name="connsiteY124" fmla="*/ 3827140 h 6314427"/>
              <a:gd name="connsiteX125" fmla="*/ 338566 w 8177232"/>
              <a:gd name="connsiteY125" fmla="*/ 3034831 h 6314427"/>
              <a:gd name="connsiteX126" fmla="*/ 871740 w 8177232"/>
              <a:gd name="connsiteY126" fmla="*/ 1971780 h 6314427"/>
              <a:gd name="connsiteX127" fmla="*/ 1087223 w 8177232"/>
              <a:gd name="connsiteY127" fmla="*/ 1237926 h 6314427"/>
              <a:gd name="connsiteX128" fmla="*/ 1146185 w 8177232"/>
              <a:gd name="connsiteY128" fmla="*/ 534860 h 6314427"/>
              <a:gd name="connsiteX129" fmla="*/ 1163626 w 8177232"/>
              <a:gd name="connsiteY129" fmla="*/ 480180 h 6314427"/>
              <a:gd name="connsiteX130" fmla="*/ 1194196 w 8177232"/>
              <a:gd name="connsiteY130" fmla="*/ 458015 h 6314427"/>
              <a:gd name="connsiteX131" fmla="*/ 1466096 w 8177232"/>
              <a:gd name="connsiteY131" fmla="*/ 152699 h 6314427"/>
              <a:gd name="connsiteX132" fmla="*/ 2103093 w 8177232"/>
              <a:gd name="connsiteY132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321973 w 8177232"/>
              <a:gd name="connsiteY17" fmla="*/ 596729 h 6314427"/>
              <a:gd name="connsiteX18" fmla="*/ 4335219 w 8177232"/>
              <a:gd name="connsiteY18" fmla="*/ 1137810 h 6314427"/>
              <a:gd name="connsiteX19" fmla="*/ 4320396 w 8177232"/>
              <a:gd name="connsiteY19" fmla="*/ 1540457 h 6314427"/>
              <a:gd name="connsiteX20" fmla="*/ 4293707 w 8177232"/>
              <a:gd name="connsiteY20" fmla="*/ 1807561 h 6314427"/>
              <a:gd name="connsiteX21" fmla="*/ 4673075 w 8177232"/>
              <a:gd name="connsiteY21" fmla="*/ 2080844 h 6314427"/>
              <a:gd name="connsiteX22" fmla="*/ 4654625 w 8177232"/>
              <a:gd name="connsiteY22" fmla="*/ 2612417 h 6314427"/>
              <a:gd name="connsiteX23" fmla="*/ 4766980 w 8177232"/>
              <a:gd name="connsiteY23" fmla="*/ 3055546 h 6314427"/>
              <a:gd name="connsiteX24" fmla="*/ 5116601 w 8177232"/>
              <a:gd name="connsiteY24" fmla="*/ 3332549 h 6314427"/>
              <a:gd name="connsiteX25" fmla="*/ 5247317 w 8177232"/>
              <a:gd name="connsiteY25" fmla="*/ 3359307 h 6314427"/>
              <a:gd name="connsiteX26" fmla="*/ 5274237 w 8177232"/>
              <a:gd name="connsiteY26" fmla="*/ 3360448 h 6314427"/>
              <a:gd name="connsiteX27" fmla="*/ 5205208 w 8177232"/>
              <a:gd name="connsiteY27" fmla="*/ 3351269 h 6314427"/>
              <a:gd name="connsiteX28" fmla="*/ 4794687 w 8177232"/>
              <a:gd name="connsiteY28" fmla="*/ 3056792 h 6314427"/>
              <a:gd name="connsiteX29" fmla="*/ 4682332 w 8177232"/>
              <a:gd name="connsiteY29" fmla="*/ 2613663 h 6314427"/>
              <a:gd name="connsiteX30" fmla="*/ 4700782 w 8177232"/>
              <a:gd name="connsiteY30" fmla="*/ 2082090 h 6314427"/>
              <a:gd name="connsiteX31" fmla="*/ 4321414 w 8177232"/>
              <a:gd name="connsiteY31" fmla="*/ 1808807 h 6314427"/>
              <a:gd name="connsiteX32" fmla="*/ 4348103 w 8177232"/>
              <a:gd name="connsiteY32" fmla="*/ 1541703 h 6314427"/>
              <a:gd name="connsiteX33" fmla="*/ 4362926 w 8177232"/>
              <a:gd name="connsiteY33" fmla="*/ 1139056 h 6314427"/>
              <a:gd name="connsiteX34" fmla="*/ 4349680 w 8177232"/>
              <a:gd name="connsiteY34" fmla="*/ 597975 h 6314427"/>
              <a:gd name="connsiteX35" fmla="*/ 4311875 w 8177232"/>
              <a:gd name="connsiteY35" fmla="*/ 262145 h 6314427"/>
              <a:gd name="connsiteX36" fmla="*/ 4262981 w 8177232"/>
              <a:gd name="connsiteY36" fmla="*/ 231029 h 6314427"/>
              <a:gd name="connsiteX37" fmla="*/ 4281919 w 8177232"/>
              <a:gd name="connsiteY37" fmla="*/ 220849 h 6314427"/>
              <a:gd name="connsiteX38" fmla="*/ 5011125 w 8177232"/>
              <a:gd name="connsiteY38" fmla="*/ 101491 h 6314427"/>
              <a:gd name="connsiteX39" fmla="*/ 6022905 w 8177232"/>
              <a:gd name="connsiteY39" fmla="*/ 395474 h 6314427"/>
              <a:gd name="connsiteX40" fmla="*/ 6291314 w 8177232"/>
              <a:gd name="connsiteY40" fmla="*/ 321893 h 6314427"/>
              <a:gd name="connsiteX41" fmla="*/ 6567509 w 8177232"/>
              <a:gd name="connsiteY41" fmla="*/ 85851 h 6314427"/>
              <a:gd name="connsiteX42" fmla="*/ 6764358 w 8177232"/>
              <a:gd name="connsiteY42" fmla="*/ 73151 h 6314427"/>
              <a:gd name="connsiteX43" fmla="*/ 7081858 w 8177232"/>
              <a:gd name="connsiteY43" fmla="*/ 257301 h 6314427"/>
              <a:gd name="connsiteX44" fmla="*/ 7373958 w 8177232"/>
              <a:gd name="connsiteY44" fmla="*/ 612901 h 6314427"/>
              <a:gd name="connsiteX45" fmla="*/ 7608908 w 8177232"/>
              <a:gd name="connsiteY45" fmla="*/ 1000251 h 6314427"/>
              <a:gd name="connsiteX46" fmla="*/ 7596208 w 8177232"/>
              <a:gd name="connsiteY46" fmla="*/ 1165351 h 6314427"/>
              <a:gd name="connsiteX47" fmla="*/ 7666058 w 8177232"/>
              <a:gd name="connsiteY47" fmla="*/ 1241551 h 6314427"/>
              <a:gd name="connsiteX48" fmla="*/ 7796233 w 8177232"/>
              <a:gd name="connsiteY48" fmla="*/ 1247901 h 6314427"/>
              <a:gd name="connsiteX49" fmla="*/ 8024832 w 8177232"/>
              <a:gd name="connsiteY49" fmla="*/ 1625726 h 6314427"/>
              <a:gd name="connsiteX50" fmla="*/ 8177232 w 8177232"/>
              <a:gd name="connsiteY50" fmla="*/ 2013076 h 6314427"/>
              <a:gd name="connsiteX51" fmla="*/ 8088331 w 8177232"/>
              <a:gd name="connsiteY51" fmla="*/ 2340101 h 6314427"/>
              <a:gd name="connsiteX52" fmla="*/ 8028007 w 8177232"/>
              <a:gd name="connsiteY52" fmla="*/ 2435351 h 6314427"/>
              <a:gd name="connsiteX53" fmla="*/ 7993082 w 8177232"/>
              <a:gd name="connsiteY53" fmla="*/ 2663951 h 6314427"/>
              <a:gd name="connsiteX54" fmla="*/ 7904182 w 8177232"/>
              <a:gd name="connsiteY54" fmla="*/ 3006851 h 6314427"/>
              <a:gd name="connsiteX55" fmla="*/ 7875607 w 8177232"/>
              <a:gd name="connsiteY55" fmla="*/ 3251325 h 6314427"/>
              <a:gd name="connsiteX56" fmla="*/ 7862907 w 8177232"/>
              <a:gd name="connsiteY56" fmla="*/ 3730750 h 6314427"/>
              <a:gd name="connsiteX57" fmla="*/ 7862907 w 8177232"/>
              <a:gd name="connsiteY57" fmla="*/ 4013325 h 6314427"/>
              <a:gd name="connsiteX58" fmla="*/ 7847032 w 8177232"/>
              <a:gd name="connsiteY58" fmla="*/ 4346699 h 6314427"/>
              <a:gd name="connsiteX59" fmla="*/ 7818457 w 8177232"/>
              <a:gd name="connsiteY59" fmla="*/ 4476874 h 6314427"/>
              <a:gd name="connsiteX60" fmla="*/ 7720032 w 8177232"/>
              <a:gd name="connsiteY60" fmla="*/ 4635624 h 6314427"/>
              <a:gd name="connsiteX61" fmla="*/ 7561282 w 8177232"/>
              <a:gd name="connsiteY61" fmla="*/ 4759449 h 6314427"/>
              <a:gd name="connsiteX62" fmla="*/ 7421582 w 8177232"/>
              <a:gd name="connsiteY62" fmla="*/ 4889623 h 6314427"/>
              <a:gd name="connsiteX63" fmla="*/ 7358082 w 8177232"/>
              <a:gd name="connsiteY63" fmla="*/ 5035673 h 6314427"/>
              <a:gd name="connsiteX64" fmla="*/ 7323157 w 8177232"/>
              <a:gd name="connsiteY64" fmla="*/ 5232523 h 6314427"/>
              <a:gd name="connsiteX65" fmla="*/ 7304107 w 8177232"/>
              <a:gd name="connsiteY65" fmla="*/ 5416673 h 6314427"/>
              <a:gd name="connsiteX66" fmla="*/ 7272357 w 8177232"/>
              <a:gd name="connsiteY66" fmla="*/ 5597648 h 6314427"/>
              <a:gd name="connsiteX67" fmla="*/ 7199332 w 8177232"/>
              <a:gd name="connsiteY67" fmla="*/ 5677023 h 6314427"/>
              <a:gd name="connsiteX68" fmla="*/ 7119957 w 8177232"/>
              <a:gd name="connsiteY68" fmla="*/ 5692898 h 6314427"/>
              <a:gd name="connsiteX69" fmla="*/ 7034232 w 8177232"/>
              <a:gd name="connsiteY69" fmla="*/ 5708773 h 6314427"/>
              <a:gd name="connsiteX70" fmla="*/ 6938982 w 8177232"/>
              <a:gd name="connsiteY70" fmla="*/ 5740522 h 6314427"/>
              <a:gd name="connsiteX71" fmla="*/ 6892162 w 8177232"/>
              <a:gd name="connsiteY71" fmla="*/ 5789293 h 6314427"/>
              <a:gd name="connsiteX72" fmla="*/ 6879233 w 8177232"/>
              <a:gd name="connsiteY72" fmla="*/ 5787048 h 6314427"/>
              <a:gd name="connsiteX73" fmla="*/ 6853144 w 8177232"/>
              <a:gd name="connsiteY73" fmla="*/ 5783390 h 6314427"/>
              <a:gd name="connsiteX74" fmla="*/ 6875001 w 8177232"/>
              <a:gd name="connsiteY74" fmla="*/ 5770929 h 6314427"/>
              <a:gd name="connsiteX75" fmla="*/ 6903845 w 8177232"/>
              <a:gd name="connsiteY75" fmla="*/ 5777043 h 6314427"/>
              <a:gd name="connsiteX76" fmla="*/ 6899004 w 8177232"/>
              <a:gd name="connsiteY76" fmla="*/ 5757245 h 6314427"/>
              <a:gd name="connsiteX77" fmla="*/ 6875001 w 8177232"/>
              <a:gd name="connsiteY77" fmla="*/ 5770929 h 6314427"/>
              <a:gd name="connsiteX78" fmla="*/ 6540756 w 8177232"/>
              <a:gd name="connsiteY78" fmla="*/ 5700079 h 6314427"/>
              <a:gd name="connsiteX79" fmla="*/ 6520039 w 8177232"/>
              <a:gd name="connsiteY79" fmla="*/ 5690044 h 6314427"/>
              <a:gd name="connsiteX80" fmla="*/ 6271403 w 8177232"/>
              <a:gd name="connsiteY80" fmla="*/ 5504691 h 6314427"/>
              <a:gd name="connsiteX81" fmla="*/ 6093698 w 8177232"/>
              <a:gd name="connsiteY81" fmla="*/ 4886603 h 6314427"/>
              <a:gd name="connsiteX82" fmla="*/ 5877444 w 8177232"/>
              <a:gd name="connsiteY82" fmla="*/ 4329361 h 6314427"/>
              <a:gd name="connsiteX83" fmla="*/ 5779524 w 8177232"/>
              <a:gd name="connsiteY83" fmla="*/ 3842124 h 6314427"/>
              <a:gd name="connsiteX84" fmla="*/ 5678469 w 8177232"/>
              <a:gd name="connsiteY84" fmla="*/ 3418517 h 6314427"/>
              <a:gd name="connsiteX85" fmla="*/ 5571056 w 8177232"/>
              <a:gd name="connsiteY85" fmla="*/ 3378016 h 6314427"/>
              <a:gd name="connsiteX86" fmla="*/ 5497432 w 8177232"/>
              <a:gd name="connsiteY86" fmla="*/ 3372385 h 6314427"/>
              <a:gd name="connsiteX87" fmla="*/ 5574776 w 8177232"/>
              <a:gd name="connsiteY87" fmla="*/ 3383159 h 6314427"/>
              <a:gd name="connsiteX88" fmla="*/ 5751817 w 8177232"/>
              <a:gd name="connsiteY88" fmla="*/ 3840878 h 6314427"/>
              <a:gd name="connsiteX89" fmla="*/ 5849737 w 8177232"/>
              <a:gd name="connsiteY89" fmla="*/ 4328115 h 6314427"/>
              <a:gd name="connsiteX90" fmla="*/ 6065991 w 8177232"/>
              <a:gd name="connsiteY90" fmla="*/ 4885357 h 6314427"/>
              <a:gd name="connsiteX91" fmla="*/ 6243696 w 8177232"/>
              <a:gd name="connsiteY91" fmla="*/ 5503445 h 6314427"/>
              <a:gd name="connsiteX92" fmla="*/ 6255647 w 8177232"/>
              <a:gd name="connsiteY92" fmla="*/ 5516428 h 6314427"/>
              <a:gd name="connsiteX93" fmla="*/ 6313386 w 8177232"/>
              <a:gd name="connsiteY93" fmla="*/ 5579148 h 6314427"/>
              <a:gd name="connsiteX94" fmla="*/ 6373047 w 8177232"/>
              <a:gd name="connsiteY94" fmla="*/ 5620940 h 6314427"/>
              <a:gd name="connsiteX95" fmla="*/ 6437311 w 8177232"/>
              <a:gd name="connsiteY95" fmla="*/ 5678151 h 6314427"/>
              <a:gd name="connsiteX96" fmla="*/ 6540756 w 8177232"/>
              <a:gd name="connsiteY96" fmla="*/ 5700079 h 6314427"/>
              <a:gd name="connsiteX97" fmla="*/ 6613553 w 8177232"/>
              <a:gd name="connsiteY97" fmla="*/ 5735338 h 6314427"/>
              <a:gd name="connsiteX98" fmla="*/ 6646589 w 8177232"/>
              <a:gd name="connsiteY98" fmla="*/ 5752574 h 6314427"/>
              <a:gd name="connsiteX99" fmla="*/ 6646611 w 8177232"/>
              <a:gd name="connsiteY99" fmla="*/ 5756258 h 6314427"/>
              <a:gd name="connsiteX100" fmla="*/ 6655289 w 8177232"/>
              <a:gd name="connsiteY100" fmla="*/ 5757433 h 6314427"/>
              <a:gd name="connsiteX101" fmla="*/ 6753316 w 8177232"/>
              <a:gd name="connsiteY101" fmla="*/ 5769391 h 6314427"/>
              <a:gd name="connsiteX102" fmla="*/ 6853144 w 8177232"/>
              <a:gd name="connsiteY102" fmla="*/ 5783390 h 6314427"/>
              <a:gd name="connsiteX103" fmla="*/ 6501698 w 8177232"/>
              <a:gd name="connsiteY103" fmla="*/ 5983749 h 6314427"/>
              <a:gd name="connsiteX104" fmla="*/ 6063549 w 8177232"/>
              <a:gd name="connsiteY104" fmla="*/ 5983749 h 6314427"/>
              <a:gd name="connsiteX105" fmla="*/ 5149151 w 8177232"/>
              <a:gd name="connsiteY105" fmla="*/ 5898025 h 6314427"/>
              <a:gd name="connsiteX106" fmla="*/ 3396550 w 8177232"/>
              <a:gd name="connsiteY106" fmla="*/ 6250450 h 6314427"/>
              <a:gd name="connsiteX107" fmla="*/ 2929827 w 8177232"/>
              <a:gd name="connsiteY107" fmla="*/ 6298076 h 6314427"/>
              <a:gd name="connsiteX108" fmla="*/ 2596451 w 8177232"/>
              <a:gd name="connsiteY108" fmla="*/ 6212350 h 6314427"/>
              <a:gd name="connsiteX109" fmla="*/ 2272601 w 8177232"/>
              <a:gd name="connsiteY109" fmla="*/ 6136150 h 6314427"/>
              <a:gd name="connsiteX110" fmla="*/ 1824926 w 8177232"/>
              <a:gd name="connsiteY110" fmla="*/ 6193300 h 6314427"/>
              <a:gd name="connsiteX111" fmla="*/ 1243901 w 8177232"/>
              <a:gd name="connsiteY111" fmla="*/ 5917075 h 6314427"/>
              <a:gd name="connsiteX112" fmla="*/ 1167701 w 8177232"/>
              <a:gd name="connsiteY112" fmla="*/ 5678951 h 6314427"/>
              <a:gd name="connsiteX113" fmla="*/ 1081976 w 8177232"/>
              <a:gd name="connsiteY113" fmla="*/ 5269376 h 6314427"/>
              <a:gd name="connsiteX114" fmla="*/ 966315 w 8177232"/>
              <a:gd name="connsiteY114" fmla="*/ 5059373 h 6314427"/>
              <a:gd name="connsiteX115" fmla="*/ 700522 w 8177232"/>
              <a:gd name="connsiteY115" fmla="*/ 5054384 h 6314427"/>
              <a:gd name="connsiteX116" fmla="*/ 453622 w 8177232"/>
              <a:gd name="connsiteY116" fmla="*/ 4996794 h 6314427"/>
              <a:gd name="connsiteX117" fmla="*/ 402165 w 8177232"/>
              <a:gd name="connsiteY117" fmla="*/ 4870163 h 6314427"/>
              <a:gd name="connsiteX118" fmla="*/ 121293 w 8177232"/>
              <a:gd name="connsiteY118" fmla="*/ 4262016 h 6314427"/>
              <a:gd name="connsiteX119" fmla="*/ 104217 w 8177232"/>
              <a:gd name="connsiteY119" fmla="*/ 4304127 h 6314427"/>
              <a:gd name="connsiteX120" fmla="*/ 93257 w 8177232"/>
              <a:gd name="connsiteY120" fmla="*/ 4331156 h 6314427"/>
              <a:gd name="connsiteX121" fmla="*/ 26839 w 8177232"/>
              <a:gd name="connsiteY121" fmla="*/ 4124570 h 6314427"/>
              <a:gd name="connsiteX122" fmla="*/ 0 w 8177232"/>
              <a:gd name="connsiteY122" fmla="*/ 3852398 h 6314427"/>
              <a:gd name="connsiteX123" fmla="*/ 9432 w 8177232"/>
              <a:gd name="connsiteY123" fmla="*/ 3827140 h 6314427"/>
              <a:gd name="connsiteX124" fmla="*/ 338566 w 8177232"/>
              <a:gd name="connsiteY124" fmla="*/ 3034831 h 6314427"/>
              <a:gd name="connsiteX125" fmla="*/ 871740 w 8177232"/>
              <a:gd name="connsiteY125" fmla="*/ 1971780 h 6314427"/>
              <a:gd name="connsiteX126" fmla="*/ 1087223 w 8177232"/>
              <a:gd name="connsiteY126" fmla="*/ 1237926 h 6314427"/>
              <a:gd name="connsiteX127" fmla="*/ 1146185 w 8177232"/>
              <a:gd name="connsiteY127" fmla="*/ 534860 h 6314427"/>
              <a:gd name="connsiteX128" fmla="*/ 1163626 w 8177232"/>
              <a:gd name="connsiteY128" fmla="*/ 480180 h 6314427"/>
              <a:gd name="connsiteX129" fmla="*/ 1194196 w 8177232"/>
              <a:gd name="connsiteY129" fmla="*/ 458015 h 6314427"/>
              <a:gd name="connsiteX130" fmla="*/ 1466096 w 8177232"/>
              <a:gd name="connsiteY130" fmla="*/ 152699 h 6314427"/>
              <a:gd name="connsiteX131" fmla="*/ 2103093 w 8177232"/>
              <a:gd name="connsiteY131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321973 w 8177232"/>
              <a:gd name="connsiteY17" fmla="*/ 596729 h 6314427"/>
              <a:gd name="connsiteX18" fmla="*/ 4335219 w 8177232"/>
              <a:gd name="connsiteY18" fmla="*/ 1137810 h 6314427"/>
              <a:gd name="connsiteX19" fmla="*/ 4320396 w 8177232"/>
              <a:gd name="connsiteY19" fmla="*/ 1540457 h 6314427"/>
              <a:gd name="connsiteX20" fmla="*/ 4293707 w 8177232"/>
              <a:gd name="connsiteY20" fmla="*/ 1807561 h 6314427"/>
              <a:gd name="connsiteX21" fmla="*/ 4673075 w 8177232"/>
              <a:gd name="connsiteY21" fmla="*/ 2080844 h 6314427"/>
              <a:gd name="connsiteX22" fmla="*/ 4654625 w 8177232"/>
              <a:gd name="connsiteY22" fmla="*/ 2612417 h 6314427"/>
              <a:gd name="connsiteX23" fmla="*/ 4766980 w 8177232"/>
              <a:gd name="connsiteY23" fmla="*/ 3055546 h 6314427"/>
              <a:gd name="connsiteX24" fmla="*/ 5116601 w 8177232"/>
              <a:gd name="connsiteY24" fmla="*/ 3332549 h 6314427"/>
              <a:gd name="connsiteX25" fmla="*/ 5247317 w 8177232"/>
              <a:gd name="connsiteY25" fmla="*/ 3359307 h 6314427"/>
              <a:gd name="connsiteX26" fmla="*/ 5274237 w 8177232"/>
              <a:gd name="connsiteY26" fmla="*/ 3360448 h 6314427"/>
              <a:gd name="connsiteX27" fmla="*/ 5205208 w 8177232"/>
              <a:gd name="connsiteY27" fmla="*/ 3351269 h 6314427"/>
              <a:gd name="connsiteX28" fmla="*/ 4794687 w 8177232"/>
              <a:gd name="connsiteY28" fmla="*/ 3056792 h 6314427"/>
              <a:gd name="connsiteX29" fmla="*/ 4682332 w 8177232"/>
              <a:gd name="connsiteY29" fmla="*/ 2613663 h 6314427"/>
              <a:gd name="connsiteX30" fmla="*/ 4700782 w 8177232"/>
              <a:gd name="connsiteY30" fmla="*/ 2082090 h 6314427"/>
              <a:gd name="connsiteX31" fmla="*/ 4321414 w 8177232"/>
              <a:gd name="connsiteY31" fmla="*/ 1808807 h 6314427"/>
              <a:gd name="connsiteX32" fmla="*/ 4348103 w 8177232"/>
              <a:gd name="connsiteY32" fmla="*/ 1541703 h 6314427"/>
              <a:gd name="connsiteX33" fmla="*/ 4362926 w 8177232"/>
              <a:gd name="connsiteY33" fmla="*/ 1139056 h 6314427"/>
              <a:gd name="connsiteX34" fmla="*/ 4349680 w 8177232"/>
              <a:gd name="connsiteY34" fmla="*/ 597975 h 6314427"/>
              <a:gd name="connsiteX35" fmla="*/ 4311875 w 8177232"/>
              <a:gd name="connsiteY35" fmla="*/ 262145 h 6314427"/>
              <a:gd name="connsiteX36" fmla="*/ 4262981 w 8177232"/>
              <a:gd name="connsiteY36" fmla="*/ 231029 h 6314427"/>
              <a:gd name="connsiteX37" fmla="*/ 4281919 w 8177232"/>
              <a:gd name="connsiteY37" fmla="*/ 220849 h 6314427"/>
              <a:gd name="connsiteX38" fmla="*/ 5011125 w 8177232"/>
              <a:gd name="connsiteY38" fmla="*/ 101491 h 6314427"/>
              <a:gd name="connsiteX39" fmla="*/ 6022905 w 8177232"/>
              <a:gd name="connsiteY39" fmla="*/ 395474 h 6314427"/>
              <a:gd name="connsiteX40" fmla="*/ 6291314 w 8177232"/>
              <a:gd name="connsiteY40" fmla="*/ 321893 h 6314427"/>
              <a:gd name="connsiteX41" fmla="*/ 6567509 w 8177232"/>
              <a:gd name="connsiteY41" fmla="*/ 85851 h 6314427"/>
              <a:gd name="connsiteX42" fmla="*/ 6764358 w 8177232"/>
              <a:gd name="connsiteY42" fmla="*/ 73151 h 6314427"/>
              <a:gd name="connsiteX43" fmla="*/ 7081858 w 8177232"/>
              <a:gd name="connsiteY43" fmla="*/ 257301 h 6314427"/>
              <a:gd name="connsiteX44" fmla="*/ 7373958 w 8177232"/>
              <a:gd name="connsiteY44" fmla="*/ 612901 h 6314427"/>
              <a:gd name="connsiteX45" fmla="*/ 7608908 w 8177232"/>
              <a:gd name="connsiteY45" fmla="*/ 1000251 h 6314427"/>
              <a:gd name="connsiteX46" fmla="*/ 7596208 w 8177232"/>
              <a:gd name="connsiteY46" fmla="*/ 1165351 h 6314427"/>
              <a:gd name="connsiteX47" fmla="*/ 7666058 w 8177232"/>
              <a:gd name="connsiteY47" fmla="*/ 1241551 h 6314427"/>
              <a:gd name="connsiteX48" fmla="*/ 7796233 w 8177232"/>
              <a:gd name="connsiteY48" fmla="*/ 1247901 h 6314427"/>
              <a:gd name="connsiteX49" fmla="*/ 8024832 w 8177232"/>
              <a:gd name="connsiteY49" fmla="*/ 1625726 h 6314427"/>
              <a:gd name="connsiteX50" fmla="*/ 8177232 w 8177232"/>
              <a:gd name="connsiteY50" fmla="*/ 2013076 h 6314427"/>
              <a:gd name="connsiteX51" fmla="*/ 8088331 w 8177232"/>
              <a:gd name="connsiteY51" fmla="*/ 2340101 h 6314427"/>
              <a:gd name="connsiteX52" fmla="*/ 8028007 w 8177232"/>
              <a:gd name="connsiteY52" fmla="*/ 2435351 h 6314427"/>
              <a:gd name="connsiteX53" fmla="*/ 7993082 w 8177232"/>
              <a:gd name="connsiteY53" fmla="*/ 2663951 h 6314427"/>
              <a:gd name="connsiteX54" fmla="*/ 7904182 w 8177232"/>
              <a:gd name="connsiteY54" fmla="*/ 3006851 h 6314427"/>
              <a:gd name="connsiteX55" fmla="*/ 7875607 w 8177232"/>
              <a:gd name="connsiteY55" fmla="*/ 3251325 h 6314427"/>
              <a:gd name="connsiteX56" fmla="*/ 7862907 w 8177232"/>
              <a:gd name="connsiteY56" fmla="*/ 3730750 h 6314427"/>
              <a:gd name="connsiteX57" fmla="*/ 7862907 w 8177232"/>
              <a:gd name="connsiteY57" fmla="*/ 4013325 h 6314427"/>
              <a:gd name="connsiteX58" fmla="*/ 7847032 w 8177232"/>
              <a:gd name="connsiteY58" fmla="*/ 4346699 h 6314427"/>
              <a:gd name="connsiteX59" fmla="*/ 7818457 w 8177232"/>
              <a:gd name="connsiteY59" fmla="*/ 4476874 h 6314427"/>
              <a:gd name="connsiteX60" fmla="*/ 7720032 w 8177232"/>
              <a:gd name="connsiteY60" fmla="*/ 4635624 h 6314427"/>
              <a:gd name="connsiteX61" fmla="*/ 7561282 w 8177232"/>
              <a:gd name="connsiteY61" fmla="*/ 4759449 h 6314427"/>
              <a:gd name="connsiteX62" fmla="*/ 7421582 w 8177232"/>
              <a:gd name="connsiteY62" fmla="*/ 4889623 h 6314427"/>
              <a:gd name="connsiteX63" fmla="*/ 7358082 w 8177232"/>
              <a:gd name="connsiteY63" fmla="*/ 5035673 h 6314427"/>
              <a:gd name="connsiteX64" fmla="*/ 7323157 w 8177232"/>
              <a:gd name="connsiteY64" fmla="*/ 5232523 h 6314427"/>
              <a:gd name="connsiteX65" fmla="*/ 7304107 w 8177232"/>
              <a:gd name="connsiteY65" fmla="*/ 5416673 h 6314427"/>
              <a:gd name="connsiteX66" fmla="*/ 7272357 w 8177232"/>
              <a:gd name="connsiteY66" fmla="*/ 5597648 h 6314427"/>
              <a:gd name="connsiteX67" fmla="*/ 7199332 w 8177232"/>
              <a:gd name="connsiteY67" fmla="*/ 5677023 h 6314427"/>
              <a:gd name="connsiteX68" fmla="*/ 7119957 w 8177232"/>
              <a:gd name="connsiteY68" fmla="*/ 5692898 h 6314427"/>
              <a:gd name="connsiteX69" fmla="*/ 7034232 w 8177232"/>
              <a:gd name="connsiteY69" fmla="*/ 5708773 h 6314427"/>
              <a:gd name="connsiteX70" fmla="*/ 6938982 w 8177232"/>
              <a:gd name="connsiteY70" fmla="*/ 5740522 h 6314427"/>
              <a:gd name="connsiteX71" fmla="*/ 6892162 w 8177232"/>
              <a:gd name="connsiteY71" fmla="*/ 5789293 h 6314427"/>
              <a:gd name="connsiteX72" fmla="*/ 6879233 w 8177232"/>
              <a:gd name="connsiteY72" fmla="*/ 5787048 h 6314427"/>
              <a:gd name="connsiteX73" fmla="*/ 6853144 w 8177232"/>
              <a:gd name="connsiteY73" fmla="*/ 5783390 h 6314427"/>
              <a:gd name="connsiteX74" fmla="*/ 6875001 w 8177232"/>
              <a:gd name="connsiteY74" fmla="*/ 5770929 h 6314427"/>
              <a:gd name="connsiteX75" fmla="*/ 6903845 w 8177232"/>
              <a:gd name="connsiteY75" fmla="*/ 5777043 h 6314427"/>
              <a:gd name="connsiteX76" fmla="*/ 6899004 w 8177232"/>
              <a:gd name="connsiteY76" fmla="*/ 5757245 h 6314427"/>
              <a:gd name="connsiteX77" fmla="*/ 6875001 w 8177232"/>
              <a:gd name="connsiteY77" fmla="*/ 5770929 h 6314427"/>
              <a:gd name="connsiteX78" fmla="*/ 6540756 w 8177232"/>
              <a:gd name="connsiteY78" fmla="*/ 5700079 h 6314427"/>
              <a:gd name="connsiteX79" fmla="*/ 6520039 w 8177232"/>
              <a:gd name="connsiteY79" fmla="*/ 5690044 h 6314427"/>
              <a:gd name="connsiteX80" fmla="*/ 6271403 w 8177232"/>
              <a:gd name="connsiteY80" fmla="*/ 5504691 h 6314427"/>
              <a:gd name="connsiteX81" fmla="*/ 6093698 w 8177232"/>
              <a:gd name="connsiteY81" fmla="*/ 4886603 h 6314427"/>
              <a:gd name="connsiteX82" fmla="*/ 5877444 w 8177232"/>
              <a:gd name="connsiteY82" fmla="*/ 4329361 h 6314427"/>
              <a:gd name="connsiteX83" fmla="*/ 5779524 w 8177232"/>
              <a:gd name="connsiteY83" fmla="*/ 3842124 h 6314427"/>
              <a:gd name="connsiteX84" fmla="*/ 5678469 w 8177232"/>
              <a:gd name="connsiteY84" fmla="*/ 3418517 h 6314427"/>
              <a:gd name="connsiteX85" fmla="*/ 5571056 w 8177232"/>
              <a:gd name="connsiteY85" fmla="*/ 3378016 h 6314427"/>
              <a:gd name="connsiteX86" fmla="*/ 5497432 w 8177232"/>
              <a:gd name="connsiteY86" fmla="*/ 3372385 h 6314427"/>
              <a:gd name="connsiteX87" fmla="*/ 5751817 w 8177232"/>
              <a:gd name="connsiteY87" fmla="*/ 3840878 h 6314427"/>
              <a:gd name="connsiteX88" fmla="*/ 5849737 w 8177232"/>
              <a:gd name="connsiteY88" fmla="*/ 4328115 h 6314427"/>
              <a:gd name="connsiteX89" fmla="*/ 6065991 w 8177232"/>
              <a:gd name="connsiteY89" fmla="*/ 4885357 h 6314427"/>
              <a:gd name="connsiteX90" fmla="*/ 6243696 w 8177232"/>
              <a:gd name="connsiteY90" fmla="*/ 5503445 h 6314427"/>
              <a:gd name="connsiteX91" fmla="*/ 6255647 w 8177232"/>
              <a:gd name="connsiteY91" fmla="*/ 5516428 h 6314427"/>
              <a:gd name="connsiteX92" fmla="*/ 6313386 w 8177232"/>
              <a:gd name="connsiteY92" fmla="*/ 5579148 h 6314427"/>
              <a:gd name="connsiteX93" fmla="*/ 6373047 w 8177232"/>
              <a:gd name="connsiteY93" fmla="*/ 5620940 h 6314427"/>
              <a:gd name="connsiteX94" fmla="*/ 6437311 w 8177232"/>
              <a:gd name="connsiteY94" fmla="*/ 5678151 h 6314427"/>
              <a:gd name="connsiteX95" fmla="*/ 6540756 w 8177232"/>
              <a:gd name="connsiteY95" fmla="*/ 5700079 h 6314427"/>
              <a:gd name="connsiteX96" fmla="*/ 6613553 w 8177232"/>
              <a:gd name="connsiteY96" fmla="*/ 5735338 h 6314427"/>
              <a:gd name="connsiteX97" fmla="*/ 6646589 w 8177232"/>
              <a:gd name="connsiteY97" fmla="*/ 5752574 h 6314427"/>
              <a:gd name="connsiteX98" fmla="*/ 6646611 w 8177232"/>
              <a:gd name="connsiteY98" fmla="*/ 5756258 h 6314427"/>
              <a:gd name="connsiteX99" fmla="*/ 6655289 w 8177232"/>
              <a:gd name="connsiteY99" fmla="*/ 5757433 h 6314427"/>
              <a:gd name="connsiteX100" fmla="*/ 6753316 w 8177232"/>
              <a:gd name="connsiteY100" fmla="*/ 5769391 h 6314427"/>
              <a:gd name="connsiteX101" fmla="*/ 6853144 w 8177232"/>
              <a:gd name="connsiteY101" fmla="*/ 5783390 h 6314427"/>
              <a:gd name="connsiteX102" fmla="*/ 6501698 w 8177232"/>
              <a:gd name="connsiteY102" fmla="*/ 5983749 h 6314427"/>
              <a:gd name="connsiteX103" fmla="*/ 6063549 w 8177232"/>
              <a:gd name="connsiteY103" fmla="*/ 5983749 h 6314427"/>
              <a:gd name="connsiteX104" fmla="*/ 5149151 w 8177232"/>
              <a:gd name="connsiteY104" fmla="*/ 5898025 h 6314427"/>
              <a:gd name="connsiteX105" fmla="*/ 3396550 w 8177232"/>
              <a:gd name="connsiteY105" fmla="*/ 6250450 h 6314427"/>
              <a:gd name="connsiteX106" fmla="*/ 2929827 w 8177232"/>
              <a:gd name="connsiteY106" fmla="*/ 6298076 h 6314427"/>
              <a:gd name="connsiteX107" fmla="*/ 2596451 w 8177232"/>
              <a:gd name="connsiteY107" fmla="*/ 6212350 h 6314427"/>
              <a:gd name="connsiteX108" fmla="*/ 2272601 w 8177232"/>
              <a:gd name="connsiteY108" fmla="*/ 6136150 h 6314427"/>
              <a:gd name="connsiteX109" fmla="*/ 1824926 w 8177232"/>
              <a:gd name="connsiteY109" fmla="*/ 6193300 h 6314427"/>
              <a:gd name="connsiteX110" fmla="*/ 1243901 w 8177232"/>
              <a:gd name="connsiteY110" fmla="*/ 5917075 h 6314427"/>
              <a:gd name="connsiteX111" fmla="*/ 1167701 w 8177232"/>
              <a:gd name="connsiteY111" fmla="*/ 5678951 h 6314427"/>
              <a:gd name="connsiteX112" fmla="*/ 1081976 w 8177232"/>
              <a:gd name="connsiteY112" fmla="*/ 5269376 h 6314427"/>
              <a:gd name="connsiteX113" fmla="*/ 966315 w 8177232"/>
              <a:gd name="connsiteY113" fmla="*/ 5059373 h 6314427"/>
              <a:gd name="connsiteX114" fmla="*/ 700522 w 8177232"/>
              <a:gd name="connsiteY114" fmla="*/ 5054384 h 6314427"/>
              <a:gd name="connsiteX115" fmla="*/ 453622 w 8177232"/>
              <a:gd name="connsiteY115" fmla="*/ 4996794 h 6314427"/>
              <a:gd name="connsiteX116" fmla="*/ 402165 w 8177232"/>
              <a:gd name="connsiteY116" fmla="*/ 4870163 h 6314427"/>
              <a:gd name="connsiteX117" fmla="*/ 121293 w 8177232"/>
              <a:gd name="connsiteY117" fmla="*/ 4262016 h 6314427"/>
              <a:gd name="connsiteX118" fmla="*/ 104217 w 8177232"/>
              <a:gd name="connsiteY118" fmla="*/ 4304127 h 6314427"/>
              <a:gd name="connsiteX119" fmla="*/ 93257 w 8177232"/>
              <a:gd name="connsiteY119" fmla="*/ 4331156 h 6314427"/>
              <a:gd name="connsiteX120" fmla="*/ 26839 w 8177232"/>
              <a:gd name="connsiteY120" fmla="*/ 4124570 h 6314427"/>
              <a:gd name="connsiteX121" fmla="*/ 0 w 8177232"/>
              <a:gd name="connsiteY121" fmla="*/ 3852398 h 6314427"/>
              <a:gd name="connsiteX122" fmla="*/ 9432 w 8177232"/>
              <a:gd name="connsiteY122" fmla="*/ 3827140 h 6314427"/>
              <a:gd name="connsiteX123" fmla="*/ 338566 w 8177232"/>
              <a:gd name="connsiteY123" fmla="*/ 3034831 h 6314427"/>
              <a:gd name="connsiteX124" fmla="*/ 871740 w 8177232"/>
              <a:gd name="connsiteY124" fmla="*/ 1971780 h 6314427"/>
              <a:gd name="connsiteX125" fmla="*/ 1087223 w 8177232"/>
              <a:gd name="connsiteY125" fmla="*/ 1237926 h 6314427"/>
              <a:gd name="connsiteX126" fmla="*/ 1146185 w 8177232"/>
              <a:gd name="connsiteY126" fmla="*/ 534860 h 6314427"/>
              <a:gd name="connsiteX127" fmla="*/ 1163626 w 8177232"/>
              <a:gd name="connsiteY127" fmla="*/ 480180 h 6314427"/>
              <a:gd name="connsiteX128" fmla="*/ 1194196 w 8177232"/>
              <a:gd name="connsiteY128" fmla="*/ 458015 h 6314427"/>
              <a:gd name="connsiteX129" fmla="*/ 1466096 w 8177232"/>
              <a:gd name="connsiteY129" fmla="*/ 152699 h 6314427"/>
              <a:gd name="connsiteX130" fmla="*/ 2103093 w 8177232"/>
              <a:gd name="connsiteY130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321973 w 8177232"/>
              <a:gd name="connsiteY17" fmla="*/ 596729 h 6314427"/>
              <a:gd name="connsiteX18" fmla="*/ 4335219 w 8177232"/>
              <a:gd name="connsiteY18" fmla="*/ 1137810 h 6314427"/>
              <a:gd name="connsiteX19" fmla="*/ 4320396 w 8177232"/>
              <a:gd name="connsiteY19" fmla="*/ 1540457 h 6314427"/>
              <a:gd name="connsiteX20" fmla="*/ 4293707 w 8177232"/>
              <a:gd name="connsiteY20" fmla="*/ 1807561 h 6314427"/>
              <a:gd name="connsiteX21" fmla="*/ 4673075 w 8177232"/>
              <a:gd name="connsiteY21" fmla="*/ 2080844 h 6314427"/>
              <a:gd name="connsiteX22" fmla="*/ 4654625 w 8177232"/>
              <a:gd name="connsiteY22" fmla="*/ 2612417 h 6314427"/>
              <a:gd name="connsiteX23" fmla="*/ 4766980 w 8177232"/>
              <a:gd name="connsiteY23" fmla="*/ 3055546 h 6314427"/>
              <a:gd name="connsiteX24" fmla="*/ 5116601 w 8177232"/>
              <a:gd name="connsiteY24" fmla="*/ 3332549 h 6314427"/>
              <a:gd name="connsiteX25" fmla="*/ 5247317 w 8177232"/>
              <a:gd name="connsiteY25" fmla="*/ 3359307 h 6314427"/>
              <a:gd name="connsiteX26" fmla="*/ 5274237 w 8177232"/>
              <a:gd name="connsiteY26" fmla="*/ 3360448 h 6314427"/>
              <a:gd name="connsiteX27" fmla="*/ 4794687 w 8177232"/>
              <a:gd name="connsiteY27" fmla="*/ 3056792 h 6314427"/>
              <a:gd name="connsiteX28" fmla="*/ 4682332 w 8177232"/>
              <a:gd name="connsiteY28" fmla="*/ 2613663 h 6314427"/>
              <a:gd name="connsiteX29" fmla="*/ 4700782 w 8177232"/>
              <a:gd name="connsiteY29" fmla="*/ 2082090 h 6314427"/>
              <a:gd name="connsiteX30" fmla="*/ 4321414 w 8177232"/>
              <a:gd name="connsiteY30" fmla="*/ 1808807 h 6314427"/>
              <a:gd name="connsiteX31" fmla="*/ 4348103 w 8177232"/>
              <a:gd name="connsiteY31" fmla="*/ 1541703 h 6314427"/>
              <a:gd name="connsiteX32" fmla="*/ 4362926 w 8177232"/>
              <a:gd name="connsiteY32" fmla="*/ 1139056 h 6314427"/>
              <a:gd name="connsiteX33" fmla="*/ 4349680 w 8177232"/>
              <a:gd name="connsiteY33" fmla="*/ 597975 h 6314427"/>
              <a:gd name="connsiteX34" fmla="*/ 4311875 w 8177232"/>
              <a:gd name="connsiteY34" fmla="*/ 262145 h 6314427"/>
              <a:gd name="connsiteX35" fmla="*/ 4262981 w 8177232"/>
              <a:gd name="connsiteY35" fmla="*/ 231029 h 6314427"/>
              <a:gd name="connsiteX36" fmla="*/ 4281919 w 8177232"/>
              <a:gd name="connsiteY36" fmla="*/ 220849 h 6314427"/>
              <a:gd name="connsiteX37" fmla="*/ 5011125 w 8177232"/>
              <a:gd name="connsiteY37" fmla="*/ 101491 h 6314427"/>
              <a:gd name="connsiteX38" fmla="*/ 6022905 w 8177232"/>
              <a:gd name="connsiteY38" fmla="*/ 395474 h 6314427"/>
              <a:gd name="connsiteX39" fmla="*/ 6291314 w 8177232"/>
              <a:gd name="connsiteY39" fmla="*/ 321893 h 6314427"/>
              <a:gd name="connsiteX40" fmla="*/ 6567509 w 8177232"/>
              <a:gd name="connsiteY40" fmla="*/ 85851 h 6314427"/>
              <a:gd name="connsiteX41" fmla="*/ 6764358 w 8177232"/>
              <a:gd name="connsiteY41" fmla="*/ 73151 h 6314427"/>
              <a:gd name="connsiteX42" fmla="*/ 7081858 w 8177232"/>
              <a:gd name="connsiteY42" fmla="*/ 257301 h 6314427"/>
              <a:gd name="connsiteX43" fmla="*/ 7373958 w 8177232"/>
              <a:gd name="connsiteY43" fmla="*/ 612901 h 6314427"/>
              <a:gd name="connsiteX44" fmla="*/ 7608908 w 8177232"/>
              <a:gd name="connsiteY44" fmla="*/ 1000251 h 6314427"/>
              <a:gd name="connsiteX45" fmla="*/ 7596208 w 8177232"/>
              <a:gd name="connsiteY45" fmla="*/ 1165351 h 6314427"/>
              <a:gd name="connsiteX46" fmla="*/ 7666058 w 8177232"/>
              <a:gd name="connsiteY46" fmla="*/ 1241551 h 6314427"/>
              <a:gd name="connsiteX47" fmla="*/ 7796233 w 8177232"/>
              <a:gd name="connsiteY47" fmla="*/ 1247901 h 6314427"/>
              <a:gd name="connsiteX48" fmla="*/ 8024832 w 8177232"/>
              <a:gd name="connsiteY48" fmla="*/ 1625726 h 6314427"/>
              <a:gd name="connsiteX49" fmla="*/ 8177232 w 8177232"/>
              <a:gd name="connsiteY49" fmla="*/ 2013076 h 6314427"/>
              <a:gd name="connsiteX50" fmla="*/ 8088331 w 8177232"/>
              <a:gd name="connsiteY50" fmla="*/ 2340101 h 6314427"/>
              <a:gd name="connsiteX51" fmla="*/ 8028007 w 8177232"/>
              <a:gd name="connsiteY51" fmla="*/ 2435351 h 6314427"/>
              <a:gd name="connsiteX52" fmla="*/ 7993082 w 8177232"/>
              <a:gd name="connsiteY52" fmla="*/ 2663951 h 6314427"/>
              <a:gd name="connsiteX53" fmla="*/ 7904182 w 8177232"/>
              <a:gd name="connsiteY53" fmla="*/ 3006851 h 6314427"/>
              <a:gd name="connsiteX54" fmla="*/ 7875607 w 8177232"/>
              <a:gd name="connsiteY54" fmla="*/ 3251325 h 6314427"/>
              <a:gd name="connsiteX55" fmla="*/ 7862907 w 8177232"/>
              <a:gd name="connsiteY55" fmla="*/ 3730750 h 6314427"/>
              <a:gd name="connsiteX56" fmla="*/ 7862907 w 8177232"/>
              <a:gd name="connsiteY56" fmla="*/ 4013325 h 6314427"/>
              <a:gd name="connsiteX57" fmla="*/ 7847032 w 8177232"/>
              <a:gd name="connsiteY57" fmla="*/ 4346699 h 6314427"/>
              <a:gd name="connsiteX58" fmla="*/ 7818457 w 8177232"/>
              <a:gd name="connsiteY58" fmla="*/ 4476874 h 6314427"/>
              <a:gd name="connsiteX59" fmla="*/ 7720032 w 8177232"/>
              <a:gd name="connsiteY59" fmla="*/ 4635624 h 6314427"/>
              <a:gd name="connsiteX60" fmla="*/ 7561282 w 8177232"/>
              <a:gd name="connsiteY60" fmla="*/ 4759449 h 6314427"/>
              <a:gd name="connsiteX61" fmla="*/ 7421582 w 8177232"/>
              <a:gd name="connsiteY61" fmla="*/ 4889623 h 6314427"/>
              <a:gd name="connsiteX62" fmla="*/ 7358082 w 8177232"/>
              <a:gd name="connsiteY62" fmla="*/ 5035673 h 6314427"/>
              <a:gd name="connsiteX63" fmla="*/ 7323157 w 8177232"/>
              <a:gd name="connsiteY63" fmla="*/ 5232523 h 6314427"/>
              <a:gd name="connsiteX64" fmla="*/ 7304107 w 8177232"/>
              <a:gd name="connsiteY64" fmla="*/ 5416673 h 6314427"/>
              <a:gd name="connsiteX65" fmla="*/ 7272357 w 8177232"/>
              <a:gd name="connsiteY65" fmla="*/ 5597648 h 6314427"/>
              <a:gd name="connsiteX66" fmla="*/ 7199332 w 8177232"/>
              <a:gd name="connsiteY66" fmla="*/ 5677023 h 6314427"/>
              <a:gd name="connsiteX67" fmla="*/ 7119957 w 8177232"/>
              <a:gd name="connsiteY67" fmla="*/ 5692898 h 6314427"/>
              <a:gd name="connsiteX68" fmla="*/ 7034232 w 8177232"/>
              <a:gd name="connsiteY68" fmla="*/ 5708773 h 6314427"/>
              <a:gd name="connsiteX69" fmla="*/ 6938982 w 8177232"/>
              <a:gd name="connsiteY69" fmla="*/ 5740522 h 6314427"/>
              <a:gd name="connsiteX70" fmla="*/ 6892162 w 8177232"/>
              <a:gd name="connsiteY70" fmla="*/ 5789293 h 6314427"/>
              <a:gd name="connsiteX71" fmla="*/ 6879233 w 8177232"/>
              <a:gd name="connsiteY71" fmla="*/ 5787048 h 6314427"/>
              <a:gd name="connsiteX72" fmla="*/ 6853144 w 8177232"/>
              <a:gd name="connsiteY72" fmla="*/ 5783390 h 6314427"/>
              <a:gd name="connsiteX73" fmla="*/ 6875001 w 8177232"/>
              <a:gd name="connsiteY73" fmla="*/ 5770929 h 6314427"/>
              <a:gd name="connsiteX74" fmla="*/ 6903845 w 8177232"/>
              <a:gd name="connsiteY74" fmla="*/ 5777043 h 6314427"/>
              <a:gd name="connsiteX75" fmla="*/ 6899004 w 8177232"/>
              <a:gd name="connsiteY75" fmla="*/ 5757245 h 6314427"/>
              <a:gd name="connsiteX76" fmla="*/ 6875001 w 8177232"/>
              <a:gd name="connsiteY76" fmla="*/ 5770929 h 6314427"/>
              <a:gd name="connsiteX77" fmla="*/ 6540756 w 8177232"/>
              <a:gd name="connsiteY77" fmla="*/ 5700079 h 6314427"/>
              <a:gd name="connsiteX78" fmla="*/ 6520039 w 8177232"/>
              <a:gd name="connsiteY78" fmla="*/ 5690044 h 6314427"/>
              <a:gd name="connsiteX79" fmla="*/ 6271403 w 8177232"/>
              <a:gd name="connsiteY79" fmla="*/ 5504691 h 6314427"/>
              <a:gd name="connsiteX80" fmla="*/ 6093698 w 8177232"/>
              <a:gd name="connsiteY80" fmla="*/ 4886603 h 6314427"/>
              <a:gd name="connsiteX81" fmla="*/ 5877444 w 8177232"/>
              <a:gd name="connsiteY81" fmla="*/ 4329361 h 6314427"/>
              <a:gd name="connsiteX82" fmla="*/ 5779524 w 8177232"/>
              <a:gd name="connsiteY82" fmla="*/ 3842124 h 6314427"/>
              <a:gd name="connsiteX83" fmla="*/ 5678469 w 8177232"/>
              <a:gd name="connsiteY83" fmla="*/ 3418517 h 6314427"/>
              <a:gd name="connsiteX84" fmla="*/ 5571056 w 8177232"/>
              <a:gd name="connsiteY84" fmla="*/ 3378016 h 6314427"/>
              <a:gd name="connsiteX85" fmla="*/ 5497432 w 8177232"/>
              <a:gd name="connsiteY85" fmla="*/ 3372385 h 6314427"/>
              <a:gd name="connsiteX86" fmla="*/ 5751817 w 8177232"/>
              <a:gd name="connsiteY86" fmla="*/ 3840878 h 6314427"/>
              <a:gd name="connsiteX87" fmla="*/ 5849737 w 8177232"/>
              <a:gd name="connsiteY87" fmla="*/ 4328115 h 6314427"/>
              <a:gd name="connsiteX88" fmla="*/ 6065991 w 8177232"/>
              <a:gd name="connsiteY88" fmla="*/ 4885357 h 6314427"/>
              <a:gd name="connsiteX89" fmla="*/ 6243696 w 8177232"/>
              <a:gd name="connsiteY89" fmla="*/ 5503445 h 6314427"/>
              <a:gd name="connsiteX90" fmla="*/ 6255647 w 8177232"/>
              <a:gd name="connsiteY90" fmla="*/ 5516428 h 6314427"/>
              <a:gd name="connsiteX91" fmla="*/ 6313386 w 8177232"/>
              <a:gd name="connsiteY91" fmla="*/ 5579148 h 6314427"/>
              <a:gd name="connsiteX92" fmla="*/ 6373047 w 8177232"/>
              <a:gd name="connsiteY92" fmla="*/ 5620940 h 6314427"/>
              <a:gd name="connsiteX93" fmla="*/ 6437311 w 8177232"/>
              <a:gd name="connsiteY93" fmla="*/ 5678151 h 6314427"/>
              <a:gd name="connsiteX94" fmla="*/ 6540756 w 8177232"/>
              <a:gd name="connsiteY94" fmla="*/ 5700079 h 6314427"/>
              <a:gd name="connsiteX95" fmla="*/ 6613553 w 8177232"/>
              <a:gd name="connsiteY95" fmla="*/ 5735338 h 6314427"/>
              <a:gd name="connsiteX96" fmla="*/ 6646589 w 8177232"/>
              <a:gd name="connsiteY96" fmla="*/ 5752574 h 6314427"/>
              <a:gd name="connsiteX97" fmla="*/ 6646611 w 8177232"/>
              <a:gd name="connsiteY97" fmla="*/ 5756258 h 6314427"/>
              <a:gd name="connsiteX98" fmla="*/ 6655289 w 8177232"/>
              <a:gd name="connsiteY98" fmla="*/ 5757433 h 6314427"/>
              <a:gd name="connsiteX99" fmla="*/ 6753316 w 8177232"/>
              <a:gd name="connsiteY99" fmla="*/ 5769391 h 6314427"/>
              <a:gd name="connsiteX100" fmla="*/ 6853144 w 8177232"/>
              <a:gd name="connsiteY100" fmla="*/ 5783390 h 6314427"/>
              <a:gd name="connsiteX101" fmla="*/ 6501698 w 8177232"/>
              <a:gd name="connsiteY101" fmla="*/ 5983749 h 6314427"/>
              <a:gd name="connsiteX102" fmla="*/ 6063549 w 8177232"/>
              <a:gd name="connsiteY102" fmla="*/ 5983749 h 6314427"/>
              <a:gd name="connsiteX103" fmla="*/ 5149151 w 8177232"/>
              <a:gd name="connsiteY103" fmla="*/ 5898025 h 6314427"/>
              <a:gd name="connsiteX104" fmla="*/ 3396550 w 8177232"/>
              <a:gd name="connsiteY104" fmla="*/ 6250450 h 6314427"/>
              <a:gd name="connsiteX105" fmla="*/ 2929827 w 8177232"/>
              <a:gd name="connsiteY105" fmla="*/ 6298076 h 6314427"/>
              <a:gd name="connsiteX106" fmla="*/ 2596451 w 8177232"/>
              <a:gd name="connsiteY106" fmla="*/ 6212350 h 6314427"/>
              <a:gd name="connsiteX107" fmla="*/ 2272601 w 8177232"/>
              <a:gd name="connsiteY107" fmla="*/ 6136150 h 6314427"/>
              <a:gd name="connsiteX108" fmla="*/ 1824926 w 8177232"/>
              <a:gd name="connsiteY108" fmla="*/ 6193300 h 6314427"/>
              <a:gd name="connsiteX109" fmla="*/ 1243901 w 8177232"/>
              <a:gd name="connsiteY109" fmla="*/ 5917075 h 6314427"/>
              <a:gd name="connsiteX110" fmla="*/ 1167701 w 8177232"/>
              <a:gd name="connsiteY110" fmla="*/ 5678951 h 6314427"/>
              <a:gd name="connsiteX111" fmla="*/ 1081976 w 8177232"/>
              <a:gd name="connsiteY111" fmla="*/ 5269376 h 6314427"/>
              <a:gd name="connsiteX112" fmla="*/ 966315 w 8177232"/>
              <a:gd name="connsiteY112" fmla="*/ 5059373 h 6314427"/>
              <a:gd name="connsiteX113" fmla="*/ 700522 w 8177232"/>
              <a:gd name="connsiteY113" fmla="*/ 5054384 h 6314427"/>
              <a:gd name="connsiteX114" fmla="*/ 453622 w 8177232"/>
              <a:gd name="connsiteY114" fmla="*/ 4996794 h 6314427"/>
              <a:gd name="connsiteX115" fmla="*/ 402165 w 8177232"/>
              <a:gd name="connsiteY115" fmla="*/ 4870163 h 6314427"/>
              <a:gd name="connsiteX116" fmla="*/ 121293 w 8177232"/>
              <a:gd name="connsiteY116" fmla="*/ 4262016 h 6314427"/>
              <a:gd name="connsiteX117" fmla="*/ 104217 w 8177232"/>
              <a:gd name="connsiteY117" fmla="*/ 4304127 h 6314427"/>
              <a:gd name="connsiteX118" fmla="*/ 93257 w 8177232"/>
              <a:gd name="connsiteY118" fmla="*/ 4331156 h 6314427"/>
              <a:gd name="connsiteX119" fmla="*/ 26839 w 8177232"/>
              <a:gd name="connsiteY119" fmla="*/ 4124570 h 6314427"/>
              <a:gd name="connsiteX120" fmla="*/ 0 w 8177232"/>
              <a:gd name="connsiteY120" fmla="*/ 3852398 h 6314427"/>
              <a:gd name="connsiteX121" fmla="*/ 9432 w 8177232"/>
              <a:gd name="connsiteY121" fmla="*/ 3827140 h 6314427"/>
              <a:gd name="connsiteX122" fmla="*/ 338566 w 8177232"/>
              <a:gd name="connsiteY122" fmla="*/ 3034831 h 6314427"/>
              <a:gd name="connsiteX123" fmla="*/ 871740 w 8177232"/>
              <a:gd name="connsiteY123" fmla="*/ 1971780 h 6314427"/>
              <a:gd name="connsiteX124" fmla="*/ 1087223 w 8177232"/>
              <a:gd name="connsiteY124" fmla="*/ 1237926 h 6314427"/>
              <a:gd name="connsiteX125" fmla="*/ 1146185 w 8177232"/>
              <a:gd name="connsiteY125" fmla="*/ 534860 h 6314427"/>
              <a:gd name="connsiteX126" fmla="*/ 1163626 w 8177232"/>
              <a:gd name="connsiteY126" fmla="*/ 480180 h 6314427"/>
              <a:gd name="connsiteX127" fmla="*/ 1194196 w 8177232"/>
              <a:gd name="connsiteY127" fmla="*/ 458015 h 6314427"/>
              <a:gd name="connsiteX128" fmla="*/ 1466096 w 8177232"/>
              <a:gd name="connsiteY128" fmla="*/ 152699 h 6314427"/>
              <a:gd name="connsiteX129" fmla="*/ 2103093 w 8177232"/>
              <a:gd name="connsiteY129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321973 w 8177232"/>
              <a:gd name="connsiteY17" fmla="*/ 596729 h 6314427"/>
              <a:gd name="connsiteX18" fmla="*/ 4335219 w 8177232"/>
              <a:gd name="connsiteY18" fmla="*/ 1137810 h 6314427"/>
              <a:gd name="connsiteX19" fmla="*/ 4320396 w 8177232"/>
              <a:gd name="connsiteY19" fmla="*/ 1540457 h 6314427"/>
              <a:gd name="connsiteX20" fmla="*/ 4293707 w 8177232"/>
              <a:gd name="connsiteY20" fmla="*/ 1807561 h 6314427"/>
              <a:gd name="connsiteX21" fmla="*/ 4673075 w 8177232"/>
              <a:gd name="connsiteY21" fmla="*/ 2080844 h 6314427"/>
              <a:gd name="connsiteX22" fmla="*/ 4654625 w 8177232"/>
              <a:gd name="connsiteY22" fmla="*/ 2612417 h 6314427"/>
              <a:gd name="connsiteX23" fmla="*/ 4766980 w 8177232"/>
              <a:gd name="connsiteY23" fmla="*/ 3055546 h 6314427"/>
              <a:gd name="connsiteX24" fmla="*/ 5116601 w 8177232"/>
              <a:gd name="connsiteY24" fmla="*/ 3332549 h 6314427"/>
              <a:gd name="connsiteX25" fmla="*/ 5247317 w 8177232"/>
              <a:gd name="connsiteY25" fmla="*/ 3359307 h 6314427"/>
              <a:gd name="connsiteX26" fmla="*/ 5274237 w 8177232"/>
              <a:gd name="connsiteY26" fmla="*/ 3360448 h 6314427"/>
              <a:gd name="connsiteX27" fmla="*/ 4794687 w 8177232"/>
              <a:gd name="connsiteY27" fmla="*/ 3056792 h 6314427"/>
              <a:gd name="connsiteX28" fmla="*/ 4682332 w 8177232"/>
              <a:gd name="connsiteY28" fmla="*/ 2613663 h 6314427"/>
              <a:gd name="connsiteX29" fmla="*/ 4700782 w 8177232"/>
              <a:gd name="connsiteY29" fmla="*/ 2082090 h 6314427"/>
              <a:gd name="connsiteX30" fmla="*/ 4321414 w 8177232"/>
              <a:gd name="connsiteY30" fmla="*/ 1808807 h 6314427"/>
              <a:gd name="connsiteX31" fmla="*/ 4348103 w 8177232"/>
              <a:gd name="connsiteY31" fmla="*/ 1541703 h 6314427"/>
              <a:gd name="connsiteX32" fmla="*/ 4362926 w 8177232"/>
              <a:gd name="connsiteY32" fmla="*/ 1139056 h 6314427"/>
              <a:gd name="connsiteX33" fmla="*/ 4311875 w 8177232"/>
              <a:gd name="connsiteY33" fmla="*/ 262145 h 6314427"/>
              <a:gd name="connsiteX34" fmla="*/ 4262981 w 8177232"/>
              <a:gd name="connsiteY34" fmla="*/ 231029 h 6314427"/>
              <a:gd name="connsiteX35" fmla="*/ 4281919 w 8177232"/>
              <a:gd name="connsiteY35" fmla="*/ 220849 h 6314427"/>
              <a:gd name="connsiteX36" fmla="*/ 5011125 w 8177232"/>
              <a:gd name="connsiteY36" fmla="*/ 101491 h 6314427"/>
              <a:gd name="connsiteX37" fmla="*/ 6022905 w 8177232"/>
              <a:gd name="connsiteY37" fmla="*/ 395474 h 6314427"/>
              <a:gd name="connsiteX38" fmla="*/ 6291314 w 8177232"/>
              <a:gd name="connsiteY38" fmla="*/ 321893 h 6314427"/>
              <a:gd name="connsiteX39" fmla="*/ 6567509 w 8177232"/>
              <a:gd name="connsiteY39" fmla="*/ 85851 h 6314427"/>
              <a:gd name="connsiteX40" fmla="*/ 6764358 w 8177232"/>
              <a:gd name="connsiteY40" fmla="*/ 73151 h 6314427"/>
              <a:gd name="connsiteX41" fmla="*/ 7081858 w 8177232"/>
              <a:gd name="connsiteY41" fmla="*/ 257301 h 6314427"/>
              <a:gd name="connsiteX42" fmla="*/ 7373958 w 8177232"/>
              <a:gd name="connsiteY42" fmla="*/ 612901 h 6314427"/>
              <a:gd name="connsiteX43" fmla="*/ 7608908 w 8177232"/>
              <a:gd name="connsiteY43" fmla="*/ 1000251 h 6314427"/>
              <a:gd name="connsiteX44" fmla="*/ 7596208 w 8177232"/>
              <a:gd name="connsiteY44" fmla="*/ 1165351 h 6314427"/>
              <a:gd name="connsiteX45" fmla="*/ 7666058 w 8177232"/>
              <a:gd name="connsiteY45" fmla="*/ 1241551 h 6314427"/>
              <a:gd name="connsiteX46" fmla="*/ 7796233 w 8177232"/>
              <a:gd name="connsiteY46" fmla="*/ 1247901 h 6314427"/>
              <a:gd name="connsiteX47" fmla="*/ 8024832 w 8177232"/>
              <a:gd name="connsiteY47" fmla="*/ 1625726 h 6314427"/>
              <a:gd name="connsiteX48" fmla="*/ 8177232 w 8177232"/>
              <a:gd name="connsiteY48" fmla="*/ 2013076 h 6314427"/>
              <a:gd name="connsiteX49" fmla="*/ 8088331 w 8177232"/>
              <a:gd name="connsiteY49" fmla="*/ 2340101 h 6314427"/>
              <a:gd name="connsiteX50" fmla="*/ 8028007 w 8177232"/>
              <a:gd name="connsiteY50" fmla="*/ 2435351 h 6314427"/>
              <a:gd name="connsiteX51" fmla="*/ 7993082 w 8177232"/>
              <a:gd name="connsiteY51" fmla="*/ 2663951 h 6314427"/>
              <a:gd name="connsiteX52" fmla="*/ 7904182 w 8177232"/>
              <a:gd name="connsiteY52" fmla="*/ 3006851 h 6314427"/>
              <a:gd name="connsiteX53" fmla="*/ 7875607 w 8177232"/>
              <a:gd name="connsiteY53" fmla="*/ 3251325 h 6314427"/>
              <a:gd name="connsiteX54" fmla="*/ 7862907 w 8177232"/>
              <a:gd name="connsiteY54" fmla="*/ 3730750 h 6314427"/>
              <a:gd name="connsiteX55" fmla="*/ 7862907 w 8177232"/>
              <a:gd name="connsiteY55" fmla="*/ 4013325 h 6314427"/>
              <a:gd name="connsiteX56" fmla="*/ 7847032 w 8177232"/>
              <a:gd name="connsiteY56" fmla="*/ 4346699 h 6314427"/>
              <a:gd name="connsiteX57" fmla="*/ 7818457 w 8177232"/>
              <a:gd name="connsiteY57" fmla="*/ 4476874 h 6314427"/>
              <a:gd name="connsiteX58" fmla="*/ 7720032 w 8177232"/>
              <a:gd name="connsiteY58" fmla="*/ 4635624 h 6314427"/>
              <a:gd name="connsiteX59" fmla="*/ 7561282 w 8177232"/>
              <a:gd name="connsiteY59" fmla="*/ 4759449 h 6314427"/>
              <a:gd name="connsiteX60" fmla="*/ 7421582 w 8177232"/>
              <a:gd name="connsiteY60" fmla="*/ 4889623 h 6314427"/>
              <a:gd name="connsiteX61" fmla="*/ 7358082 w 8177232"/>
              <a:gd name="connsiteY61" fmla="*/ 5035673 h 6314427"/>
              <a:gd name="connsiteX62" fmla="*/ 7323157 w 8177232"/>
              <a:gd name="connsiteY62" fmla="*/ 5232523 h 6314427"/>
              <a:gd name="connsiteX63" fmla="*/ 7304107 w 8177232"/>
              <a:gd name="connsiteY63" fmla="*/ 5416673 h 6314427"/>
              <a:gd name="connsiteX64" fmla="*/ 7272357 w 8177232"/>
              <a:gd name="connsiteY64" fmla="*/ 5597648 h 6314427"/>
              <a:gd name="connsiteX65" fmla="*/ 7199332 w 8177232"/>
              <a:gd name="connsiteY65" fmla="*/ 5677023 h 6314427"/>
              <a:gd name="connsiteX66" fmla="*/ 7119957 w 8177232"/>
              <a:gd name="connsiteY66" fmla="*/ 5692898 h 6314427"/>
              <a:gd name="connsiteX67" fmla="*/ 7034232 w 8177232"/>
              <a:gd name="connsiteY67" fmla="*/ 5708773 h 6314427"/>
              <a:gd name="connsiteX68" fmla="*/ 6938982 w 8177232"/>
              <a:gd name="connsiteY68" fmla="*/ 5740522 h 6314427"/>
              <a:gd name="connsiteX69" fmla="*/ 6892162 w 8177232"/>
              <a:gd name="connsiteY69" fmla="*/ 5789293 h 6314427"/>
              <a:gd name="connsiteX70" fmla="*/ 6879233 w 8177232"/>
              <a:gd name="connsiteY70" fmla="*/ 5787048 h 6314427"/>
              <a:gd name="connsiteX71" fmla="*/ 6853144 w 8177232"/>
              <a:gd name="connsiteY71" fmla="*/ 5783390 h 6314427"/>
              <a:gd name="connsiteX72" fmla="*/ 6875001 w 8177232"/>
              <a:gd name="connsiteY72" fmla="*/ 5770929 h 6314427"/>
              <a:gd name="connsiteX73" fmla="*/ 6903845 w 8177232"/>
              <a:gd name="connsiteY73" fmla="*/ 5777043 h 6314427"/>
              <a:gd name="connsiteX74" fmla="*/ 6899004 w 8177232"/>
              <a:gd name="connsiteY74" fmla="*/ 5757245 h 6314427"/>
              <a:gd name="connsiteX75" fmla="*/ 6875001 w 8177232"/>
              <a:gd name="connsiteY75" fmla="*/ 5770929 h 6314427"/>
              <a:gd name="connsiteX76" fmla="*/ 6540756 w 8177232"/>
              <a:gd name="connsiteY76" fmla="*/ 5700079 h 6314427"/>
              <a:gd name="connsiteX77" fmla="*/ 6520039 w 8177232"/>
              <a:gd name="connsiteY77" fmla="*/ 5690044 h 6314427"/>
              <a:gd name="connsiteX78" fmla="*/ 6271403 w 8177232"/>
              <a:gd name="connsiteY78" fmla="*/ 5504691 h 6314427"/>
              <a:gd name="connsiteX79" fmla="*/ 6093698 w 8177232"/>
              <a:gd name="connsiteY79" fmla="*/ 4886603 h 6314427"/>
              <a:gd name="connsiteX80" fmla="*/ 5877444 w 8177232"/>
              <a:gd name="connsiteY80" fmla="*/ 4329361 h 6314427"/>
              <a:gd name="connsiteX81" fmla="*/ 5779524 w 8177232"/>
              <a:gd name="connsiteY81" fmla="*/ 3842124 h 6314427"/>
              <a:gd name="connsiteX82" fmla="*/ 5678469 w 8177232"/>
              <a:gd name="connsiteY82" fmla="*/ 3418517 h 6314427"/>
              <a:gd name="connsiteX83" fmla="*/ 5571056 w 8177232"/>
              <a:gd name="connsiteY83" fmla="*/ 3378016 h 6314427"/>
              <a:gd name="connsiteX84" fmla="*/ 5497432 w 8177232"/>
              <a:gd name="connsiteY84" fmla="*/ 3372385 h 6314427"/>
              <a:gd name="connsiteX85" fmla="*/ 5751817 w 8177232"/>
              <a:gd name="connsiteY85" fmla="*/ 3840878 h 6314427"/>
              <a:gd name="connsiteX86" fmla="*/ 5849737 w 8177232"/>
              <a:gd name="connsiteY86" fmla="*/ 4328115 h 6314427"/>
              <a:gd name="connsiteX87" fmla="*/ 6065991 w 8177232"/>
              <a:gd name="connsiteY87" fmla="*/ 4885357 h 6314427"/>
              <a:gd name="connsiteX88" fmla="*/ 6243696 w 8177232"/>
              <a:gd name="connsiteY88" fmla="*/ 5503445 h 6314427"/>
              <a:gd name="connsiteX89" fmla="*/ 6255647 w 8177232"/>
              <a:gd name="connsiteY89" fmla="*/ 5516428 h 6314427"/>
              <a:gd name="connsiteX90" fmla="*/ 6313386 w 8177232"/>
              <a:gd name="connsiteY90" fmla="*/ 5579148 h 6314427"/>
              <a:gd name="connsiteX91" fmla="*/ 6373047 w 8177232"/>
              <a:gd name="connsiteY91" fmla="*/ 5620940 h 6314427"/>
              <a:gd name="connsiteX92" fmla="*/ 6437311 w 8177232"/>
              <a:gd name="connsiteY92" fmla="*/ 5678151 h 6314427"/>
              <a:gd name="connsiteX93" fmla="*/ 6540756 w 8177232"/>
              <a:gd name="connsiteY93" fmla="*/ 5700079 h 6314427"/>
              <a:gd name="connsiteX94" fmla="*/ 6613553 w 8177232"/>
              <a:gd name="connsiteY94" fmla="*/ 5735338 h 6314427"/>
              <a:gd name="connsiteX95" fmla="*/ 6646589 w 8177232"/>
              <a:gd name="connsiteY95" fmla="*/ 5752574 h 6314427"/>
              <a:gd name="connsiteX96" fmla="*/ 6646611 w 8177232"/>
              <a:gd name="connsiteY96" fmla="*/ 5756258 h 6314427"/>
              <a:gd name="connsiteX97" fmla="*/ 6655289 w 8177232"/>
              <a:gd name="connsiteY97" fmla="*/ 5757433 h 6314427"/>
              <a:gd name="connsiteX98" fmla="*/ 6753316 w 8177232"/>
              <a:gd name="connsiteY98" fmla="*/ 5769391 h 6314427"/>
              <a:gd name="connsiteX99" fmla="*/ 6853144 w 8177232"/>
              <a:gd name="connsiteY99" fmla="*/ 5783390 h 6314427"/>
              <a:gd name="connsiteX100" fmla="*/ 6501698 w 8177232"/>
              <a:gd name="connsiteY100" fmla="*/ 5983749 h 6314427"/>
              <a:gd name="connsiteX101" fmla="*/ 6063549 w 8177232"/>
              <a:gd name="connsiteY101" fmla="*/ 5983749 h 6314427"/>
              <a:gd name="connsiteX102" fmla="*/ 5149151 w 8177232"/>
              <a:gd name="connsiteY102" fmla="*/ 5898025 h 6314427"/>
              <a:gd name="connsiteX103" fmla="*/ 3396550 w 8177232"/>
              <a:gd name="connsiteY103" fmla="*/ 6250450 h 6314427"/>
              <a:gd name="connsiteX104" fmla="*/ 2929827 w 8177232"/>
              <a:gd name="connsiteY104" fmla="*/ 6298076 h 6314427"/>
              <a:gd name="connsiteX105" fmla="*/ 2596451 w 8177232"/>
              <a:gd name="connsiteY105" fmla="*/ 6212350 h 6314427"/>
              <a:gd name="connsiteX106" fmla="*/ 2272601 w 8177232"/>
              <a:gd name="connsiteY106" fmla="*/ 6136150 h 6314427"/>
              <a:gd name="connsiteX107" fmla="*/ 1824926 w 8177232"/>
              <a:gd name="connsiteY107" fmla="*/ 6193300 h 6314427"/>
              <a:gd name="connsiteX108" fmla="*/ 1243901 w 8177232"/>
              <a:gd name="connsiteY108" fmla="*/ 5917075 h 6314427"/>
              <a:gd name="connsiteX109" fmla="*/ 1167701 w 8177232"/>
              <a:gd name="connsiteY109" fmla="*/ 5678951 h 6314427"/>
              <a:gd name="connsiteX110" fmla="*/ 1081976 w 8177232"/>
              <a:gd name="connsiteY110" fmla="*/ 5269376 h 6314427"/>
              <a:gd name="connsiteX111" fmla="*/ 966315 w 8177232"/>
              <a:gd name="connsiteY111" fmla="*/ 5059373 h 6314427"/>
              <a:gd name="connsiteX112" fmla="*/ 700522 w 8177232"/>
              <a:gd name="connsiteY112" fmla="*/ 5054384 h 6314427"/>
              <a:gd name="connsiteX113" fmla="*/ 453622 w 8177232"/>
              <a:gd name="connsiteY113" fmla="*/ 4996794 h 6314427"/>
              <a:gd name="connsiteX114" fmla="*/ 402165 w 8177232"/>
              <a:gd name="connsiteY114" fmla="*/ 4870163 h 6314427"/>
              <a:gd name="connsiteX115" fmla="*/ 121293 w 8177232"/>
              <a:gd name="connsiteY115" fmla="*/ 4262016 h 6314427"/>
              <a:gd name="connsiteX116" fmla="*/ 104217 w 8177232"/>
              <a:gd name="connsiteY116" fmla="*/ 4304127 h 6314427"/>
              <a:gd name="connsiteX117" fmla="*/ 93257 w 8177232"/>
              <a:gd name="connsiteY117" fmla="*/ 4331156 h 6314427"/>
              <a:gd name="connsiteX118" fmla="*/ 26839 w 8177232"/>
              <a:gd name="connsiteY118" fmla="*/ 4124570 h 6314427"/>
              <a:gd name="connsiteX119" fmla="*/ 0 w 8177232"/>
              <a:gd name="connsiteY119" fmla="*/ 3852398 h 6314427"/>
              <a:gd name="connsiteX120" fmla="*/ 9432 w 8177232"/>
              <a:gd name="connsiteY120" fmla="*/ 3827140 h 6314427"/>
              <a:gd name="connsiteX121" fmla="*/ 338566 w 8177232"/>
              <a:gd name="connsiteY121" fmla="*/ 3034831 h 6314427"/>
              <a:gd name="connsiteX122" fmla="*/ 871740 w 8177232"/>
              <a:gd name="connsiteY122" fmla="*/ 1971780 h 6314427"/>
              <a:gd name="connsiteX123" fmla="*/ 1087223 w 8177232"/>
              <a:gd name="connsiteY123" fmla="*/ 1237926 h 6314427"/>
              <a:gd name="connsiteX124" fmla="*/ 1146185 w 8177232"/>
              <a:gd name="connsiteY124" fmla="*/ 534860 h 6314427"/>
              <a:gd name="connsiteX125" fmla="*/ 1163626 w 8177232"/>
              <a:gd name="connsiteY125" fmla="*/ 480180 h 6314427"/>
              <a:gd name="connsiteX126" fmla="*/ 1194196 w 8177232"/>
              <a:gd name="connsiteY126" fmla="*/ 458015 h 6314427"/>
              <a:gd name="connsiteX127" fmla="*/ 1466096 w 8177232"/>
              <a:gd name="connsiteY127" fmla="*/ 152699 h 6314427"/>
              <a:gd name="connsiteX128" fmla="*/ 2103093 w 8177232"/>
              <a:gd name="connsiteY128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335219 w 8177232"/>
              <a:gd name="connsiteY17" fmla="*/ 1137810 h 6314427"/>
              <a:gd name="connsiteX18" fmla="*/ 4320396 w 8177232"/>
              <a:gd name="connsiteY18" fmla="*/ 1540457 h 6314427"/>
              <a:gd name="connsiteX19" fmla="*/ 4293707 w 8177232"/>
              <a:gd name="connsiteY19" fmla="*/ 1807561 h 6314427"/>
              <a:gd name="connsiteX20" fmla="*/ 4673075 w 8177232"/>
              <a:gd name="connsiteY20" fmla="*/ 2080844 h 6314427"/>
              <a:gd name="connsiteX21" fmla="*/ 4654625 w 8177232"/>
              <a:gd name="connsiteY21" fmla="*/ 2612417 h 6314427"/>
              <a:gd name="connsiteX22" fmla="*/ 4766980 w 8177232"/>
              <a:gd name="connsiteY22" fmla="*/ 3055546 h 6314427"/>
              <a:gd name="connsiteX23" fmla="*/ 5116601 w 8177232"/>
              <a:gd name="connsiteY23" fmla="*/ 3332549 h 6314427"/>
              <a:gd name="connsiteX24" fmla="*/ 5247317 w 8177232"/>
              <a:gd name="connsiteY24" fmla="*/ 3359307 h 6314427"/>
              <a:gd name="connsiteX25" fmla="*/ 5274237 w 8177232"/>
              <a:gd name="connsiteY25" fmla="*/ 3360448 h 6314427"/>
              <a:gd name="connsiteX26" fmla="*/ 4794687 w 8177232"/>
              <a:gd name="connsiteY26" fmla="*/ 3056792 h 6314427"/>
              <a:gd name="connsiteX27" fmla="*/ 4682332 w 8177232"/>
              <a:gd name="connsiteY27" fmla="*/ 2613663 h 6314427"/>
              <a:gd name="connsiteX28" fmla="*/ 4700782 w 8177232"/>
              <a:gd name="connsiteY28" fmla="*/ 2082090 h 6314427"/>
              <a:gd name="connsiteX29" fmla="*/ 4321414 w 8177232"/>
              <a:gd name="connsiteY29" fmla="*/ 1808807 h 6314427"/>
              <a:gd name="connsiteX30" fmla="*/ 4348103 w 8177232"/>
              <a:gd name="connsiteY30" fmla="*/ 1541703 h 6314427"/>
              <a:gd name="connsiteX31" fmla="*/ 4362926 w 8177232"/>
              <a:gd name="connsiteY31" fmla="*/ 1139056 h 6314427"/>
              <a:gd name="connsiteX32" fmla="*/ 4311875 w 8177232"/>
              <a:gd name="connsiteY32" fmla="*/ 262145 h 6314427"/>
              <a:gd name="connsiteX33" fmla="*/ 4262981 w 8177232"/>
              <a:gd name="connsiteY33" fmla="*/ 231029 h 6314427"/>
              <a:gd name="connsiteX34" fmla="*/ 4281919 w 8177232"/>
              <a:gd name="connsiteY34" fmla="*/ 220849 h 6314427"/>
              <a:gd name="connsiteX35" fmla="*/ 5011125 w 8177232"/>
              <a:gd name="connsiteY35" fmla="*/ 101491 h 6314427"/>
              <a:gd name="connsiteX36" fmla="*/ 6022905 w 8177232"/>
              <a:gd name="connsiteY36" fmla="*/ 395474 h 6314427"/>
              <a:gd name="connsiteX37" fmla="*/ 6291314 w 8177232"/>
              <a:gd name="connsiteY37" fmla="*/ 321893 h 6314427"/>
              <a:gd name="connsiteX38" fmla="*/ 6567509 w 8177232"/>
              <a:gd name="connsiteY38" fmla="*/ 85851 h 6314427"/>
              <a:gd name="connsiteX39" fmla="*/ 6764358 w 8177232"/>
              <a:gd name="connsiteY39" fmla="*/ 73151 h 6314427"/>
              <a:gd name="connsiteX40" fmla="*/ 7081858 w 8177232"/>
              <a:gd name="connsiteY40" fmla="*/ 257301 h 6314427"/>
              <a:gd name="connsiteX41" fmla="*/ 7373958 w 8177232"/>
              <a:gd name="connsiteY41" fmla="*/ 612901 h 6314427"/>
              <a:gd name="connsiteX42" fmla="*/ 7608908 w 8177232"/>
              <a:gd name="connsiteY42" fmla="*/ 1000251 h 6314427"/>
              <a:gd name="connsiteX43" fmla="*/ 7596208 w 8177232"/>
              <a:gd name="connsiteY43" fmla="*/ 1165351 h 6314427"/>
              <a:gd name="connsiteX44" fmla="*/ 7666058 w 8177232"/>
              <a:gd name="connsiteY44" fmla="*/ 1241551 h 6314427"/>
              <a:gd name="connsiteX45" fmla="*/ 7796233 w 8177232"/>
              <a:gd name="connsiteY45" fmla="*/ 1247901 h 6314427"/>
              <a:gd name="connsiteX46" fmla="*/ 8024832 w 8177232"/>
              <a:gd name="connsiteY46" fmla="*/ 1625726 h 6314427"/>
              <a:gd name="connsiteX47" fmla="*/ 8177232 w 8177232"/>
              <a:gd name="connsiteY47" fmla="*/ 2013076 h 6314427"/>
              <a:gd name="connsiteX48" fmla="*/ 8088331 w 8177232"/>
              <a:gd name="connsiteY48" fmla="*/ 2340101 h 6314427"/>
              <a:gd name="connsiteX49" fmla="*/ 8028007 w 8177232"/>
              <a:gd name="connsiteY49" fmla="*/ 2435351 h 6314427"/>
              <a:gd name="connsiteX50" fmla="*/ 7993082 w 8177232"/>
              <a:gd name="connsiteY50" fmla="*/ 2663951 h 6314427"/>
              <a:gd name="connsiteX51" fmla="*/ 7904182 w 8177232"/>
              <a:gd name="connsiteY51" fmla="*/ 3006851 h 6314427"/>
              <a:gd name="connsiteX52" fmla="*/ 7875607 w 8177232"/>
              <a:gd name="connsiteY52" fmla="*/ 3251325 h 6314427"/>
              <a:gd name="connsiteX53" fmla="*/ 7862907 w 8177232"/>
              <a:gd name="connsiteY53" fmla="*/ 3730750 h 6314427"/>
              <a:gd name="connsiteX54" fmla="*/ 7862907 w 8177232"/>
              <a:gd name="connsiteY54" fmla="*/ 4013325 h 6314427"/>
              <a:gd name="connsiteX55" fmla="*/ 7847032 w 8177232"/>
              <a:gd name="connsiteY55" fmla="*/ 4346699 h 6314427"/>
              <a:gd name="connsiteX56" fmla="*/ 7818457 w 8177232"/>
              <a:gd name="connsiteY56" fmla="*/ 4476874 h 6314427"/>
              <a:gd name="connsiteX57" fmla="*/ 7720032 w 8177232"/>
              <a:gd name="connsiteY57" fmla="*/ 4635624 h 6314427"/>
              <a:gd name="connsiteX58" fmla="*/ 7561282 w 8177232"/>
              <a:gd name="connsiteY58" fmla="*/ 4759449 h 6314427"/>
              <a:gd name="connsiteX59" fmla="*/ 7421582 w 8177232"/>
              <a:gd name="connsiteY59" fmla="*/ 4889623 h 6314427"/>
              <a:gd name="connsiteX60" fmla="*/ 7358082 w 8177232"/>
              <a:gd name="connsiteY60" fmla="*/ 5035673 h 6314427"/>
              <a:gd name="connsiteX61" fmla="*/ 7323157 w 8177232"/>
              <a:gd name="connsiteY61" fmla="*/ 5232523 h 6314427"/>
              <a:gd name="connsiteX62" fmla="*/ 7304107 w 8177232"/>
              <a:gd name="connsiteY62" fmla="*/ 5416673 h 6314427"/>
              <a:gd name="connsiteX63" fmla="*/ 7272357 w 8177232"/>
              <a:gd name="connsiteY63" fmla="*/ 5597648 h 6314427"/>
              <a:gd name="connsiteX64" fmla="*/ 7199332 w 8177232"/>
              <a:gd name="connsiteY64" fmla="*/ 5677023 h 6314427"/>
              <a:gd name="connsiteX65" fmla="*/ 7119957 w 8177232"/>
              <a:gd name="connsiteY65" fmla="*/ 5692898 h 6314427"/>
              <a:gd name="connsiteX66" fmla="*/ 7034232 w 8177232"/>
              <a:gd name="connsiteY66" fmla="*/ 5708773 h 6314427"/>
              <a:gd name="connsiteX67" fmla="*/ 6938982 w 8177232"/>
              <a:gd name="connsiteY67" fmla="*/ 5740522 h 6314427"/>
              <a:gd name="connsiteX68" fmla="*/ 6892162 w 8177232"/>
              <a:gd name="connsiteY68" fmla="*/ 5789293 h 6314427"/>
              <a:gd name="connsiteX69" fmla="*/ 6879233 w 8177232"/>
              <a:gd name="connsiteY69" fmla="*/ 5787048 h 6314427"/>
              <a:gd name="connsiteX70" fmla="*/ 6853144 w 8177232"/>
              <a:gd name="connsiteY70" fmla="*/ 5783390 h 6314427"/>
              <a:gd name="connsiteX71" fmla="*/ 6875001 w 8177232"/>
              <a:gd name="connsiteY71" fmla="*/ 5770929 h 6314427"/>
              <a:gd name="connsiteX72" fmla="*/ 6903845 w 8177232"/>
              <a:gd name="connsiteY72" fmla="*/ 5777043 h 6314427"/>
              <a:gd name="connsiteX73" fmla="*/ 6899004 w 8177232"/>
              <a:gd name="connsiteY73" fmla="*/ 5757245 h 6314427"/>
              <a:gd name="connsiteX74" fmla="*/ 6875001 w 8177232"/>
              <a:gd name="connsiteY74" fmla="*/ 5770929 h 6314427"/>
              <a:gd name="connsiteX75" fmla="*/ 6540756 w 8177232"/>
              <a:gd name="connsiteY75" fmla="*/ 5700079 h 6314427"/>
              <a:gd name="connsiteX76" fmla="*/ 6520039 w 8177232"/>
              <a:gd name="connsiteY76" fmla="*/ 5690044 h 6314427"/>
              <a:gd name="connsiteX77" fmla="*/ 6271403 w 8177232"/>
              <a:gd name="connsiteY77" fmla="*/ 5504691 h 6314427"/>
              <a:gd name="connsiteX78" fmla="*/ 6093698 w 8177232"/>
              <a:gd name="connsiteY78" fmla="*/ 4886603 h 6314427"/>
              <a:gd name="connsiteX79" fmla="*/ 5877444 w 8177232"/>
              <a:gd name="connsiteY79" fmla="*/ 4329361 h 6314427"/>
              <a:gd name="connsiteX80" fmla="*/ 5779524 w 8177232"/>
              <a:gd name="connsiteY80" fmla="*/ 3842124 h 6314427"/>
              <a:gd name="connsiteX81" fmla="*/ 5678469 w 8177232"/>
              <a:gd name="connsiteY81" fmla="*/ 3418517 h 6314427"/>
              <a:gd name="connsiteX82" fmla="*/ 5571056 w 8177232"/>
              <a:gd name="connsiteY82" fmla="*/ 3378016 h 6314427"/>
              <a:gd name="connsiteX83" fmla="*/ 5497432 w 8177232"/>
              <a:gd name="connsiteY83" fmla="*/ 3372385 h 6314427"/>
              <a:gd name="connsiteX84" fmla="*/ 5751817 w 8177232"/>
              <a:gd name="connsiteY84" fmla="*/ 3840878 h 6314427"/>
              <a:gd name="connsiteX85" fmla="*/ 5849737 w 8177232"/>
              <a:gd name="connsiteY85" fmla="*/ 4328115 h 6314427"/>
              <a:gd name="connsiteX86" fmla="*/ 6065991 w 8177232"/>
              <a:gd name="connsiteY86" fmla="*/ 4885357 h 6314427"/>
              <a:gd name="connsiteX87" fmla="*/ 6243696 w 8177232"/>
              <a:gd name="connsiteY87" fmla="*/ 5503445 h 6314427"/>
              <a:gd name="connsiteX88" fmla="*/ 6255647 w 8177232"/>
              <a:gd name="connsiteY88" fmla="*/ 5516428 h 6314427"/>
              <a:gd name="connsiteX89" fmla="*/ 6313386 w 8177232"/>
              <a:gd name="connsiteY89" fmla="*/ 5579148 h 6314427"/>
              <a:gd name="connsiteX90" fmla="*/ 6373047 w 8177232"/>
              <a:gd name="connsiteY90" fmla="*/ 5620940 h 6314427"/>
              <a:gd name="connsiteX91" fmla="*/ 6437311 w 8177232"/>
              <a:gd name="connsiteY91" fmla="*/ 5678151 h 6314427"/>
              <a:gd name="connsiteX92" fmla="*/ 6540756 w 8177232"/>
              <a:gd name="connsiteY92" fmla="*/ 5700079 h 6314427"/>
              <a:gd name="connsiteX93" fmla="*/ 6613553 w 8177232"/>
              <a:gd name="connsiteY93" fmla="*/ 5735338 h 6314427"/>
              <a:gd name="connsiteX94" fmla="*/ 6646589 w 8177232"/>
              <a:gd name="connsiteY94" fmla="*/ 5752574 h 6314427"/>
              <a:gd name="connsiteX95" fmla="*/ 6646611 w 8177232"/>
              <a:gd name="connsiteY95" fmla="*/ 5756258 h 6314427"/>
              <a:gd name="connsiteX96" fmla="*/ 6655289 w 8177232"/>
              <a:gd name="connsiteY96" fmla="*/ 5757433 h 6314427"/>
              <a:gd name="connsiteX97" fmla="*/ 6753316 w 8177232"/>
              <a:gd name="connsiteY97" fmla="*/ 5769391 h 6314427"/>
              <a:gd name="connsiteX98" fmla="*/ 6853144 w 8177232"/>
              <a:gd name="connsiteY98" fmla="*/ 5783390 h 6314427"/>
              <a:gd name="connsiteX99" fmla="*/ 6501698 w 8177232"/>
              <a:gd name="connsiteY99" fmla="*/ 5983749 h 6314427"/>
              <a:gd name="connsiteX100" fmla="*/ 6063549 w 8177232"/>
              <a:gd name="connsiteY100" fmla="*/ 5983749 h 6314427"/>
              <a:gd name="connsiteX101" fmla="*/ 5149151 w 8177232"/>
              <a:gd name="connsiteY101" fmla="*/ 5898025 h 6314427"/>
              <a:gd name="connsiteX102" fmla="*/ 3396550 w 8177232"/>
              <a:gd name="connsiteY102" fmla="*/ 6250450 h 6314427"/>
              <a:gd name="connsiteX103" fmla="*/ 2929827 w 8177232"/>
              <a:gd name="connsiteY103" fmla="*/ 6298076 h 6314427"/>
              <a:gd name="connsiteX104" fmla="*/ 2596451 w 8177232"/>
              <a:gd name="connsiteY104" fmla="*/ 6212350 h 6314427"/>
              <a:gd name="connsiteX105" fmla="*/ 2272601 w 8177232"/>
              <a:gd name="connsiteY105" fmla="*/ 6136150 h 6314427"/>
              <a:gd name="connsiteX106" fmla="*/ 1824926 w 8177232"/>
              <a:gd name="connsiteY106" fmla="*/ 6193300 h 6314427"/>
              <a:gd name="connsiteX107" fmla="*/ 1243901 w 8177232"/>
              <a:gd name="connsiteY107" fmla="*/ 5917075 h 6314427"/>
              <a:gd name="connsiteX108" fmla="*/ 1167701 w 8177232"/>
              <a:gd name="connsiteY108" fmla="*/ 5678951 h 6314427"/>
              <a:gd name="connsiteX109" fmla="*/ 1081976 w 8177232"/>
              <a:gd name="connsiteY109" fmla="*/ 5269376 h 6314427"/>
              <a:gd name="connsiteX110" fmla="*/ 966315 w 8177232"/>
              <a:gd name="connsiteY110" fmla="*/ 5059373 h 6314427"/>
              <a:gd name="connsiteX111" fmla="*/ 700522 w 8177232"/>
              <a:gd name="connsiteY111" fmla="*/ 5054384 h 6314427"/>
              <a:gd name="connsiteX112" fmla="*/ 453622 w 8177232"/>
              <a:gd name="connsiteY112" fmla="*/ 4996794 h 6314427"/>
              <a:gd name="connsiteX113" fmla="*/ 402165 w 8177232"/>
              <a:gd name="connsiteY113" fmla="*/ 4870163 h 6314427"/>
              <a:gd name="connsiteX114" fmla="*/ 121293 w 8177232"/>
              <a:gd name="connsiteY114" fmla="*/ 4262016 h 6314427"/>
              <a:gd name="connsiteX115" fmla="*/ 104217 w 8177232"/>
              <a:gd name="connsiteY115" fmla="*/ 4304127 h 6314427"/>
              <a:gd name="connsiteX116" fmla="*/ 93257 w 8177232"/>
              <a:gd name="connsiteY116" fmla="*/ 4331156 h 6314427"/>
              <a:gd name="connsiteX117" fmla="*/ 26839 w 8177232"/>
              <a:gd name="connsiteY117" fmla="*/ 4124570 h 6314427"/>
              <a:gd name="connsiteX118" fmla="*/ 0 w 8177232"/>
              <a:gd name="connsiteY118" fmla="*/ 3852398 h 6314427"/>
              <a:gd name="connsiteX119" fmla="*/ 9432 w 8177232"/>
              <a:gd name="connsiteY119" fmla="*/ 3827140 h 6314427"/>
              <a:gd name="connsiteX120" fmla="*/ 338566 w 8177232"/>
              <a:gd name="connsiteY120" fmla="*/ 3034831 h 6314427"/>
              <a:gd name="connsiteX121" fmla="*/ 871740 w 8177232"/>
              <a:gd name="connsiteY121" fmla="*/ 1971780 h 6314427"/>
              <a:gd name="connsiteX122" fmla="*/ 1087223 w 8177232"/>
              <a:gd name="connsiteY122" fmla="*/ 1237926 h 6314427"/>
              <a:gd name="connsiteX123" fmla="*/ 1146185 w 8177232"/>
              <a:gd name="connsiteY123" fmla="*/ 534860 h 6314427"/>
              <a:gd name="connsiteX124" fmla="*/ 1163626 w 8177232"/>
              <a:gd name="connsiteY124" fmla="*/ 480180 h 6314427"/>
              <a:gd name="connsiteX125" fmla="*/ 1194196 w 8177232"/>
              <a:gd name="connsiteY125" fmla="*/ 458015 h 6314427"/>
              <a:gd name="connsiteX126" fmla="*/ 1466096 w 8177232"/>
              <a:gd name="connsiteY126" fmla="*/ 152699 h 6314427"/>
              <a:gd name="connsiteX127" fmla="*/ 2103093 w 8177232"/>
              <a:gd name="connsiteY127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335219 w 8177232"/>
              <a:gd name="connsiteY17" fmla="*/ 1137810 h 6314427"/>
              <a:gd name="connsiteX18" fmla="*/ 4320396 w 8177232"/>
              <a:gd name="connsiteY18" fmla="*/ 1540457 h 6314427"/>
              <a:gd name="connsiteX19" fmla="*/ 4293707 w 8177232"/>
              <a:gd name="connsiteY19" fmla="*/ 1807561 h 6314427"/>
              <a:gd name="connsiteX20" fmla="*/ 4673075 w 8177232"/>
              <a:gd name="connsiteY20" fmla="*/ 2080844 h 6314427"/>
              <a:gd name="connsiteX21" fmla="*/ 4654625 w 8177232"/>
              <a:gd name="connsiteY21" fmla="*/ 2612417 h 6314427"/>
              <a:gd name="connsiteX22" fmla="*/ 4766980 w 8177232"/>
              <a:gd name="connsiteY22" fmla="*/ 3055546 h 6314427"/>
              <a:gd name="connsiteX23" fmla="*/ 5116601 w 8177232"/>
              <a:gd name="connsiteY23" fmla="*/ 3332549 h 6314427"/>
              <a:gd name="connsiteX24" fmla="*/ 5247317 w 8177232"/>
              <a:gd name="connsiteY24" fmla="*/ 3359307 h 6314427"/>
              <a:gd name="connsiteX25" fmla="*/ 5274237 w 8177232"/>
              <a:gd name="connsiteY25" fmla="*/ 3360448 h 6314427"/>
              <a:gd name="connsiteX26" fmla="*/ 4794687 w 8177232"/>
              <a:gd name="connsiteY26" fmla="*/ 3056792 h 6314427"/>
              <a:gd name="connsiteX27" fmla="*/ 4682332 w 8177232"/>
              <a:gd name="connsiteY27" fmla="*/ 2613663 h 6314427"/>
              <a:gd name="connsiteX28" fmla="*/ 4700782 w 8177232"/>
              <a:gd name="connsiteY28" fmla="*/ 2082090 h 6314427"/>
              <a:gd name="connsiteX29" fmla="*/ 4321414 w 8177232"/>
              <a:gd name="connsiteY29" fmla="*/ 1808807 h 6314427"/>
              <a:gd name="connsiteX30" fmla="*/ 4348103 w 8177232"/>
              <a:gd name="connsiteY30" fmla="*/ 1541703 h 6314427"/>
              <a:gd name="connsiteX31" fmla="*/ 4311875 w 8177232"/>
              <a:gd name="connsiteY31" fmla="*/ 262145 h 6314427"/>
              <a:gd name="connsiteX32" fmla="*/ 4262981 w 8177232"/>
              <a:gd name="connsiteY32" fmla="*/ 231029 h 6314427"/>
              <a:gd name="connsiteX33" fmla="*/ 4281919 w 8177232"/>
              <a:gd name="connsiteY33" fmla="*/ 220849 h 6314427"/>
              <a:gd name="connsiteX34" fmla="*/ 5011125 w 8177232"/>
              <a:gd name="connsiteY34" fmla="*/ 101491 h 6314427"/>
              <a:gd name="connsiteX35" fmla="*/ 6022905 w 8177232"/>
              <a:gd name="connsiteY35" fmla="*/ 395474 h 6314427"/>
              <a:gd name="connsiteX36" fmla="*/ 6291314 w 8177232"/>
              <a:gd name="connsiteY36" fmla="*/ 321893 h 6314427"/>
              <a:gd name="connsiteX37" fmla="*/ 6567509 w 8177232"/>
              <a:gd name="connsiteY37" fmla="*/ 85851 h 6314427"/>
              <a:gd name="connsiteX38" fmla="*/ 6764358 w 8177232"/>
              <a:gd name="connsiteY38" fmla="*/ 73151 h 6314427"/>
              <a:gd name="connsiteX39" fmla="*/ 7081858 w 8177232"/>
              <a:gd name="connsiteY39" fmla="*/ 257301 h 6314427"/>
              <a:gd name="connsiteX40" fmla="*/ 7373958 w 8177232"/>
              <a:gd name="connsiteY40" fmla="*/ 612901 h 6314427"/>
              <a:gd name="connsiteX41" fmla="*/ 7608908 w 8177232"/>
              <a:gd name="connsiteY41" fmla="*/ 1000251 h 6314427"/>
              <a:gd name="connsiteX42" fmla="*/ 7596208 w 8177232"/>
              <a:gd name="connsiteY42" fmla="*/ 1165351 h 6314427"/>
              <a:gd name="connsiteX43" fmla="*/ 7666058 w 8177232"/>
              <a:gd name="connsiteY43" fmla="*/ 1241551 h 6314427"/>
              <a:gd name="connsiteX44" fmla="*/ 7796233 w 8177232"/>
              <a:gd name="connsiteY44" fmla="*/ 1247901 h 6314427"/>
              <a:gd name="connsiteX45" fmla="*/ 8024832 w 8177232"/>
              <a:gd name="connsiteY45" fmla="*/ 1625726 h 6314427"/>
              <a:gd name="connsiteX46" fmla="*/ 8177232 w 8177232"/>
              <a:gd name="connsiteY46" fmla="*/ 2013076 h 6314427"/>
              <a:gd name="connsiteX47" fmla="*/ 8088331 w 8177232"/>
              <a:gd name="connsiteY47" fmla="*/ 2340101 h 6314427"/>
              <a:gd name="connsiteX48" fmla="*/ 8028007 w 8177232"/>
              <a:gd name="connsiteY48" fmla="*/ 2435351 h 6314427"/>
              <a:gd name="connsiteX49" fmla="*/ 7993082 w 8177232"/>
              <a:gd name="connsiteY49" fmla="*/ 2663951 h 6314427"/>
              <a:gd name="connsiteX50" fmla="*/ 7904182 w 8177232"/>
              <a:gd name="connsiteY50" fmla="*/ 3006851 h 6314427"/>
              <a:gd name="connsiteX51" fmla="*/ 7875607 w 8177232"/>
              <a:gd name="connsiteY51" fmla="*/ 3251325 h 6314427"/>
              <a:gd name="connsiteX52" fmla="*/ 7862907 w 8177232"/>
              <a:gd name="connsiteY52" fmla="*/ 3730750 h 6314427"/>
              <a:gd name="connsiteX53" fmla="*/ 7862907 w 8177232"/>
              <a:gd name="connsiteY53" fmla="*/ 4013325 h 6314427"/>
              <a:gd name="connsiteX54" fmla="*/ 7847032 w 8177232"/>
              <a:gd name="connsiteY54" fmla="*/ 4346699 h 6314427"/>
              <a:gd name="connsiteX55" fmla="*/ 7818457 w 8177232"/>
              <a:gd name="connsiteY55" fmla="*/ 4476874 h 6314427"/>
              <a:gd name="connsiteX56" fmla="*/ 7720032 w 8177232"/>
              <a:gd name="connsiteY56" fmla="*/ 4635624 h 6314427"/>
              <a:gd name="connsiteX57" fmla="*/ 7561282 w 8177232"/>
              <a:gd name="connsiteY57" fmla="*/ 4759449 h 6314427"/>
              <a:gd name="connsiteX58" fmla="*/ 7421582 w 8177232"/>
              <a:gd name="connsiteY58" fmla="*/ 4889623 h 6314427"/>
              <a:gd name="connsiteX59" fmla="*/ 7358082 w 8177232"/>
              <a:gd name="connsiteY59" fmla="*/ 5035673 h 6314427"/>
              <a:gd name="connsiteX60" fmla="*/ 7323157 w 8177232"/>
              <a:gd name="connsiteY60" fmla="*/ 5232523 h 6314427"/>
              <a:gd name="connsiteX61" fmla="*/ 7304107 w 8177232"/>
              <a:gd name="connsiteY61" fmla="*/ 5416673 h 6314427"/>
              <a:gd name="connsiteX62" fmla="*/ 7272357 w 8177232"/>
              <a:gd name="connsiteY62" fmla="*/ 5597648 h 6314427"/>
              <a:gd name="connsiteX63" fmla="*/ 7199332 w 8177232"/>
              <a:gd name="connsiteY63" fmla="*/ 5677023 h 6314427"/>
              <a:gd name="connsiteX64" fmla="*/ 7119957 w 8177232"/>
              <a:gd name="connsiteY64" fmla="*/ 5692898 h 6314427"/>
              <a:gd name="connsiteX65" fmla="*/ 7034232 w 8177232"/>
              <a:gd name="connsiteY65" fmla="*/ 5708773 h 6314427"/>
              <a:gd name="connsiteX66" fmla="*/ 6938982 w 8177232"/>
              <a:gd name="connsiteY66" fmla="*/ 5740522 h 6314427"/>
              <a:gd name="connsiteX67" fmla="*/ 6892162 w 8177232"/>
              <a:gd name="connsiteY67" fmla="*/ 5789293 h 6314427"/>
              <a:gd name="connsiteX68" fmla="*/ 6879233 w 8177232"/>
              <a:gd name="connsiteY68" fmla="*/ 5787048 h 6314427"/>
              <a:gd name="connsiteX69" fmla="*/ 6853144 w 8177232"/>
              <a:gd name="connsiteY69" fmla="*/ 5783390 h 6314427"/>
              <a:gd name="connsiteX70" fmla="*/ 6875001 w 8177232"/>
              <a:gd name="connsiteY70" fmla="*/ 5770929 h 6314427"/>
              <a:gd name="connsiteX71" fmla="*/ 6903845 w 8177232"/>
              <a:gd name="connsiteY71" fmla="*/ 5777043 h 6314427"/>
              <a:gd name="connsiteX72" fmla="*/ 6899004 w 8177232"/>
              <a:gd name="connsiteY72" fmla="*/ 5757245 h 6314427"/>
              <a:gd name="connsiteX73" fmla="*/ 6875001 w 8177232"/>
              <a:gd name="connsiteY73" fmla="*/ 5770929 h 6314427"/>
              <a:gd name="connsiteX74" fmla="*/ 6540756 w 8177232"/>
              <a:gd name="connsiteY74" fmla="*/ 5700079 h 6314427"/>
              <a:gd name="connsiteX75" fmla="*/ 6520039 w 8177232"/>
              <a:gd name="connsiteY75" fmla="*/ 5690044 h 6314427"/>
              <a:gd name="connsiteX76" fmla="*/ 6271403 w 8177232"/>
              <a:gd name="connsiteY76" fmla="*/ 5504691 h 6314427"/>
              <a:gd name="connsiteX77" fmla="*/ 6093698 w 8177232"/>
              <a:gd name="connsiteY77" fmla="*/ 4886603 h 6314427"/>
              <a:gd name="connsiteX78" fmla="*/ 5877444 w 8177232"/>
              <a:gd name="connsiteY78" fmla="*/ 4329361 h 6314427"/>
              <a:gd name="connsiteX79" fmla="*/ 5779524 w 8177232"/>
              <a:gd name="connsiteY79" fmla="*/ 3842124 h 6314427"/>
              <a:gd name="connsiteX80" fmla="*/ 5678469 w 8177232"/>
              <a:gd name="connsiteY80" fmla="*/ 3418517 h 6314427"/>
              <a:gd name="connsiteX81" fmla="*/ 5571056 w 8177232"/>
              <a:gd name="connsiteY81" fmla="*/ 3378016 h 6314427"/>
              <a:gd name="connsiteX82" fmla="*/ 5497432 w 8177232"/>
              <a:gd name="connsiteY82" fmla="*/ 3372385 h 6314427"/>
              <a:gd name="connsiteX83" fmla="*/ 5751817 w 8177232"/>
              <a:gd name="connsiteY83" fmla="*/ 3840878 h 6314427"/>
              <a:gd name="connsiteX84" fmla="*/ 5849737 w 8177232"/>
              <a:gd name="connsiteY84" fmla="*/ 4328115 h 6314427"/>
              <a:gd name="connsiteX85" fmla="*/ 6065991 w 8177232"/>
              <a:gd name="connsiteY85" fmla="*/ 4885357 h 6314427"/>
              <a:gd name="connsiteX86" fmla="*/ 6243696 w 8177232"/>
              <a:gd name="connsiteY86" fmla="*/ 5503445 h 6314427"/>
              <a:gd name="connsiteX87" fmla="*/ 6255647 w 8177232"/>
              <a:gd name="connsiteY87" fmla="*/ 5516428 h 6314427"/>
              <a:gd name="connsiteX88" fmla="*/ 6313386 w 8177232"/>
              <a:gd name="connsiteY88" fmla="*/ 5579148 h 6314427"/>
              <a:gd name="connsiteX89" fmla="*/ 6373047 w 8177232"/>
              <a:gd name="connsiteY89" fmla="*/ 5620940 h 6314427"/>
              <a:gd name="connsiteX90" fmla="*/ 6437311 w 8177232"/>
              <a:gd name="connsiteY90" fmla="*/ 5678151 h 6314427"/>
              <a:gd name="connsiteX91" fmla="*/ 6540756 w 8177232"/>
              <a:gd name="connsiteY91" fmla="*/ 5700079 h 6314427"/>
              <a:gd name="connsiteX92" fmla="*/ 6613553 w 8177232"/>
              <a:gd name="connsiteY92" fmla="*/ 5735338 h 6314427"/>
              <a:gd name="connsiteX93" fmla="*/ 6646589 w 8177232"/>
              <a:gd name="connsiteY93" fmla="*/ 5752574 h 6314427"/>
              <a:gd name="connsiteX94" fmla="*/ 6646611 w 8177232"/>
              <a:gd name="connsiteY94" fmla="*/ 5756258 h 6314427"/>
              <a:gd name="connsiteX95" fmla="*/ 6655289 w 8177232"/>
              <a:gd name="connsiteY95" fmla="*/ 5757433 h 6314427"/>
              <a:gd name="connsiteX96" fmla="*/ 6753316 w 8177232"/>
              <a:gd name="connsiteY96" fmla="*/ 5769391 h 6314427"/>
              <a:gd name="connsiteX97" fmla="*/ 6853144 w 8177232"/>
              <a:gd name="connsiteY97" fmla="*/ 5783390 h 6314427"/>
              <a:gd name="connsiteX98" fmla="*/ 6501698 w 8177232"/>
              <a:gd name="connsiteY98" fmla="*/ 5983749 h 6314427"/>
              <a:gd name="connsiteX99" fmla="*/ 6063549 w 8177232"/>
              <a:gd name="connsiteY99" fmla="*/ 5983749 h 6314427"/>
              <a:gd name="connsiteX100" fmla="*/ 5149151 w 8177232"/>
              <a:gd name="connsiteY100" fmla="*/ 5898025 h 6314427"/>
              <a:gd name="connsiteX101" fmla="*/ 3396550 w 8177232"/>
              <a:gd name="connsiteY101" fmla="*/ 6250450 h 6314427"/>
              <a:gd name="connsiteX102" fmla="*/ 2929827 w 8177232"/>
              <a:gd name="connsiteY102" fmla="*/ 6298076 h 6314427"/>
              <a:gd name="connsiteX103" fmla="*/ 2596451 w 8177232"/>
              <a:gd name="connsiteY103" fmla="*/ 6212350 h 6314427"/>
              <a:gd name="connsiteX104" fmla="*/ 2272601 w 8177232"/>
              <a:gd name="connsiteY104" fmla="*/ 6136150 h 6314427"/>
              <a:gd name="connsiteX105" fmla="*/ 1824926 w 8177232"/>
              <a:gd name="connsiteY105" fmla="*/ 6193300 h 6314427"/>
              <a:gd name="connsiteX106" fmla="*/ 1243901 w 8177232"/>
              <a:gd name="connsiteY106" fmla="*/ 5917075 h 6314427"/>
              <a:gd name="connsiteX107" fmla="*/ 1167701 w 8177232"/>
              <a:gd name="connsiteY107" fmla="*/ 5678951 h 6314427"/>
              <a:gd name="connsiteX108" fmla="*/ 1081976 w 8177232"/>
              <a:gd name="connsiteY108" fmla="*/ 5269376 h 6314427"/>
              <a:gd name="connsiteX109" fmla="*/ 966315 w 8177232"/>
              <a:gd name="connsiteY109" fmla="*/ 5059373 h 6314427"/>
              <a:gd name="connsiteX110" fmla="*/ 700522 w 8177232"/>
              <a:gd name="connsiteY110" fmla="*/ 5054384 h 6314427"/>
              <a:gd name="connsiteX111" fmla="*/ 453622 w 8177232"/>
              <a:gd name="connsiteY111" fmla="*/ 4996794 h 6314427"/>
              <a:gd name="connsiteX112" fmla="*/ 402165 w 8177232"/>
              <a:gd name="connsiteY112" fmla="*/ 4870163 h 6314427"/>
              <a:gd name="connsiteX113" fmla="*/ 121293 w 8177232"/>
              <a:gd name="connsiteY113" fmla="*/ 4262016 h 6314427"/>
              <a:gd name="connsiteX114" fmla="*/ 104217 w 8177232"/>
              <a:gd name="connsiteY114" fmla="*/ 4304127 h 6314427"/>
              <a:gd name="connsiteX115" fmla="*/ 93257 w 8177232"/>
              <a:gd name="connsiteY115" fmla="*/ 4331156 h 6314427"/>
              <a:gd name="connsiteX116" fmla="*/ 26839 w 8177232"/>
              <a:gd name="connsiteY116" fmla="*/ 4124570 h 6314427"/>
              <a:gd name="connsiteX117" fmla="*/ 0 w 8177232"/>
              <a:gd name="connsiteY117" fmla="*/ 3852398 h 6314427"/>
              <a:gd name="connsiteX118" fmla="*/ 9432 w 8177232"/>
              <a:gd name="connsiteY118" fmla="*/ 3827140 h 6314427"/>
              <a:gd name="connsiteX119" fmla="*/ 338566 w 8177232"/>
              <a:gd name="connsiteY119" fmla="*/ 3034831 h 6314427"/>
              <a:gd name="connsiteX120" fmla="*/ 871740 w 8177232"/>
              <a:gd name="connsiteY120" fmla="*/ 1971780 h 6314427"/>
              <a:gd name="connsiteX121" fmla="*/ 1087223 w 8177232"/>
              <a:gd name="connsiteY121" fmla="*/ 1237926 h 6314427"/>
              <a:gd name="connsiteX122" fmla="*/ 1146185 w 8177232"/>
              <a:gd name="connsiteY122" fmla="*/ 534860 h 6314427"/>
              <a:gd name="connsiteX123" fmla="*/ 1163626 w 8177232"/>
              <a:gd name="connsiteY123" fmla="*/ 480180 h 6314427"/>
              <a:gd name="connsiteX124" fmla="*/ 1194196 w 8177232"/>
              <a:gd name="connsiteY124" fmla="*/ 458015 h 6314427"/>
              <a:gd name="connsiteX125" fmla="*/ 1466096 w 8177232"/>
              <a:gd name="connsiteY125" fmla="*/ 152699 h 6314427"/>
              <a:gd name="connsiteX126" fmla="*/ 2103093 w 8177232"/>
              <a:gd name="connsiteY126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320396 w 8177232"/>
              <a:gd name="connsiteY17" fmla="*/ 1540457 h 6314427"/>
              <a:gd name="connsiteX18" fmla="*/ 4293707 w 8177232"/>
              <a:gd name="connsiteY18" fmla="*/ 1807561 h 6314427"/>
              <a:gd name="connsiteX19" fmla="*/ 4673075 w 8177232"/>
              <a:gd name="connsiteY19" fmla="*/ 2080844 h 6314427"/>
              <a:gd name="connsiteX20" fmla="*/ 4654625 w 8177232"/>
              <a:gd name="connsiteY20" fmla="*/ 2612417 h 6314427"/>
              <a:gd name="connsiteX21" fmla="*/ 4766980 w 8177232"/>
              <a:gd name="connsiteY21" fmla="*/ 3055546 h 6314427"/>
              <a:gd name="connsiteX22" fmla="*/ 5116601 w 8177232"/>
              <a:gd name="connsiteY22" fmla="*/ 3332549 h 6314427"/>
              <a:gd name="connsiteX23" fmla="*/ 5247317 w 8177232"/>
              <a:gd name="connsiteY23" fmla="*/ 3359307 h 6314427"/>
              <a:gd name="connsiteX24" fmla="*/ 5274237 w 8177232"/>
              <a:gd name="connsiteY24" fmla="*/ 3360448 h 6314427"/>
              <a:gd name="connsiteX25" fmla="*/ 4794687 w 8177232"/>
              <a:gd name="connsiteY25" fmla="*/ 3056792 h 6314427"/>
              <a:gd name="connsiteX26" fmla="*/ 4682332 w 8177232"/>
              <a:gd name="connsiteY26" fmla="*/ 2613663 h 6314427"/>
              <a:gd name="connsiteX27" fmla="*/ 4700782 w 8177232"/>
              <a:gd name="connsiteY27" fmla="*/ 2082090 h 6314427"/>
              <a:gd name="connsiteX28" fmla="*/ 4321414 w 8177232"/>
              <a:gd name="connsiteY28" fmla="*/ 1808807 h 6314427"/>
              <a:gd name="connsiteX29" fmla="*/ 4348103 w 8177232"/>
              <a:gd name="connsiteY29" fmla="*/ 1541703 h 6314427"/>
              <a:gd name="connsiteX30" fmla="*/ 4311875 w 8177232"/>
              <a:gd name="connsiteY30" fmla="*/ 262145 h 6314427"/>
              <a:gd name="connsiteX31" fmla="*/ 4262981 w 8177232"/>
              <a:gd name="connsiteY31" fmla="*/ 231029 h 6314427"/>
              <a:gd name="connsiteX32" fmla="*/ 4281919 w 8177232"/>
              <a:gd name="connsiteY32" fmla="*/ 220849 h 6314427"/>
              <a:gd name="connsiteX33" fmla="*/ 5011125 w 8177232"/>
              <a:gd name="connsiteY33" fmla="*/ 101491 h 6314427"/>
              <a:gd name="connsiteX34" fmla="*/ 6022905 w 8177232"/>
              <a:gd name="connsiteY34" fmla="*/ 395474 h 6314427"/>
              <a:gd name="connsiteX35" fmla="*/ 6291314 w 8177232"/>
              <a:gd name="connsiteY35" fmla="*/ 321893 h 6314427"/>
              <a:gd name="connsiteX36" fmla="*/ 6567509 w 8177232"/>
              <a:gd name="connsiteY36" fmla="*/ 85851 h 6314427"/>
              <a:gd name="connsiteX37" fmla="*/ 6764358 w 8177232"/>
              <a:gd name="connsiteY37" fmla="*/ 73151 h 6314427"/>
              <a:gd name="connsiteX38" fmla="*/ 7081858 w 8177232"/>
              <a:gd name="connsiteY38" fmla="*/ 257301 h 6314427"/>
              <a:gd name="connsiteX39" fmla="*/ 7373958 w 8177232"/>
              <a:gd name="connsiteY39" fmla="*/ 612901 h 6314427"/>
              <a:gd name="connsiteX40" fmla="*/ 7608908 w 8177232"/>
              <a:gd name="connsiteY40" fmla="*/ 1000251 h 6314427"/>
              <a:gd name="connsiteX41" fmla="*/ 7596208 w 8177232"/>
              <a:gd name="connsiteY41" fmla="*/ 1165351 h 6314427"/>
              <a:gd name="connsiteX42" fmla="*/ 7666058 w 8177232"/>
              <a:gd name="connsiteY42" fmla="*/ 1241551 h 6314427"/>
              <a:gd name="connsiteX43" fmla="*/ 7796233 w 8177232"/>
              <a:gd name="connsiteY43" fmla="*/ 1247901 h 6314427"/>
              <a:gd name="connsiteX44" fmla="*/ 8024832 w 8177232"/>
              <a:gd name="connsiteY44" fmla="*/ 1625726 h 6314427"/>
              <a:gd name="connsiteX45" fmla="*/ 8177232 w 8177232"/>
              <a:gd name="connsiteY45" fmla="*/ 2013076 h 6314427"/>
              <a:gd name="connsiteX46" fmla="*/ 8088331 w 8177232"/>
              <a:gd name="connsiteY46" fmla="*/ 2340101 h 6314427"/>
              <a:gd name="connsiteX47" fmla="*/ 8028007 w 8177232"/>
              <a:gd name="connsiteY47" fmla="*/ 2435351 h 6314427"/>
              <a:gd name="connsiteX48" fmla="*/ 7993082 w 8177232"/>
              <a:gd name="connsiteY48" fmla="*/ 2663951 h 6314427"/>
              <a:gd name="connsiteX49" fmla="*/ 7904182 w 8177232"/>
              <a:gd name="connsiteY49" fmla="*/ 3006851 h 6314427"/>
              <a:gd name="connsiteX50" fmla="*/ 7875607 w 8177232"/>
              <a:gd name="connsiteY50" fmla="*/ 3251325 h 6314427"/>
              <a:gd name="connsiteX51" fmla="*/ 7862907 w 8177232"/>
              <a:gd name="connsiteY51" fmla="*/ 3730750 h 6314427"/>
              <a:gd name="connsiteX52" fmla="*/ 7862907 w 8177232"/>
              <a:gd name="connsiteY52" fmla="*/ 4013325 h 6314427"/>
              <a:gd name="connsiteX53" fmla="*/ 7847032 w 8177232"/>
              <a:gd name="connsiteY53" fmla="*/ 4346699 h 6314427"/>
              <a:gd name="connsiteX54" fmla="*/ 7818457 w 8177232"/>
              <a:gd name="connsiteY54" fmla="*/ 4476874 h 6314427"/>
              <a:gd name="connsiteX55" fmla="*/ 7720032 w 8177232"/>
              <a:gd name="connsiteY55" fmla="*/ 4635624 h 6314427"/>
              <a:gd name="connsiteX56" fmla="*/ 7561282 w 8177232"/>
              <a:gd name="connsiteY56" fmla="*/ 4759449 h 6314427"/>
              <a:gd name="connsiteX57" fmla="*/ 7421582 w 8177232"/>
              <a:gd name="connsiteY57" fmla="*/ 4889623 h 6314427"/>
              <a:gd name="connsiteX58" fmla="*/ 7358082 w 8177232"/>
              <a:gd name="connsiteY58" fmla="*/ 5035673 h 6314427"/>
              <a:gd name="connsiteX59" fmla="*/ 7323157 w 8177232"/>
              <a:gd name="connsiteY59" fmla="*/ 5232523 h 6314427"/>
              <a:gd name="connsiteX60" fmla="*/ 7304107 w 8177232"/>
              <a:gd name="connsiteY60" fmla="*/ 5416673 h 6314427"/>
              <a:gd name="connsiteX61" fmla="*/ 7272357 w 8177232"/>
              <a:gd name="connsiteY61" fmla="*/ 5597648 h 6314427"/>
              <a:gd name="connsiteX62" fmla="*/ 7199332 w 8177232"/>
              <a:gd name="connsiteY62" fmla="*/ 5677023 h 6314427"/>
              <a:gd name="connsiteX63" fmla="*/ 7119957 w 8177232"/>
              <a:gd name="connsiteY63" fmla="*/ 5692898 h 6314427"/>
              <a:gd name="connsiteX64" fmla="*/ 7034232 w 8177232"/>
              <a:gd name="connsiteY64" fmla="*/ 5708773 h 6314427"/>
              <a:gd name="connsiteX65" fmla="*/ 6938982 w 8177232"/>
              <a:gd name="connsiteY65" fmla="*/ 5740522 h 6314427"/>
              <a:gd name="connsiteX66" fmla="*/ 6892162 w 8177232"/>
              <a:gd name="connsiteY66" fmla="*/ 5789293 h 6314427"/>
              <a:gd name="connsiteX67" fmla="*/ 6879233 w 8177232"/>
              <a:gd name="connsiteY67" fmla="*/ 5787048 h 6314427"/>
              <a:gd name="connsiteX68" fmla="*/ 6853144 w 8177232"/>
              <a:gd name="connsiteY68" fmla="*/ 5783390 h 6314427"/>
              <a:gd name="connsiteX69" fmla="*/ 6875001 w 8177232"/>
              <a:gd name="connsiteY69" fmla="*/ 5770929 h 6314427"/>
              <a:gd name="connsiteX70" fmla="*/ 6903845 w 8177232"/>
              <a:gd name="connsiteY70" fmla="*/ 5777043 h 6314427"/>
              <a:gd name="connsiteX71" fmla="*/ 6899004 w 8177232"/>
              <a:gd name="connsiteY71" fmla="*/ 5757245 h 6314427"/>
              <a:gd name="connsiteX72" fmla="*/ 6875001 w 8177232"/>
              <a:gd name="connsiteY72" fmla="*/ 5770929 h 6314427"/>
              <a:gd name="connsiteX73" fmla="*/ 6540756 w 8177232"/>
              <a:gd name="connsiteY73" fmla="*/ 5700079 h 6314427"/>
              <a:gd name="connsiteX74" fmla="*/ 6520039 w 8177232"/>
              <a:gd name="connsiteY74" fmla="*/ 5690044 h 6314427"/>
              <a:gd name="connsiteX75" fmla="*/ 6271403 w 8177232"/>
              <a:gd name="connsiteY75" fmla="*/ 5504691 h 6314427"/>
              <a:gd name="connsiteX76" fmla="*/ 6093698 w 8177232"/>
              <a:gd name="connsiteY76" fmla="*/ 4886603 h 6314427"/>
              <a:gd name="connsiteX77" fmla="*/ 5877444 w 8177232"/>
              <a:gd name="connsiteY77" fmla="*/ 4329361 h 6314427"/>
              <a:gd name="connsiteX78" fmla="*/ 5779524 w 8177232"/>
              <a:gd name="connsiteY78" fmla="*/ 3842124 h 6314427"/>
              <a:gd name="connsiteX79" fmla="*/ 5678469 w 8177232"/>
              <a:gd name="connsiteY79" fmla="*/ 3418517 h 6314427"/>
              <a:gd name="connsiteX80" fmla="*/ 5571056 w 8177232"/>
              <a:gd name="connsiteY80" fmla="*/ 3378016 h 6314427"/>
              <a:gd name="connsiteX81" fmla="*/ 5497432 w 8177232"/>
              <a:gd name="connsiteY81" fmla="*/ 3372385 h 6314427"/>
              <a:gd name="connsiteX82" fmla="*/ 5751817 w 8177232"/>
              <a:gd name="connsiteY82" fmla="*/ 3840878 h 6314427"/>
              <a:gd name="connsiteX83" fmla="*/ 5849737 w 8177232"/>
              <a:gd name="connsiteY83" fmla="*/ 4328115 h 6314427"/>
              <a:gd name="connsiteX84" fmla="*/ 6065991 w 8177232"/>
              <a:gd name="connsiteY84" fmla="*/ 4885357 h 6314427"/>
              <a:gd name="connsiteX85" fmla="*/ 6243696 w 8177232"/>
              <a:gd name="connsiteY85" fmla="*/ 5503445 h 6314427"/>
              <a:gd name="connsiteX86" fmla="*/ 6255647 w 8177232"/>
              <a:gd name="connsiteY86" fmla="*/ 5516428 h 6314427"/>
              <a:gd name="connsiteX87" fmla="*/ 6313386 w 8177232"/>
              <a:gd name="connsiteY87" fmla="*/ 5579148 h 6314427"/>
              <a:gd name="connsiteX88" fmla="*/ 6373047 w 8177232"/>
              <a:gd name="connsiteY88" fmla="*/ 5620940 h 6314427"/>
              <a:gd name="connsiteX89" fmla="*/ 6437311 w 8177232"/>
              <a:gd name="connsiteY89" fmla="*/ 5678151 h 6314427"/>
              <a:gd name="connsiteX90" fmla="*/ 6540756 w 8177232"/>
              <a:gd name="connsiteY90" fmla="*/ 5700079 h 6314427"/>
              <a:gd name="connsiteX91" fmla="*/ 6613553 w 8177232"/>
              <a:gd name="connsiteY91" fmla="*/ 5735338 h 6314427"/>
              <a:gd name="connsiteX92" fmla="*/ 6646589 w 8177232"/>
              <a:gd name="connsiteY92" fmla="*/ 5752574 h 6314427"/>
              <a:gd name="connsiteX93" fmla="*/ 6646611 w 8177232"/>
              <a:gd name="connsiteY93" fmla="*/ 5756258 h 6314427"/>
              <a:gd name="connsiteX94" fmla="*/ 6655289 w 8177232"/>
              <a:gd name="connsiteY94" fmla="*/ 5757433 h 6314427"/>
              <a:gd name="connsiteX95" fmla="*/ 6753316 w 8177232"/>
              <a:gd name="connsiteY95" fmla="*/ 5769391 h 6314427"/>
              <a:gd name="connsiteX96" fmla="*/ 6853144 w 8177232"/>
              <a:gd name="connsiteY96" fmla="*/ 5783390 h 6314427"/>
              <a:gd name="connsiteX97" fmla="*/ 6501698 w 8177232"/>
              <a:gd name="connsiteY97" fmla="*/ 5983749 h 6314427"/>
              <a:gd name="connsiteX98" fmla="*/ 6063549 w 8177232"/>
              <a:gd name="connsiteY98" fmla="*/ 5983749 h 6314427"/>
              <a:gd name="connsiteX99" fmla="*/ 5149151 w 8177232"/>
              <a:gd name="connsiteY99" fmla="*/ 5898025 h 6314427"/>
              <a:gd name="connsiteX100" fmla="*/ 3396550 w 8177232"/>
              <a:gd name="connsiteY100" fmla="*/ 6250450 h 6314427"/>
              <a:gd name="connsiteX101" fmla="*/ 2929827 w 8177232"/>
              <a:gd name="connsiteY101" fmla="*/ 6298076 h 6314427"/>
              <a:gd name="connsiteX102" fmla="*/ 2596451 w 8177232"/>
              <a:gd name="connsiteY102" fmla="*/ 6212350 h 6314427"/>
              <a:gd name="connsiteX103" fmla="*/ 2272601 w 8177232"/>
              <a:gd name="connsiteY103" fmla="*/ 6136150 h 6314427"/>
              <a:gd name="connsiteX104" fmla="*/ 1824926 w 8177232"/>
              <a:gd name="connsiteY104" fmla="*/ 6193300 h 6314427"/>
              <a:gd name="connsiteX105" fmla="*/ 1243901 w 8177232"/>
              <a:gd name="connsiteY105" fmla="*/ 5917075 h 6314427"/>
              <a:gd name="connsiteX106" fmla="*/ 1167701 w 8177232"/>
              <a:gd name="connsiteY106" fmla="*/ 5678951 h 6314427"/>
              <a:gd name="connsiteX107" fmla="*/ 1081976 w 8177232"/>
              <a:gd name="connsiteY107" fmla="*/ 5269376 h 6314427"/>
              <a:gd name="connsiteX108" fmla="*/ 966315 w 8177232"/>
              <a:gd name="connsiteY108" fmla="*/ 5059373 h 6314427"/>
              <a:gd name="connsiteX109" fmla="*/ 700522 w 8177232"/>
              <a:gd name="connsiteY109" fmla="*/ 5054384 h 6314427"/>
              <a:gd name="connsiteX110" fmla="*/ 453622 w 8177232"/>
              <a:gd name="connsiteY110" fmla="*/ 4996794 h 6314427"/>
              <a:gd name="connsiteX111" fmla="*/ 402165 w 8177232"/>
              <a:gd name="connsiteY111" fmla="*/ 4870163 h 6314427"/>
              <a:gd name="connsiteX112" fmla="*/ 121293 w 8177232"/>
              <a:gd name="connsiteY112" fmla="*/ 4262016 h 6314427"/>
              <a:gd name="connsiteX113" fmla="*/ 104217 w 8177232"/>
              <a:gd name="connsiteY113" fmla="*/ 4304127 h 6314427"/>
              <a:gd name="connsiteX114" fmla="*/ 93257 w 8177232"/>
              <a:gd name="connsiteY114" fmla="*/ 4331156 h 6314427"/>
              <a:gd name="connsiteX115" fmla="*/ 26839 w 8177232"/>
              <a:gd name="connsiteY115" fmla="*/ 4124570 h 6314427"/>
              <a:gd name="connsiteX116" fmla="*/ 0 w 8177232"/>
              <a:gd name="connsiteY116" fmla="*/ 3852398 h 6314427"/>
              <a:gd name="connsiteX117" fmla="*/ 9432 w 8177232"/>
              <a:gd name="connsiteY117" fmla="*/ 3827140 h 6314427"/>
              <a:gd name="connsiteX118" fmla="*/ 338566 w 8177232"/>
              <a:gd name="connsiteY118" fmla="*/ 3034831 h 6314427"/>
              <a:gd name="connsiteX119" fmla="*/ 871740 w 8177232"/>
              <a:gd name="connsiteY119" fmla="*/ 1971780 h 6314427"/>
              <a:gd name="connsiteX120" fmla="*/ 1087223 w 8177232"/>
              <a:gd name="connsiteY120" fmla="*/ 1237926 h 6314427"/>
              <a:gd name="connsiteX121" fmla="*/ 1146185 w 8177232"/>
              <a:gd name="connsiteY121" fmla="*/ 534860 h 6314427"/>
              <a:gd name="connsiteX122" fmla="*/ 1163626 w 8177232"/>
              <a:gd name="connsiteY122" fmla="*/ 480180 h 6314427"/>
              <a:gd name="connsiteX123" fmla="*/ 1194196 w 8177232"/>
              <a:gd name="connsiteY123" fmla="*/ 458015 h 6314427"/>
              <a:gd name="connsiteX124" fmla="*/ 1466096 w 8177232"/>
              <a:gd name="connsiteY124" fmla="*/ 152699 h 6314427"/>
              <a:gd name="connsiteX125" fmla="*/ 2103093 w 8177232"/>
              <a:gd name="connsiteY125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320396 w 8177232"/>
              <a:gd name="connsiteY17" fmla="*/ 1540457 h 6314427"/>
              <a:gd name="connsiteX18" fmla="*/ 4293707 w 8177232"/>
              <a:gd name="connsiteY18" fmla="*/ 1807561 h 6314427"/>
              <a:gd name="connsiteX19" fmla="*/ 4673075 w 8177232"/>
              <a:gd name="connsiteY19" fmla="*/ 2080844 h 6314427"/>
              <a:gd name="connsiteX20" fmla="*/ 4654625 w 8177232"/>
              <a:gd name="connsiteY20" fmla="*/ 2612417 h 6314427"/>
              <a:gd name="connsiteX21" fmla="*/ 4766980 w 8177232"/>
              <a:gd name="connsiteY21" fmla="*/ 3055546 h 6314427"/>
              <a:gd name="connsiteX22" fmla="*/ 5116601 w 8177232"/>
              <a:gd name="connsiteY22" fmla="*/ 3332549 h 6314427"/>
              <a:gd name="connsiteX23" fmla="*/ 5247317 w 8177232"/>
              <a:gd name="connsiteY23" fmla="*/ 3359307 h 6314427"/>
              <a:gd name="connsiteX24" fmla="*/ 5274237 w 8177232"/>
              <a:gd name="connsiteY24" fmla="*/ 3360448 h 6314427"/>
              <a:gd name="connsiteX25" fmla="*/ 4794687 w 8177232"/>
              <a:gd name="connsiteY25" fmla="*/ 3056792 h 6314427"/>
              <a:gd name="connsiteX26" fmla="*/ 4682332 w 8177232"/>
              <a:gd name="connsiteY26" fmla="*/ 2613663 h 6314427"/>
              <a:gd name="connsiteX27" fmla="*/ 4700782 w 8177232"/>
              <a:gd name="connsiteY27" fmla="*/ 2082090 h 6314427"/>
              <a:gd name="connsiteX28" fmla="*/ 4321414 w 8177232"/>
              <a:gd name="connsiteY28" fmla="*/ 1808807 h 6314427"/>
              <a:gd name="connsiteX29" fmla="*/ 4311875 w 8177232"/>
              <a:gd name="connsiteY29" fmla="*/ 262145 h 6314427"/>
              <a:gd name="connsiteX30" fmla="*/ 4262981 w 8177232"/>
              <a:gd name="connsiteY30" fmla="*/ 231029 h 6314427"/>
              <a:gd name="connsiteX31" fmla="*/ 4281919 w 8177232"/>
              <a:gd name="connsiteY31" fmla="*/ 220849 h 6314427"/>
              <a:gd name="connsiteX32" fmla="*/ 5011125 w 8177232"/>
              <a:gd name="connsiteY32" fmla="*/ 101491 h 6314427"/>
              <a:gd name="connsiteX33" fmla="*/ 6022905 w 8177232"/>
              <a:gd name="connsiteY33" fmla="*/ 395474 h 6314427"/>
              <a:gd name="connsiteX34" fmla="*/ 6291314 w 8177232"/>
              <a:gd name="connsiteY34" fmla="*/ 321893 h 6314427"/>
              <a:gd name="connsiteX35" fmla="*/ 6567509 w 8177232"/>
              <a:gd name="connsiteY35" fmla="*/ 85851 h 6314427"/>
              <a:gd name="connsiteX36" fmla="*/ 6764358 w 8177232"/>
              <a:gd name="connsiteY36" fmla="*/ 73151 h 6314427"/>
              <a:gd name="connsiteX37" fmla="*/ 7081858 w 8177232"/>
              <a:gd name="connsiteY37" fmla="*/ 257301 h 6314427"/>
              <a:gd name="connsiteX38" fmla="*/ 7373958 w 8177232"/>
              <a:gd name="connsiteY38" fmla="*/ 612901 h 6314427"/>
              <a:gd name="connsiteX39" fmla="*/ 7608908 w 8177232"/>
              <a:gd name="connsiteY39" fmla="*/ 1000251 h 6314427"/>
              <a:gd name="connsiteX40" fmla="*/ 7596208 w 8177232"/>
              <a:gd name="connsiteY40" fmla="*/ 1165351 h 6314427"/>
              <a:gd name="connsiteX41" fmla="*/ 7666058 w 8177232"/>
              <a:gd name="connsiteY41" fmla="*/ 1241551 h 6314427"/>
              <a:gd name="connsiteX42" fmla="*/ 7796233 w 8177232"/>
              <a:gd name="connsiteY42" fmla="*/ 1247901 h 6314427"/>
              <a:gd name="connsiteX43" fmla="*/ 8024832 w 8177232"/>
              <a:gd name="connsiteY43" fmla="*/ 1625726 h 6314427"/>
              <a:gd name="connsiteX44" fmla="*/ 8177232 w 8177232"/>
              <a:gd name="connsiteY44" fmla="*/ 2013076 h 6314427"/>
              <a:gd name="connsiteX45" fmla="*/ 8088331 w 8177232"/>
              <a:gd name="connsiteY45" fmla="*/ 2340101 h 6314427"/>
              <a:gd name="connsiteX46" fmla="*/ 8028007 w 8177232"/>
              <a:gd name="connsiteY46" fmla="*/ 2435351 h 6314427"/>
              <a:gd name="connsiteX47" fmla="*/ 7993082 w 8177232"/>
              <a:gd name="connsiteY47" fmla="*/ 2663951 h 6314427"/>
              <a:gd name="connsiteX48" fmla="*/ 7904182 w 8177232"/>
              <a:gd name="connsiteY48" fmla="*/ 3006851 h 6314427"/>
              <a:gd name="connsiteX49" fmla="*/ 7875607 w 8177232"/>
              <a:gd name="connsiteY49" fmla="*/ 3251325 h 6314427"/>
              <a:gd name="connsiteX50" fmla="*/ 7862907 w 8177232"/>
              <a:gd name="connsiteY50" fmla="*/ 3730750 h 6314427"/>
              <a:gd name="connsiteX51" fmla="*/ 7862907 w 8177232"/>
              <a:gd name="connsiteY51" fmla="*/ 4013325 h 6314427"/>
              <a:gd name="connsiteX52" fmla="*/ 7847032 w 8177232"/>
              <a:gd name="connsiteY52" fmla="*/ 4346699 h 6314427"/>
              <a:gd name="connsiteX53" fmla="*/ 7818457 w 8177232"/>
              <a:gd name="connsiteY53" fmla="*/ 4476874 h 6314427"/>
              <a:gd name="connsiteX54" fmla="*/ 7720032 w 8177232"/>
              <a:gd name="connsiteY54" fmla="*/ 4635624 h 6314427"/>
              <a:gd name="connsiteX55" fmla="*/ 7561282 w 8177232"/>
              <a:gd name="connsiteY55" fmla="*/ 4759449 h 6314427"/>
              <a:gd name="connsiteX56" fmla="*/ 7421582 w 8177232"/>
              <a:gd name="connsiteY56" fmla="*/ 4889623 h 6314427"/>
              <a:gd name="connsiteX57" fmla="*/ 7358082 w 8177232"/>
              <a:gd name="connsiteY57" fmla="*/ 5035673 h 6314427"/>
              <a:gd name="connsiteX58" fmla="*/ 7323157 w 8177232"/>
              <a:gd name="connsiteY58" fmla="*/ 5232523 h 6314427"/>
              <a:gd name="connsiteX59" fmla="*/ 7304107 w 8177232"/>
              <a:gd name="connsiteY59" fmla="*/ 5416673 h 6314427"/>
              <a:gd name="connsiteX60" fmla="*/ 7272357 w 8177232"/>
              <a:gd name="connsiteY60" fmla="*/ 5597648 h 6314427"/>
              <a:gd name="connsiteX61" fmla="*/ 7199332 w 8177232"/>
              <a:gd name="connsiteY61" fmla="*/ 5677023 h 6314427"/>
              <a:gd name="connsiteX62" fmla="*/ 7119957 w 8177232"/>
              <a:gd name="connsiteY62" fmla="*/ 5692898 h 6314427"/>
              <a:gd name="connsiteX63" fmla="*/ 7034232 w 8177232"/>
              <a:gd name="connsiteY63" fmla="*/ 5708773 h 6314427"/>
              <a:gd name="connsiteX64" fmla="*/ 6938982 w 8177232"/>
              <a:gd name="connsiteY64" fmla="*/ 5740522 h 6314427"/>
              <a:gd name="connsiteX65" fmla="*/ 6892162 w 8177232"/>
              <a:gd name="connsiteY65" fmla="*/ 5789293 h 6314427"/>
              <a:gd name="connsiteX66" fmla="*/ 6879233 w 8177232"/>
              <a:gd name="connsiteY66" fmla="*/ 5787048 h 6314427"/>
              <a:gd name="connsiteX67" fmla="*/ 6853144 w 8177232"/>
              <a:gd name="connsiteY67" fmla="*/ 5783390 h 6314427"/>
              <a:gd name="connsiteX68" fmla="*/ 6875001 w 8177232"/>
              <a:gd name="connsiteY68" fmla="*/ 5770929 h 6314427"/>
              <a:gd name="connsiteX69" fmla="*/ 6903845 w 8177232"/>
              <a:gd name="connsiteY69" fmla="*/ 5777043 h 6314427"/>
              <a:gd name="connsiteX70" fmla="*/ 6899004 w 8177232"/>
              <a:gd name="connsiteY70" fmla="*/ 5757245 h 6314427"/>
              <a:gd name="connsiteX71" fmla="*/ 6875001 w 8177232"/>
              <a:gd name="connsiteY71" fmla="*/ 5770929 h 6314427"/>
              <a:gd name="connsiteX72" fmla="*/ 6540756 w 8177232"/>
              <a:gd name="connsiteY72" fmla="*/ 5700079 h 6314427"/>
              <a:gd name="connsiteX73" fmla="*/ 6520039 w 8177232"/>
              <a:gd name="connsiteY73" fmla="*/ 5690044 h 6314427"/>
              <a:gd name="connsiteX74" fmla="*/ 6271403 w 8177232"/>
              <a:gd name="connsiteY74" fmla="*/ 5504691 h 6314427"/>
              <a:gd name="connsiteX75" fmla="*/ 6093698 w 8177232"/>
              <a:gd name="connsiteY75" fmla="*/ 4886603 h 6314427"/>
              <a:gd name="connsiteX76" fmla="*/ 5877444 w 8177232"/>
              <a:gd name="connsiteY76" fmla="*/ 4329361 h 6314427"/>
              <a:gd name="connsiteX77" fmla="*/ 5779524 w 8177232"/>
              <a:gd name="connsiteY77" fmla="*/ 3842124 h 6314427"/>
              <a:gd name="connsiteX78" fmla="*/ 5678469 w 8177232"/>
              <a:gd name="connsiteY78" fmla="*/ 3418517 h 6314427"/>
              <a:gd name="connsiteX79" fmla="*/ 5571056 w 8177232"/>
              <a:gd name="connsiteY79" fmla="*/ 3378016 h 6314427"/>
              <a:gd name="connsiteX80" fmla="*/ 5497432 w 8177232"/>
              <a:gd name="connsiteY80" fmla="*/ 3372385 h 6314427"/>
              <a:gd name="connsiteX81" fmla="*/ 5751817 w 8177232"/>
              <a:gd name="connsiteY81" fmla="*/ 3840878 h 6314427"/>
              <a:gd name="connsiteX82" fmla="*/ 5849737 w 8177232"/>
              <a:gd name="connsiteY82" fmla="*/ 4328115 h 6314427"/>
              <a:gd name="connsiteX83" fmla="*/ 6065991 w 8177232"/>
              <a:gd name="connsiteY83" fmla="*/ 4885357 h 6314427"/>
              <a:gd name="connsiteX84" fmla="*/ 6243696 w 8177232"/>
              <a:gd name="connsiteY84" fmla="*/ 5503445 h 6314427"/>
              <a:gd name="connsiteX85" fmla="*/ 6255647 w 8177232"/>
              <a:gd name="connsiteY85" fmla="*/ 5516428 h 6314427"/>
              <a:gd name="connsiteX86" fmla="*/ 6313386 w 8177232"/>
              <a:gd name="connsiteY86" fmla="*/ 5579148 h 6314427"/>
              <a:gd name="connsiteX87" fmla="*/ 6373047 w 8177232"/>
              <a:gd name="connsiteY87" fmla="*/ 5620940 h 6314427"/>
              <a:gd name="connsiteX88" fmla="*/ 6437311 w 8177232"/>
              <a:gd name="connsiteY88" fmla="*/ 5678151 h 6314427"/>
              <a:gd name="connsiteX89" fmla="*/ 6540756 w 8177232"/>
              <a:gd name="connsiteY89" fmla="*/ 5700079 h 6314427"/>
              <a:gd name="connsiteX90" fmla="*/ 6613553 w 8177232"/>
              <a:gd name="connsiteY90" fmla="*/ 5735338 h 6314427"/>
              <a:gd name="connsiteX91" fmla="*/ 6646589 w 8177232"/>
              <a:gd name="connsiteY91" fmla="*/ 5752574 h 6314427"/>
              <a:gd name="connsiteX92" fmla="*/ 6646611 w 8177232"/>
              <a:gd name="connsiteY92" fmla="*/ 5756258 h 6314427"/>
              <a:gd name="connsiteX93" fmla="*/ 6655289 w 8177232"/>
              <a:gd name="connsiteY93" fmla="*/ 5757433 h 6314427"/>
              <a:gd name="connsiteX94" fmla="*/ 6753316 w 8177232"/>
              <a:gd name="connsiteY94" fmla="*/ 5769391 h 6314427"/>
              <a:gd name="connsiteX95" fmla="*/ 6853144 w 8177232"/>
              <a:gd name="connsiteY95" fmla="*/ 5783390 h 6314427"/>
              <a:gd name="connsiteX96" fmla="*/ 6501698 w 8177232"/>
              <a:gd name="connsiteY96" fmla="*/ 5983749 h 6314427"/>
              <a:gd name="connsiteX97" fmla="*/ 6063549 w 8177232"/>
              <a:gd name="connsiteY97" fmla="*/ 5983749 h 6314427"/>
              <a:gd name="connsiteX98" fmla="*/ 5149151 w 8177232"/>
              <a:gd name="connsiteY98" fmla="*/ 5898025 h 6314427"/>
              <a:gd name="connsiteX99" fmla="*/ 3396550 w 8177232"/>
              <a:gd name="connsiteY99" fmla="*/ 6250450 h 6314427"/>
              <a:gd name="connsiteX100" fmla="*/ 2929827 w 8177232"/>
              <a:gd name="connsiteY100" fmla="*/ 6298076 h 6314427"/>
              <a:gd name="connsiteX101" fmla="*/ 2596451 w 8177232"/>
              <a:gd name="connsiteY101" fmla="*/ 6212350 h 6314427"/>
              <a:gd name="connsiteX102" fmla="*/ 2272601 w 8177232"/>
              <a:gd name="connsiteY102" fmla="*/ 6136150 h 6314427"/>
              <a:gd name="connsiteX103" fmla="*/ 1824926 w 8177232"/>
              <a:gd name="connsiteY103" fmla="*/ 6193300 h 6314427"/>
              <a:gd name="connsiteX104" fmla="*/ 1243901 w 8177232"/>
              <a:gd name="connsiteY104" fmla="*/ 5917075 h 6314427"/>
              <a:gd name="connsiteX105" fmla="*/ 1167701 w 8177232"/>
              <a:gd name="connsiteY105" fmla="*/ 5678951 h 6314427"/>
              <a:gd name="connsiteX106" fmla="*/ 1081976 w 8177232"/>
              <a:gd name="connsiteY106" fmla="*/ 5269376 h 6314427"/>
              <a:gd name="connsiteX107" fmla="*/ 966315 w 8177232"/>
              <a:gd name="connsiteY107" fmla="*/ 5059373 h 6314427"/>
              <a:gd name="connsiteX108" fmla="*/ 700522 w 8177232"/>
              <a:gd name="connsiteY108" fmla="*/ 5054384 h 6314427"/>
              <a:gd name="connsiteX109" fmla="*/ 453622 w 8177232"/>
              <a:gd name="connsiteY109" fmla="*/ 4996794 h 6314427"/>
              <a:gd name="connsiteX110" fmla="*/ 402165 w 8177232"/>
              <a:gd name="connsiteY110" fmla="*/ 4870163 h 6314427"/>
              <a:gd name="connsiteX111" fmla="*/ 121293 w 8177232"/>
              <a:gd name="connsiteY111" fmla="*/ 4262016 h 6314427"/>
              <a:gd name="connsiteX112" fmla="*/ 104217 w 8177232"/>
              <a:gd name="connsiteY112" fmla="*/ 4304127 h 6314427"/>
              <a:gd name="connsiteX113" fmla="*/ 93257 w 8177232"/>
              <a:gd name="connsiteY113" fmla="*/ 4331156 h 6314427"/>
              <a:gd name="connsiteX114" fmla="*/ 26839 w 8177232"/>
              <a:gd name="connsiteY114" fmla="*/ 4124570 h 6314427"/>
              <a:gd name="connsiteX115" fmla="*/ 0 w 8177232"/>
              <a:gd name="connsiteY115" fmla="*/ 3852398 h 6314427"/>
              <a:gd name="connsiteX116" fmla="*/ 9432 w 8177232"/>
              <a:gd name="connsiteY116" fmla="*/ 3827140 h 6314427"/>
              <a:gd name="connsiteX117" fmla="*/ 338566 w 8177232"/>
              <a:gd name="connsiteY117" fmla="*/ 3034831 h 6314427"/>
              <a:gd name="connsiteX118" fmla="*/ 871740 w 8177232"/>
              <a:gd name="connsiteY118" fmla="*/ 1971780 h 6314427"/>
              <a:gd name="connsiteX119" fmla="*/ 1087223 w 8177232"/>
              <a:gd name="connsiteY119" fmla="*/ 1237926 h 6314427"/>
              <a:gd name="connsiteX120" fmla="*/ 1146185 w 8177232"/>
              <a:gd name="connsiteY120" fmla="*/ 534860 h 6314427"/>
              <a:gd name="connsiteX121" fmla="*/ 1163626 w 8177232"/>
              <a:gd name="connsiteY121" fmla="*/ 480180 h 6314427"/>
              <a:gd name="connsiteX122" fmla="*/ 1194196 w 8177232"/>
              <a:gd name="connsiteY122" fmla="*/ 458015 h 6314427"/>
              <a:gd name="connsiteX123" fmla="*/ 1466096 w 8177232"/>
              <a:gd name="connsiteY123" fmla="*/ 152699 h 6314427"/>
              <a:gd name="connsiteX124" fmla="*/ 2103093 w 8177232"/>
              <a:gd name="connsiteY124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293707 w 8177232"/>
              <a:gd name="connsiteY17" fmla="*/ 1807561 h 6314427"/>
              <a:gd name="connsiteX18" fmla="*/ 4673075 w 8177232"/>
              <a:gd name="connsiteY18" fmla="*/ 2080844 h 6314427"/>
              <a:gd name="connsiteX19" fmla="*/ 4654625 w 8177232"/>
              <a:gd name="connsiteY19" fmla="*/ 2612417 h 6314427"/>
              <a:gd name="connsiteX20" fmla="*/ 4766980 w 8177232"/>
              <a:gd name="connsiteY20" fmla="*/ 3055546 h 6314427"/>
              <a:gd name="connsiteX21" fmla="*/ 5116601 w 8177232"/>
              <a:gd name="connsiteY21" fmla="*/ 3332549 h 6314427"/>
              <a:gd name="connsiteX22" fmla="*/ 5247317 w 8177232"/>
              <a:gd name="connsiteY22" fmla="*/ 3359307 h 6314427"/>
              <a:gd name="connsiteX23" fmla="*/ 5274237 w 8177232"/>
              <a:gd name="connsiteY23" fmla="*/ 3360448 h 6314427"/>
              <a:gd name="connsiteX24" fmla="*/ 4794687 w 8177232"/>
              <a:gd name="connsiteY24" fmla="*/ 3056792 h 6314427"/>
              <a:gd name="connsiteX25" fmla="*/ 4682332 w 8177232"/>
              <a:gd name="connsiteY25" fmla="*/ 2613663 h 6314427"/>
              <a:gd name="connsiteX26" fmla="*/ 4700782 w 8177232"/>
              <a:gd name="connsiteY26" fmla="*/ 2082090 h 6314427"/>
              <a:gd name="connsiteX27" fmla="*/ 4321414 w 8177232"/>
              <a:gd name="connsiteY27" fmla="*/ 1808807 h 6314427"/>
              <a:gd name="connsiteX28" fmla="*/ 4311875 w 8177232"/>
              <a:gd name="connsiteY28" fmla="*/ 262145 h 6314427"/>
              <a:gd name="connsiteX29" fmla="*/ 4262981 w 8177232"/>
              <a:gd name="connsiteY29" fmla="*/ 231029 h 6314427"/>
              <a:gd name="connsiteX30" fmla="*/ 4281919 w 8177232"/>
              <a:gd name="connsiteY30" fmla="*/ 220849 h 6314427"/>
              <a:gd name="connsiteX31" fmla="*/ 5011125 w 8177232"/>
              <a:gd name="connsiteY31" fmla="*/ 101491 h 6314427"/>
              <a:gd name="connsiteX32" fmla="*/ 6022905 w 8177232"/>
              <a:gd name="connsiteY32" fmla="*/ 395474 h 6314427"/>
              <a:gd name="connsiteX33" fmla="*/ 6291314 w 8177232"/>
              <a:gd name="connsiteY33" fmla="*/ 321893 h 6314427"/>
              <a:gd name="connsiteX34" fmla="*/ 6567509 w 8177232"/>
              <a:gd name="connsiteY34" fmla="*/ 85851 h 6314427"/>
              <a:gd name="connsiteX35" fmla="*/ 6764358 w 8177232"/>
              <a:gd name="connsiteY35" fmla="*/ 73151 h 6314427"/>
              <a:gd name="connsiteX36" fmla="*/ 7081858 w 8177232"/>
              <a:gd name="connsiteY36" fmla="*/ 257301 h 6314427"/>
              <a:gd name="connsiteX37" fmla="*/ 7373958 w 8177232"/>
              <a:gd name="connsiteY37" fmla="*/ 612901 h 6314427"/>
              <a:gd name="connsiteX38" fmla="*/ 7608908 w 8177232"/>
              <a:gd name="connsiteY38" fmla="*/ 1000251 h 6314427"/>
              <a:gd name="connsiteX39" fmla="*/ 7596208 w 8177232"/>
              <a:gd name="connsiteY39" fmla="*/ 1165351 h 6314427"/>
              <a:gd name="connsiteX40" fmla="*/ 7666058 w 8177232"/>
              <a:gd name="connsiteY40" fmla="*/ 1241551 h 6314427"/>
              <a:gd name="connsiteX41" fmla="*/ 7796233 w 8177232"/>
              <a:gd name="connsiteY41" fmla="*/ 1247901 h 6314427"/>
              <a:gd name="connsiteX42" fmla="*/ 8024832 w 8177232"/>
              <a:gd name="connsiteY42" fmla="*/ 1625726 h 6314427"/>
              <a:gd name="connsiteX43" fmla="*/ 8177232 w 8177232"/>
              <a:gd name="connsiteY43" fmla="*/ 2013076 h 6314427"/>
              <a:gd name="connsiteX44" fmla="*/ 8088331 w 8177232"/>
              <a:gd name="connsiteY44" fmla="*/ 2340101 h 6314427"/>
              <a:gd name="connsiteX45" fmla="*/ 8028007 w 8177232"/>
              <a:gd name="connsiteY45" fmla="*/ 2435351 h 6314427"/>
              <a:gd name="connsiteX46" fmla="*/ 7993082 w 8177232"/>
              <a:gd name="connsiteY46" fmla="*/ 2663951 h 6314427"/>
              <a:gd name="connsiteX47" fmla="*/ 7904182 w 8177232"/>
              <a:gd name="connsiteY47" fmla="*/ 3006851 h 6314427"/>
              <a:gd name="connsiteX48" fmla="*/ 7875607 w 8177232"/>
              <a:gd name="connsiteY48" fmla="*/ 3251325 h 6314427"/>
              <a:gd name="connsiteX49" fmla="*/ 7862907 w 8177232"/>
              <a:gd name="connsiteY49" fmla="*/ 3730750 h 6314427"/>
              <a:gd name="connsiteX50" fmla="*/ 7862907 w 8177232"/>
              <a:gd name="connsiteY50" fmla="*/ 4013325 h 6314427"/>
              <a:gd name="connsiteX51" fmla="*/ 7847032 w 8177232"/>
              <a:gd name="connsiteY51" fmla="*/ 4346699 h 6314427"/>
              <a:gd name="connsiteX52" fmla="*/ 7818457 w 8177232"/>
              <a:gd name="connsiteY52" fmla="*/ 4476874 h 6314427"/>
              <a:gd name="connsiteX53" fmla="*/ 7720032 w 8177232"/>
              <a:gd name="connsiteY53" fmla="*/ 4635624 h 6314427"/>
              <a:gd name="connsiteX54" fmla="*/ 7561282 w 8177232"/>
              <a:gd name="connsiteY54" fmla="*/ 4759449 h 6314427"/>
              <a:gd name="connsiteX55" fmla="*/ 7421582 w 8177232"/>
              <a:gd name="connsiteY55" fmla="*/ 4889623 h 6314427"/>
              <a:gd name="connsiteX56" fmla="*/ 7358082 w 8177232"/>
              <a:gd name="connsiteY56" fmla="*/ 5035673 h 6314427"/>
              <a:gd name="connsiteX57" fmla="*/ 7323157 w 8177232"/>
              <a:gd name="connsiteY57" fmla="*/ 5232523 h 6314427"/>
              <a:gd name="connsiteX58" fmla="*/ 7304107 w 8177232"/>
              <a:gd name="connsiteY58" fmla="*/ 5416673 h 6314427"/>
              <a:gd name="connsiteX59" fmla="*/ 7272357 w 8177232"/>
              <a:gd name="connsiteY59" fmla="*/ 5597648 h 6314427"/>
              <a:gd name="connsiteX60" fmla="*/ 7199332 w 8177232"/>
              <a:gd name="connsiteY60" fmla="*/ 5677023 h 6314427"/>
              <a:gd name="connsiteX61" fmla="*/ 7119957 w 8177232"/>
              <a:gd name="connsiteY61" fmla="*/ 5692898 h 6314427"/>
              <a:gd name="connsiteX62" fmla="*/ 7034232 w 8177232"/>
              <a:gd name="connsiteY62" fmla="*/ 5708773 h 6314427"/>
              <a:gd name="connsiteX63" fmla="*/ 6938982 w 8177232"/>
              <a:gd name="connsiteY63" fmla="*/ 5740522 h 6314427"/>
              <a:gd name="connsiteX64" fmla="*/ 6892162 w 8177232"/>
              <a:gd name="connsiteY64" fmla="*/ 5789293 h 6314427"/>
              <a:gd name="connsiteX65" fmla="*/ 6879233 w 8177232"/>
              <a:gd name="connsiteY65" fmla="*/ 5787048 h 6314427"/>
              <a:gd name="connsiteX66" fmla="*/ 6853144 w 8177232"/>
              <a:gd name="connsiteY66" fmla="*/ 5783390 h 6314427"/>
              <a:gd name="connsiteX67" fmla="*/ 6875001 w 8177232"/>
              <a:gd name="connsiteY67" fmla="*/ 5770929 h 6314427"/>
              <a:gd name="connsiteX68" fmla="*/ 6903845 w 8177232"/>
              <a:gd name="connsiteY68" fmla="*/ 5777043 h 6314427"/>
              <a:gd name="connsiteX69" fmla="*/ 6899004 w 8177232"/>
              <a:gd name="connsiteY69" fmla="*/ 5757245 h 6314427"/>
              <a:gd name="connsiteX70" fmla="*/ 6875001 w 8177232"/>
              <a:gd name="connsiteY70" fmla="*/ 5770929 h 6314427"/>
              <a:gd name="connsiteX71" fmla="*/ 6540756 w 8177232"/>
              <a:gd name="connsiteY71" fmla="*/ 5700079 h 6314427"/>
              <a:gd name="connsiteX72" fmla="*/ 6520039 w 8177232"/>
              <a:gd name="connsiteY72" fmla="*/ 5690044 h 6314427"/>
              <a:gd name="connsiteX73" fmla="*/ 6271403 w 8177232"/>
              <a:gd name="connsiteY73" fmla="*/ 5504691 h 6314427"/>
              <a:gd name="connsiteX74" fmla="*/ 6093698 w 8177232"/>
              <a:gd name="connsiteY74" fmla="*/ 4886603 h 6314427"/>
              <a:gd name="connsiteX75" fmla="*/ 5877444 w 8177232"/>
              <a:gd name="connsiteY75" fmla="*/ 4329361 h 6314427"/>
              <a:gd name="connsiteX76" fmla="*/ 5779524 w 8177232"/>
              <a:gd name="connsiteY76" fmla="*/ 3842124 h 6314427"/>
              <a:gd name="connsiteX77" fmla="*/ 5678469 w 8177232"/>
              <a:gd name="connsiteY77" fmla="*/ 3418517 h 6314427"/>
              <a:gd name="connsiteX78" fmla="*/ 5571056 w 8177232"/>
              <a:gd name="connsiteY78" fmla="*/ 3378016 h 6314427"/>
              <a:gd name="connsiteX79" fmla="*/ 5497432 w 8177232"/>
              <a:gd name="connsiteY79" fmla="*/ 3372385 h 6314427"/>
              <a:gd name="connsiteX80" fmla="*/ 5751817 w 8177232"/>
              <a:gd name="connsiteY80" fmla="*/ 3840878 h 6314427"/>
              <a:gd name="connsiteX81" fmla="*/ 5849737 w 8177232"/>
              <a:gd name="connsiteY81" fmla="*/ 4328115 h 6314427"/>
              <a:gd name="connsiteX82" fmla="*/ 6065991 w 8177232"/>
              <a:gd name="connsiteY82" fmla="*/ 4885357 h 6314427"/>
              <a:gd name="connsiteX83" fmla="*/ 6243696 w 8177232"/>
              <a:gd name="connsiteY83" fmla="*/ 5503445 h 6314427"/>
              <a:gd name="connsiteX84" fmla="*/ 6255647 w 8177232"/>
              <a:gd name="connsiteY84" fmla="*/ 5516428 h 6314427"/>
              <a:gd name="connsiteX85" fmla="*/ 6313386 w 8177232"/>
              <a:gd name="connsiteY85" fmla="*/ 5579148 h 6314427"/>
              <a:gd name="connsiteX86" fmla="*/ 6373047 w 8177232"/>
              <a:gd name="connsiteY86" fmla="*/ 5620940 h 6314427"/>
              <a:gd name="connsiteX87" fmla="*/ 6437311 w 8177232"/>
              <a:gd name="connsiteY87" fmla="*/ 5678151 h 6314427"/>
              <a:gd name="connsiteX88" fmla="*/ 6540756 w 8177232"/>
              <a:gd name="connsiteY88" fmla="*/ 5700079 h 6314427"/>
              <a:gd name="connsiteX89" fmla="*/ 6613553 w 8177232"/>
              <a:gd name="connsiteY89" fmla="*/ 5735338 h 6314427"/>
              <a:gd name="connsiteX90" fmla="*/ 6646589 w 8177232"/>
              <a:gd name="connsiteY90" fmla="*/ 5752574 h 6314427"/>
              <a:gd name="connsiteX91" fmla="*/ 6646611 w 8177232"/>
              <a:gd name="connsiteY91" fmla="*/ 5756258 h 6314427"/>
              <a:gd name="connsiteX92" fmla="*/ 6655289 w 8177232"/>
              <a:gd name="connsiteY92" fmla="*/ 5757433 h 6314427"/>
              <a:gd name="connsiteX93" fmla="*/ 6753316 w 8177232"/>
              <a:gd name="connsiteY93" fmla="*/ 5769391 h 6314427"/>
              <a:gd name="connsiteX94" fmla="*/ 6853144 w 8177232"/>
              <a:gd name="connsiteY94" fmla="*/ 5783390 h 6314427"/>
              <a:gd name="connsiteX95" fmla="*/ 6501698 w 8177232"/>
              <a:gd name="connsiteY95" fmla="*/ 5983749 h 6314427"/>
              <a:gd name="connsiteX96" fmla="*/ 6063549 w 8177232"/>
              <a:gd name="connsiteY96" fmla="*/ 5983749 h 6314427"/>
              <a:gd name="connsiteX97" fmla="*/ 5149151 w 8177232"/>
              <a:gd name="connsiteY97" fmla="*/ 5898025 h 6314427"/>
              <a:gd name="connsiteX98" fmla="*/ 3396550 w 8177232"/>
              <a:gd name="connsiteY98" fmla="*/ 6250450 h 6314427"/>
              <a:gd name="connsiteX99" fmla="*/ 2929827 w 8177232"/>
              <a:gd name="connsiteY99" fmla="*/ 6298076 h 6314427"/>
              <a:gd name="connsiteX100" fmla="*/ 2596451 w 8177232"/>
              <a:gd name="connsiteY100" fmla="*/ 6212350 h 6314427"/>
              <a:gd name="connsiteX101" fmla="*/ 2272601 w 8177232"/>
              <a:gd name="connsiteY101" fmla="*/ 6136150 h 6314427"/>
              <a:gd name="connsiteX102" fmla="*/ 1824926 w 8177232"/>
              <a:gd name="connsiteY102" fmla="*/ 6193300 h 6314427"/>
              <a:gd name="connsiteX103" fmla="*/ 1243901 w 8177232"/>
              <a:gd name="connsiteY103" fmla="*/ 5917075 h 6314427"/>
              <a:gd name="connsiteX104" fmla="*/ 1167701 w 8177232"/>
              <a:gd name="connsiteY104" fmla="*/ 5678951 h 6314427"/>
              <a:gd name="connsiteX105" fmla="*/ 1081976 w 8177232"/>
              <a:gd name="connsiteY105" fmla="*/ 5269376 h 6314427"/>
              <a:gd name="connsiteX106" fmla="*/ 966315 w 8177232"/>
              <a:gd name="connsiteY106" fmla="*/ 5059373 h 6314427"/>
              <a:gd name="connsiteX107" fmla="*/ 700522 w 8177232"/>
              <a:gd name="connsiteY107" fmla="*/ 5054384 h 6314427"/>
              <a:gd name="connsiteX108" fmla="*/ 453622 w 8177232"/>
              <a:gd name="connsiteY108" fmla="*/ 4996794 h 6314427"/>
              <a:gd name="connsiteX109" fmla="*/ 402165 w 8177232"/>
              <a:gd name="connsiteY109" fmla="*/ 4870163 h 6314427"/>
              <a:gd name="connsiteX110" fmla="*/ 121293 w 8177232"/>
              <a:gd name="connsiteY110" fmla="*/ 4262016 h 6314427"/>
              <a:gd name="connsiteX111" fmla="*/ 104217 w 8177232"/>
              <a:gd name="connsiteY111" fmla="*/ 4304127 h 6314427"/>
              <a:gd name="connsiteX112" fmla="*/ 93257 w 8177232"/>
              <a:gd name="connsiteY112" fmla="*/ 4331156 h 6314427"/>
              <a:gd name="connsiteX113" fmla="*/ 26839 w 8177232"/>
              <a:gd name="connsiteY113" fmla="*/ 4124570 h 6314427"/>
              <a:gd name="connsiteX114" fmla="*/ 0 w 8177232"/>
              <a:gd name="connsiteY114" fmla="*/ 3852398 h 6314427"/>
              <a:gd name="connsiteX115" fmla="*/ 9432 w 8177232"/>
              <a:gd name="connsiteY115" fmla="*/ 3827140 h 6314427"/>
              <a:gd name="connsiteX116" fmla="*/ 338566 w 8177232"/>
              <a:gd name="connsiteY116" fmla="*/ 3034831 h 6314427"/>
              <a:gd name="connsiteX117" fmla="*/ 871740 w 8177232"/>
              <a:gd name="connsiteY117" fmla="*/ 1971780 h 6314427"/>
              <a:gd name="connsiteX118" fmla="*/ 1087223 w 8177232"/>
              <a:gd name="connsiteY118" fmla="*/ 1237926 h 6314427"/>
              <a:gd name="connsiteX119" fmla="*/ 1146185 w 8177232"/>
              <a:gd name="connsiteY119" fmla="*/ 534860 h 6314427"/>
              <a:gd name="connsiteX120" fmla="*/ 1163626 w 8177232"/>
              <a:gd name="connsiteY120" fmla="*/ 480180 h 6314427"/>
              <a:gd name="connsiteX121" fmla="*/ 1194196 w 8177232"/>
              <a:gd name="connsiteY121" fmla="*/ 458015 h 6314427"/>
              <a:gd name="connsiteX122" fmla="*/ 1466096 w 8177232"/>
              <a:gd name="connsiteY122" fmla="*/ 152699 h 6314427"/>
              <a:gd name="connsiteX123" fmla="*/ 2103093 w 8177232"/>
              <a:gd name="connsiteY123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293707 w 8177232"/>
              <a:gd name="connsiteY17" fmla="*/ 1807561 h 6314427"/>
              <a:gd name="connsiteX18" fmla="*/ 4673075 w 8177232"/>
              <a:gd name="connsiteY18" fmla="*/ 2080844 h 6314427"/>
              <a:gd name="connsiteX19" fmla="*/ 4654625 w 8177232"/>
              <a:gd name="connsiteY19" fmla="*/ 2612417 h 6314427"/>
              <a:gd name="connsiteX20" fmla="*/ 4766980 w 8177232"/>
              <a:gd name="connsiteY20" fmla="*/ 3055546 h 6314427"/>
              <a:gd name="connsiteX21" fmla="*/ 5116601 w 8177232"/>
              <a:gd name="connsiteY21" fmla="*/ 3332549 h 6314427"/>
              <a:gd name="connsiteX22" fmla="*/ 5247317 w 8177232"/>
              <a:gd name="connsiteY22" fmla="*/ 3359307 h 6314427"/>
              <a:gd name="connsiteX23" fmla="*/ 5274237 w 8177232"/>
              <a:gd name="connsiteY23" fmla="*/ 3360448 h 6314427"/>
              <a:gd name="connsiteX24" fmla="*/ 4794687 w 8177232"/>
              <a:gd name="connsiteY24" fmla="*/ 3056792 h 6314427"/>
              <a:gd name="connsiteX25" fmla="*/ 4682332 w 8177232"/>
              <a:gd name="connsiteY25" fmla="*/ 2613663 h 6314427"/>
              <a:gd name="connsiteX26" fmla="*/ 4700782 w 8177232"/>
              <a:gd name="connsiteY26" fmla="*/ 2082090 h 6314427"/>
              <a:gd name="connsiteX27" fmla="*/ 4311875 w 8177232"/>
              <a:gd name="connsiteY27" fmla="*/ 262145 h 6314427"/>
              <a:gd name="connsiteX28" fmla="*/ 4262981 w 8177232"/>
              <a:gd name="connsiteY28" fmla="*/ 231029 h 6314427"/>
              <a:gd name="connsiteX29" fmla="*/ 4281919 w 8177232"/>
              <a:gd name="connsiteY29" fmla="*/ 220849 h 6314427"/>
              <a:gd name="connsiteX30" fmla="*/ 5011125 w 8177232"/>
              <a:gd name="connsiteY30" fmla="*/ 101491 h 6314427"/>
              <a:gd name="connsiteX31" fmla="*/ 6022905 w 8177232"/>
              <a:gd name="connsiteY31" fmla="*/ 395474 h 6314427"/>
              <a:gd name="connsiteX32" fmla="*/ 6291314 w 8177232"/>
              <a:gd name="connsiteY32" fmla="*/ 321893 h 6314427"/>
              <a:gd name="connsiteX33" fmla="*/ 6567509 w 8177232"/>
              <a:gd name="connsiteY33" fmla="*/ 85851 h 6314427"/>
              <a:gd name="connsiteX34" fmla="*/ 6764358 w 8177232"/>
              <a:gd name="connsiteY34" fmla="*/ 73151 h 6314427"/>
              <a:gd name="connsiteX35" fmla="*/ 7081858 w 8177232"/>
              <a:gd name="connsiteY35" fmla="*/ 257301 h 6314427"/>
              <a:gd name="connsiteX36" fmla="*/ 7373958 w 8177232"/>
              <a:gd name="connsiteY36" fmla="*/ 612901 h 6314427"/>
              <a:gd name="connsiteX37" fmla="*/ 7608908 w 8177232"/>
              <a:gd name="connsiteY37" fmla="*/ 1000251 h 6314427"/>
              <a:gd name="connsiteX38" fmla="*/ 7596208 w 8177232"/>
              <a:gd name="connsiteY38" fmla="*/ 1165351 h 6314427"/>
              <a:gd name="connsiteX39" fmla="*/ 7666058 w 8177232"/>
              <a:gd name="connsiteY39" fmla="*/ 1241551 h 6314427"/>
              <a:gd name="connsiteX40" fmla="*/ 7796233 w 8177232"/>
              <a:gd name="connsiteY40" fmla="*/ 1247901 h 6314427"/>
              <a:gd name="connsiteX41" fmla="*/ 8024832 w 8177232"/>
              <a:gd name="connsiteY41" fmla="*/ 1625726 h 6314427"/>
              <a:gd name="connsiteX42" fmla="*/ 8177232 w 8177232"/>
              <a:gd name="connsiteY42" fmla="*/ 2013076 h 6314427"/>
              <a:gd name="connsiteX43" fmla="*/ 8088331 w 8177232"/>
              <a:gd name="connsiteY43" fmla="*/ 2340101 h 6314427"/>
              <a:gd name="connsiteX44" fmla="*/ 8028007 w 8177232"/>
              <a:gd name="connsiteY44" fmla="*/ 2435351 h 6314427"/>
              <a:gd name="connsiteX45" fmla="*/ 7993082 w 8177232"/>
              <a:gd name="connsiteY45" fmla="*/ 2663951 h 6314427"/>
              <a:gd name="connsiteX46" fmla="*/ 7904182 w 8177232"/>
              <a:gd name="connsiteY46" fmla="*/ 3006851 h 6314427"/>
              <a:gd name="connsiteX47" fmla="*/ 7875607 w 8177232"/>
              <a:gd name="connsiteY47" fmla="*/ 3251325 h 6314427"/>
              <a:gd name="connsiteX48" fmla="*/ 7862907 w 8177232"/>
              <a:gd name="connsiteY48" fmla="*/ 3730750 h 6314427"/>
              <a:gd name="connsiteX49" fmla="*/ 7862907 w 8177232"/>
              <a:gd name="connsiteY49" fmla="*/ 4013325 h 6314427"/>
              <a:gd name="connsiteX50" fmla="*/ 7847032 w 8177232"/>
              <a:gd name="connsiteY50" fmla="*/ 4346699 h 6314427"/>
              <a:gd name="connsiteX51" fmla="*/ 7818457 w 8177232"/>
              <a:gd name="connsiteY51" fmla="*/ 4476874 h 6314427"/>
              <a:gd name="connsiteX52" fmla="*/ 7720032 w 8177232"/>
              <a:gd name="connsiteY52" fmla="*/ 4635624 h 6314427"/>
              <a:gd name="connsiteX53" fmla="*/ 7561282 w 8177232"/>
              <a:gd name="connsiteY53" fmla="*/ 4759449 h 6314427"/>
              <a:gd name="connsiteX54" fmla="*/ 7421582 w 8177232"/>
              <a:gd name="connsiteY54" fmla="*/ 4889623 h 6314427"/>
              <a:gd name="connsiteX55" fmla="*/ 7358082 w 8177232"/>
              <a:gd name="connsiteY55" fmla="*/ 5035673 h 6314427"/>
              <a:gd name="connsiteX56" fmla="*/ 7323157 w 8177232"/>
              <a:gd name="connsiteY56" fmla="*/ 5232523 h 6314427"/>
              <a:gd name="connsiteX57" fmla="*/ 7304107 w 8177232"/>
              <a:gd name="connsiteY57" fmla="*/ 5416673 h 6314427"/>
              <a:gd name="connsiteX58" fmla="*/ 7272357 w 8177232"/>
              <a:gd name="connsiteY58" fmla="*/ 5597648 h 6314427"/>
              <a:gd name="connsiteX59" fmla="*/ 7199332 w 8177232"/>
              <a:gd name="connsiteY59" fmla="*/ 5677023 h 6314427"/>
              <a:gd name="connsiteX60" fmla="*/ 7119957 w 8177232"/>
              <a:gd name="connsiteY60" fmla="*/ 5692898 h 6314427"/>
              <a:gd name="connsiteX61" fmla="*/ 7034232 w 8177232"/>
              <a:gd name="connsiteY61" fmla="*/ 5708773 h 6314427"/>
              <a:gd name="connsiteX62" fmla="*/ 6938982 w 8177232"/>
              <a:gd name="connsiteY62" fmla="*/ 5740522 h 6314427"/>
              <a:gd name="connsiteX63" fmla="*/ 6892162 w 8177232"/>
              <a:gd name="connsiteY63" fmla="*/ 5789293 h 6314427"/>
              <a:gd name="connsiteX64" fmla="*/ 6879233 w 8177232"/>
              <a:gd name="connsiteY64" fmla="*/ 5787048 h 6314427"/>
              <a:gd name="connsiteX65" fmla="*/ 6853144 w 8177232"/>
              <a:gd name="connsiteY65" fmla="*/ 5783390 h 6314427"/>
              <a:gd name="connsiteX66" fmla="*/ 6875001 w 8177232"/>
              <a:gd name="connsiteY66" fmla="*/ 5770929 h 6314427"/>
              <a:gd name="connsiteX67" fmla="*/ 6903845 w 8177232"/>
              <a:gd name="connsiteY67" fmla="*/ 5777043 h 6314427"/>
              <a:gd name="connsiteX68" fmla="*/ 6899004 w 8177232"/>
              <a:gd name="connsiteY68" fmla="*/ 5757245 h 6314427"/>
              <a:gd name="connsiteX69" fmla="*/ 6875001 w 8177232"/>
              <a:gd name="connsiteY69" fmla="*/ 5770929 h 6314427"/>
              <a:gd name="connsiteX70" fmla="*/ 6540756 w 8177232"/>
              <a:gd name="connsiteY70" fmla="*/ 5700079 h 6314427"/>
              <a:gd name="connsiteX71" fmla="*/ 6520039 w 8177232"/>
              <a:gd name="connsiteY71" fmla="*/ 5690044 h 6314427"/>
              <a:gd name="connsiteX72" fmla="*/ 6271403 w 8177232"/>
              <a:gd name="connsiteY72" fmla="*/ 5504691 h 6314427"/>
              <a:gd name="connsiteX73" fmla="*/ 6093698 w 8177232"/>
              <a:gd name="connsiteY73" fmla="*/ 4886603 h 6314427"/>
              <a:gd name="connsiteX74" fmla="*/ 5877444 w 8177232"/>
              <a:gd name="connsiteY74" fmla="*/ 4329361 h 6314427"/>
              <a:gd name="connsiteX75" fmla="*/ 5779524 w 8177232"/>
              <a:gd name="connsiteY75" fmla="*/ 3842124 h 6314427"/>
              <a:gd name="connsiteX76" fmla="*/ 5678469 w 8177232"/>
              <a:gd name="connsiteY76" fmla="*/ 3418517 h 6314427"/>
              <a:gd name="connsiteX77" fmla="*/ 5571056 w 8177232"/>
              <a:gd name="connsiteY77" fmla="*/ 3378016 h 6314427"/>
              <a:gd name="connsiteX78" fmla="*/ 5497432 w 8177232"/>
              <a:gd name="connsiteY78" fmla="*/ 3372385 h 6314427"/>
              <a:gd name="connsiteX79" fmla="*/ 5751817 w 8177232"/>
              <a:gd name="connsiteY79" fmla="*/ 3840878 h 6314427"/>
              <a:gd name="connsiteX80" fmla="*/ 5849737 w 8177232"/>
              <a:gd name="connsiteY80" fmla="*/ 4328115 h 6314427"/>
              <a:gd name="connsiteX81" fmla="*/ 6065991 w 8177232"/>
              <a:gd name="connsiteY81" fmla="*/ 4885357 h 6314427"/>
              <a:gd name="connsiteX82" fmla="*/ 6243696 w 8177232"/>
              <a:gd name="connsiteY82" fmla="*/ 5503445 h 6314427"/>
              <a:gd name="connsiteX83" fmla="*/ 6255647 w 8177232"/>
              <a:gd name="connsiteY83" fmla="*/ 5516428 h 6314427"/>
              <a:gd name="connsiteX84" fmla="*/ 6313386 w 8177232"/>
              <a:gd name="connsiteY84" fmla="*/ 5579148 h 6314427"/>
              <a:gd name="connsiteX85" fmla="*/ 6373047 w 8177232"/>
              <a:gd name="connsiteY85" fmla="*/ 5620940 h 6314427"/>
              <a:gd name="connsiteX86" fmla="*/ 6437311 w 8177232"/>
              <a:gd name="connsiteY86" fmla="*/ 5678151 h 6314427"/>
              <a:gd name="connsiteX87" fmla="*/ 6540756 w 8177232"/>
              <a:gd name="connsiteY87" fmla="*/ 5700079 h 6314427"/>
              <a:gd name="connsiteX88" fmla="*/ 6613553 w 8177232"/>
              <a:gd name="connsiteY88" fmla="*/ 5735338 h 6314427"/>
              <a:gd name="connsiteX89" fmla="*/ 6646589 w 8177232"/>
              <a:gd name="connsiteY89" fmla="*/ 5752574 h 6314427"/>
              <a:gd name="connsiteX90" fmla="*/ 6646611 w 8177232"/>
              <a:gd name="connsiteY90" fmla="*/ 5756258 h 6314427"/>
              <a:gd name="connsiteX91" fmla="*/ 6655289 w 8177232"/>
              <a:gd name="connsiteY91" fmla="*/ 5757433 h 6314427"/>
              <a:gd name="connsiteX92" fmla="*/ 6753316 w 8177232"/>
              <a:gd name="connsiteY92" fmla="*/ 5769391 h 6314427"/>
              <a:gd name="connsiteX93" fmla="*/ 6853144 w 8177232"/>
              <a:gd name="connsiteY93" fmla="*/ 5783390 h 6314427"/>
              <a:gd name="connsiteX94" fmla="*/ 6501698 w 8177232"/>
              <a:gd name="connsiteY94" fmla="*/ 5983749 h 6314427"/>
              <a:gd name="connsiteX95" fmla="*/ 6063549 w 8177232"/>
              <a:gd name="connsiteY95" fmla="*/ 5983749 h 6314427"/>
              <a:gd name="connsiteX96" fmla="*/ 5149151 w 8177232"/>
              <a:gd name="connsiteY96" fmla="*/ 5898025 h 6314427"/>
              <a:gd name="connsiteX97" fmla="*/ 3396550 w 8177232"/>
              <a:gd name="connsiteY97" fmla="*/ 6250450 h 6314427"/>
              <a:gd name="connsiteX98" fmla="*/ 2929827 w 8177232"/>
              <a:gd name="connsiteY98" fmla="*/ 6298076 h 6314427"/>
              <a:gd name="connsiteX99" fmla="*/ 2596451 w 8177232"/>
              <a:gd name="connsiteY99" fmla="*/ 6212350 h 6314427"/>
              <a:gd name="connsiteX100" fmla="*/ 2272601 w 8177232"/>
              <a:gd name="connsiteY100" fmla="*/ 6136150 h 6314427"/>
              <a:gd name="connsiteX101" fmla="*/ 1824926 w 8177232"/>
              <a:gd name="connsiteY101" fmla="*/ 6193300 h 6314427"/>
              <a:gd name="connsiteX102" fmla="*/ 1243901 w 8177232"/>
              <a:gd name="connsiteY102" fmla="*/ 5917075 h 6314427"/>
              <a:gd name="connsiteX103" fmla="*/ 1167701 w 8177232"/>
              <a:gd name="connsiteY103" fmla="*/ 5678951 h 6314427"/>
              <a:gd name="connsiteX104" fmla="*/ 1081976 w 8177232"/>
              <a:gd name="connsiteY104" fmla="*/ 5269376 h 6314427"/>
              <a:gd name="connsiteX105" fmla="*/ 966315 w 8177232"/>
              <a:gd name="connsiteY105" fmla="*/ 5059373 h 6314427"/>
              <a:gd name="connsiteX106" fmla="*/ 700522 w 8177232"/>
              <a:gd name="connsiteY106" fmla="*/ 5054384 h 6314427"/>
              <a:gd name="connsiteX107" fmla="*/ 453622 w 8177232"/>
              <a:gd name="connsiteY107" fmla="*/ 4996794 h 6314427"/>
              <a:gd name="connsiteX108" fmla="*/ 402165 w 8177232"/>
              <a:gd name="connsiteY108" fmla="*/ 4870163 h 6314427"/>
              <a:gd name="connsiteX109" fmla="*/ 121293 w 8177232"/>
              <a:gd name="connsiteY109" fmla="*/ 4262016 h 6314427"/>
              <a:gd name="connsiteX110" fmla="*/ 104217 w 8177232"/>
              <a:gd name="connsiteY110" fmla="*/ 4304127 h 6314427"/>
              <a:gd name="connsiteX111" fmla="*/ 93257 w 8177232"/>
              <a:gd name="connsiteY111" fmla="*/ 4331156 h 6314427"/>
              <a:gd name="connsiteX112" fmla="*/ 26839 w 8177232"/>
              <a:gd name="connsiteY112" fmla="*/ 4124570 h 6314427"/>
              <a:gd name="connsiteX113" fmla="*/ 0 w 8177232"/>
              <a:gd name="connsiteY113" fmla="*/ 3852398 h 6314427"/>
              <a:gd name="connsiteX114" fmla="*/ 9432 w 8177232"/>
              <a:gd name="connsiteY114" fmla="*/ 3827140 h 6314427"/>
              <a:gd name="connsiteX115" fmla="*/ 338566 w 8177232"/>
              <a:gd name="connsiteY115" fmla="*/ 3034831 h 6314427"/>
              <a:gd name="connsiteX116" fmla="*/ 871740 w 8177232"/>
              <a:gd name="connsiteY116" fmla="*/ 1971780 h 6314427"/>
              <a:gd name="connsiteX117" fmla="*/ 1087223 w 8177232"/>
              <a:gd name="connsiteY117" fmla="*/ 1237926 h 6314427"/>
              <a:gd name="connsiteX118" fmla="*/ 1146185 w 8177232"/>
              <a:gd name="connsiteY118" fmla="*/ 534860 h 6314427"/>
              <a:gd name="connsiteX119" fmla="*/ 1163626 w 8177232"/>
              <a:gd name="connsiteY119" fmla="*/ 480180 h 6314427"/>
              <a:gd name="connsiteX120" fmla="*/ 1194196 w 8177232"/>
              <a:gd name="connsiteY120" fmla="*/ 458015 h 6314427"/>
              <a:gd name="connsiteX121" fmla="*/ 1466096 w 8177232"/>
              <a:gd name="connsiteY121" fmla="*/ 152699 h 6314427"/>
              <a:gd name="connsiteX122" fmla="*/ 2103093 w 8177232"/>
              <a:gd name="connsiteY122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673075 w 8177232"/>
              <a:gd name="connsiteY17" fmla="*/ 2080844 h 6314427"/>
              <a:gd name="connsiteX18" fmla="*/ 4654625 w 8177232"/>
              <a:gd name="connsiteY18" fmla="*/ 2612417 h 6314427"/>
              <a:gd name="connsiteX19" fmla="*/ 4766980 w 8177232"/>
              <a:gd name="connsiteY19" fmla="*/ 3055546 h 6314427"/>
              <a:gd name="connsiteX20" fmla="*/ 5116601 w 8177232"/>
              <a:gd name="connsiteY20" fmla="*/ 3332549 h 6314427"/>
              <a:gd name="connsiteX21" fmla="*/ 5247317 w 8177232"/>
              <a:gd name="connsiteY21" fmla="*/ 3359307 h 6314427"/>
              <a:gd name="connsiteX22" fmla="*/ 5274237 w 8177232"/>
              <a:gd name="connsiteY22" fmla="*/ 3360448 h 6314427"/>
              <a:gd name="connsiteX23" fmla="*/ 4794687 w 8177232"/>
              <a:gd name="connsiteY23" fmla="*/ 3056792 h 6314427"/>
              <a:gd name="connsiteX24" fmla="*/ 4682332 w 8177232"/>
              <a:gd name="connsiteY24" fmla="*/ 2613663 h 6314427"/>
              <a:gd name="connsiteX25" fmla="*/ 4700782 w 8177232"/>
              <a:gd name="connsiteY25" fmla="*/ 2082090 h 6314427"/>
              <a:gd name="connsiteX26" fmla="*/ 4311875 w 8177232"/>
              <a:gd name="connsiteY26" fmla="*/ 262145 h 6314427"/>
              <a:gd name="connsiteX27" fmla="*/ 4262981 w 8177232"/>
              <a:gd name="connsiteY27" fmla="*/ 231029 h 6314427"/>
              <a:gd name="connsiteX28" fmla="*/ 4281919 w 8177232"/>
              <a:gd name="connsiteY28" fmla="*/ 220849 h 6314427"/>
              <a:gd name="connsiteX29" fmla="*/ 5011125 w 8177232"/>
              <a:gd name="connsiteY29" fmla="*/ 101491 h 6314427"/>
              <a:gd name="connsiteX30" fmla="*/ 6022905 w 8177232"/>
              <a:gd name="connsiteY30" fmla="*/ 395474 h 6314427"/>
              <a:gd name="connsiteX31" fmla="*/ 6291314 w 8177232"/>
              <a:gd name="connsiteY31" fmla="*/ 321893 h 6314427"/>
              <a:gd name="connsiteX32" fmla="*/ 6567509 w 8177232"/>
              <a:gd name="connsiteY32" fmla="*/ 85851 h 6314427"/>
              <a:gd name="connsiteX33" fmla="*/ 6764358 w 8177232"/>
              <a:gd name="connsiteY33" fmla="*/ 73151 h 6314427"/>
              <a:gd name="connsiteX34" fmla="*/ 7081858 w 8177232"/>
              <a:gd name="connsiteY34" fmla="*/ 257301 h 6314427"/>
              <a:gd name="connsiteX35" fmla="*/ 7373958 w 8177232"/>
              <a:gd name="connsiteY35" fmla="*/ 612901 h 6314427"/>
              <a:gd name="connsiteX36" fmla="*/ 7608908 w 8177232"/>
              <a:gd name="connsiteY36" fmla="*/ 1000251 h 6314427"/>
              <a:gd name="connsiteX37" fmla="*/ 7596208 w 8177232"/>
              <a:gd name="connsiteY37" fmla="*/ 1165351 h 6314427"/>
              <a:gd name="connsiteX38" fmla="*/ 7666058 w 8177232"/>
              <a:gd name="connsiteY38" fmla="*/ 1241551 h 6314427"/>
              <a:gd name="connsiteX39" fmla="*/ 7796233 w 8177232"/>
              <a:gd name="connsiteY39" fmla="*/ 1247901 h 6314427"/>
              <a:gd name="connsiteX40" fmla="*/ 8024832 w 8177232"/>
              <a:gd name="connsiteY40" fmla="*/ 1625726 h 6314427"/>
              <a:gd name="connsiteX41" fmla="*/ 8177232 w 8177232"/>
              <a:gd name="connsiteY41" fmla="*/ 2013076 h 6314427"/>
              <a:gd name="connsiteX42" fmla="*/ 8088331 w 8177232"/>
              <a:gd name="connsiteY42" fmla="*/ 2340101 h 6314427"/>
              <a:gd name="connsiteX43" fmla="*/ 8028007 w 8177232"/>
              <a:gd name="connsiteY43" fmla="*/ 2435351 h 6314427"/>
              <a:gd name="connsiteX44" fmla="*/ 7993082 w 8177232"/>
              <a:gd name="connsiteY44" fmla="*/ 2663951 h 6314427"/>
              <a:gd name="connsiteX45" fmla="*/ 7904182 w 8177232"/>
              <a:gd name="connsiteY45" fmla="*/ 3006851 h 6314427"/>
              <a:gd name="connsiteX46" fmla="*/ 7875607 w 8177232"/>
              <a:gd name="connsiteY46" fmla="*/ 3251325 h 6314427"/>
              <a:gd name="connsiteX47" fmla="*/ 7862907 w 8177232"/>
              <a:gd name="connsiteY47" fmla="*/ 3730750 h 6314427"/>
              <a:gd name="connsiteX48" fmla="*/ 7862907 w 8177232"/>
              <a:gd name="connsiteY48" fmla="*/ 4013325 h 6314427"/>
              <a:gd name="connsiteX49" fmla="*/ 7847032 w 8177232"/>
              <a:gd name="connsiteY49" fmla="*/ 4346699 h 6314427"/>
              <a:gd name="connsiteX50" fmla="*/ 7818457 w 8177232"/>
              <a:gd name="connsiteY50" fmla="*/ 4476874 h 6314427"/>
              <a:gd name="connsiteX51" fmla="*/ 7720032 w 8177232"/>
              <a:gd name="connsiteY51" fmla="*/ 4635624 h 6314427"/>
              <a:gd name="connsiteX52" fmla="*/ 7561282 w 8177232"/>
              <a:gd name="connsiteY52" fmla="*/ 4759449 h 6314427"/>
              <a:gd name="connsiteX53" fmla="*/ 7421582 w 8177232"/>
              <a:gd name="connsiteY53" fmla="*/ 4889623 h 6314427"/>
              <a:gd name="connsiteX54" fmla="*/ 7358082 w 8177232"/>
              <a:gd name="connsiteY54" fmla="*/ 5035673 h 6314427"/>
              <a:gd name="connsiteX55" fmla="*/ 7323157 w 8177232"/>
              <a:gd name="connsiteY55" fmla="*/ 5232523 h 6314427"/>
              <a:gd name="connsiteX56" fmla="*/ 7304107 w 8177232"/>
              <a:gd name="connsiteY56" fmla="*/ 5416673 h 6314427"/>
              <a:gd name="connsiteX57" fmla="*/ 7272357 w 8177232"/>
              <a:gd name="connsiteY57" fmla="*/ 5597648 h 6314427"/>
              <a:gd name="connsiteX58" fmla="*/ 7199332 w 8177232"/>
              <a:gd name="connsiteY58" fmla="*/ 5677023 h 6314427"/>
              <a:gd name="connsiteX59" fmla="*/ 7119957 w 8177232"/>
              <a:gd name="connsiteY59" fmla="*/ 5692898 h 6314427"/>
              <a:gd name="connsiteX60" fmla="*/ 7034232 w 8177232"/>
              <a:gd name="connsiteY60" fmla="*/ 5708773 h 6314427"/>
              <a:gd name="connsiteX61" fmla="*/ 6938982 w 8177232"/>
              <a:gd name="connsiteY61" fmla="*/ 5740522 h 6314427"/>
              <a:gd name="connsiteX62" fmla="*/ 6892162 w 8177232"/>
              <a:gd name="connsiteY62" fmla="*/ 5789293 h 6314427"/>
              <a:gd name="connsiteX63" fmla="*/ 6879233 w 8177232"/>
              <a:gd name="connsiteY63" fmla="*/ 5787048 h 6314427"/>
              <a:gd name="connsiteX64" fmla="*/ 6853144 w 8177232"/>
              <a:gd name="connsiteY64" fmla="*/ 5783390 h 6314427"/>
              <a:gd name="connsiteX65" fmla="*/ 6875001 w 8177232"/>
              <a:gd name="connsiteY65" fmla="*/ 5770929 h 6314427"/>
              <a:gd name="connsiteX66" fmla="*/ 6903845 w 8177232"/>
              <a:gd name="connsiteY66" fmla="*/ 5777043 h 6314427"/>
              <a:gd name="connsiteX67" fmla="*/ 6899004 w 8177232"/>
              <a:gd name="connsiteY67" fmla="*/ 5757245 h 6314427"/>
              <a:gd name="connsiteX68" fmla="*/ 6875001 w 8177232"/>
              <a:gd name="connsiteY68" fmla="*/ 5770929 h 6314427"/>
              <a:gd name="connsiteX69" fmla="*/ 6540756 w 8177232"/>
              <a:gd name="connsiteY69" fmla="*/ 5700079 h 6314427"/>
              <a:gd name="connsiteX70" fmla="*/ 6520039 w 8177232"/>
              <a:gd name="connsiteY70" fmla="*/ 5690044 h 6314427"/>
              <a:gd name="connsiteX71" fmla="*/ 6271403 w 8177232"/>
              <a:gd name="connsiteY71" fmla="*/ 5504691 h 6314427"/>
              <a:gd name="connsiteX72" fmla="*/ 6093698 w 8177232"/>
              <a:gd name="connsiteY72" fmla="*/ 4886603 h 6314427"/>
              <a:gd name="connsiteX73" fmla="*/ 5877444 w 8177232"/>
              <a:gd name="connsiteY73" fmla="*/ 4329361 h 6314427"/>
              <a:gd name="connsiteX74" fmla="*/ 5779524 w 8177232"/>
              <a:gd name="connsiteY74" fmla="*/ 3842124 h 6314427"/>
              <a:gd name="connsiteX75" fmla="*/ 5678469 w 8177232"/>
              <a:gd name="connsiteY75" fmla="*/ 3418517 h 6314427"/>
              <a:gd name="connsiteX76" fmla="*/ 5571056 w 8177232"/>
              <a:gd name="connsiteY76" fmla="*/ 3378016 h 6314427"/>
              <a:gd name="connsiteX77" fmla="*/ 5497432 w 8177232"/>
              <a:gd name="connsiteY77" fmla="*/ 3372385 h 6314427"/>
              <a:gd name="connsiteX78" fmla="*/ 5751817 w 8177232"/>
              <a:gd name="connsiteY78" fmla="*/ 3840878 h 6314427"/>
              <a:gd name="connsiteX79" fmla="*/ 5849737 w 8177232"/>
              <a:gd name="connsiteY79" fmla="*/ 4328115 h 6314427"/>
              <a:gd name="connsiteX80" fmla="*/ 6065991 w 8177232"/>
              <a:gd name="connsiteY80" fmla="*/ 4885357 h 6314427"/>
              <a:gd name="connsiteX81" fmla="*/ 6243696 w 8177232"/>
              <a:gd name="connsiteY81" fmla="*/ 5503445 h 6314427"/>
              <a:gd name="connsiteX82" fmla="*/ 6255647 w 8177232"/>
              <a:gd name="connsiteY82" fmla="*/ 5516428 h 6314427"/>
              <a:gd name="connsiteX83" fmla="*/ 6313386 w 8177232"/>
              <a:gd name="connsiteY83" fmla="*/ 5579148 h 6314427"/>
              <a:gd name="connsiteX84" fmla="*/ 6373047 w 8177232"/>
              <a:gd name="connsiteY84" fmla="*/ 5620940 h 6314427"/>
              <a:gd name="connsiteX85" fmla="*/ 6437311 w 8177232"/>
              <a:gd name="connsiteY85" fmla="*/ 5678151 h 6314427"/>
              <a:gd name="connsiteX86" fmla="*/ 6540756 w 8177232"/>
              <a:gd name="connsiteY86" fmla="*/ 5700079 h 6314427"/>
              <a:gd name="connsiteX87" fmla="*/ 6613553 w 8177232"/>
              <a:gd name="connsiteY87" fmla="*/ 5735338 h 6314427"/>
              <a:gd name="connsiteX88" fmla="*/ 6646589 w 8177232"/>
              <a:gd name="connsiteY88" fmla="*/ 5752574 h 6314427"/>
              <a:gd name="connsiteX89" fmla="*/ 6646611 w 8177232"/>
              <a:gd name="connsiteY89" fmla="*/ 5756258 h 6314427"/>
              <a:gd name="connsiteX90" fmla="*/ 6655289 w 8177232"/>
              <a:gd name="connsiteY90" fmla="*/ 5757433 h 6314427"/>
              <a:gd name="connsiteX91" fmla="*/ 6753316 w 8177232"/>
              <a:gd name="connsiteY91" fmla="*/ 5769391 h 6314427"/>
              <a:gd name="connsiteX92" fmla="*/ 6853144 w 8177232"/>
              <a:gd name="connsiteY92" fmla="*/ 5783390 h 6314427"/>
              <a:gd name="connsiteX93" fmla="*/ 6501698 w 8177232"/>
              <a:gd name="connsiteY93" fmla="*/ 5983749 h 6314427"/>
              <a:gd name="connsiteX94" fmla="*/ 6063549 w 8177232"/>
              <a:gd name="connsiteY94" fmla="*/ 5983749 h 6314427"/>
              <a:gd name="connsiteX95" fmla="*/ 5149151 w 8177232"/>
              <a:gd name="connsiteY95" fmla="*/ 5898025 h 6314427"/>
              <a:gd name="connsiteX96" fmla="*/ 3396550 w 8177232"/>
              <a:gd name="connsiteY96" fmla="*/ 6250450 h 6314427"/>
              <a:gd name="connsiteX97" fmla="*/ 2929827 w 8177232"/>
              <a:gd name="connsiteY97" fmla="*/ 6298076 h 6314427"/>
              <a:gd name="connsiteX98" fmla="*/ 2596451 w 8177232"/>
              <a:gd name="connsiteY98" fmla="*/ 6212350 h 6314427"/>
              <a:gd name="connsiteX99" fmla="*/ 2272601 w 8177232"/>
              <a:gd name="connsiteY99" fmla="*/ 6136150 h 6314427"/>
              <a:gd name="connsiteX100" fmla="*/ 1824926 w 8177232"/>
              <a:gd name="connsiteY100" fmla="*/ 6193300 h 6314427"/>
              <a:gd name="connsiteX101" fmla="*/ 1243901 w 8177232"/>
              <a:gd name="connsiteY101" fmla="*/ 5917075 h 6314427"/>
              <a:gd name="connsiteX102" fmla="*/ 1167701 w 8177232"/>
              <a:gd name="connsiteY102" fmla="*/ 5678951 h 6314427"/>
              <a:gd name="connsiteX103" fmla="*/ 1081976 w 8177232"/>
              <a:gd name="connsiteY103" fmla="*/ 5269376 h 6314427"/>
              <a:gd name="connsiteX104" fmla="*/ 966315 w 8177232"/>
              <a:gd name="connsiteY104" fmla="*/ 5059373 h 6314427"/>
              <a:gd name="connsiteX105" fmla="*/ 700522 w 8177232"/>
              <a:gd name="connsiteY105" fmla="*/ 5054384 h 6314427"/>
              <a:gd name="connsiteX106" fmla="*/ 453622 w 8177232"/>
              <a:gd name="connsiteY106" fmla="*/ 4996794 h 6314427"/>
              <a:gd name="connsiteX107" fmla="*/ 402165 w 8177232"/>
              <a:gd name="connsiteY107" fmla="*/ 4870163 h 6314427"/>
              <a:gd name="connsiteX108" fmla="*/ 121293 w 8177232"/>
              <a:gd name="connsiteY108" fmla="*/ 4262016 h 6314427"/>
              <a:gd name="connsiteX109" fmla="*/ 104217 w 8177232"/>
              <a:gd name="connsiteY109" fmla="*/ 4304127 h 6314427"/>
              <a:gd name="connsiteX110" fmla="*/ 93257 w 8177232"/>
              <a:gd name="connsiteY110" fmla="*/ 4331156 h 6314427"/>
              <a:gd name="connsiteX111" fmla="*/ 26839 w 8177232"/>
              <a:gd name="connsiteY111" fmla="*/ 4124570 h 6314427"/>
              <a:gd name="connsiteX112" fmla="*/ 0 w 8177232"/>
              <a:gd name="connsiteY112" fmla="*/ 3852398 h 6314427"/>
              <a:gd name="connsiteX113" fmla="*/ 9432 w 8177232"/>
              <a:gd name="connsiteY113" fmla="*/ 3827140 h 6314427"/>
              <a:gd name="connsiteX114" fmla="*/ 338566 w 8177232"/>
              <a:gd name="connsiteY114" fmla="*/ 3034831 h 6314427"/>
              <a:gd name="connsiteX115" fmla="*/ 871740 w 8177232"/>
              <a:gd name="connsiteY115" fmla="*/ 1971780 h 6314427"/>
              <a:gd name="connsiteX116" fmla="*/ 1087223 w 8177232"/>
              <a:gd name="connsiteY116" fmla="*/ 1237926 h 6314427"/>
              <a:gd name="connsiteX117" fmla="*/ 1146185 w 8177232"/>
              <a:gd name="connsiteY117" fmla="*/ 534860 h 6314427"/>
              <a:gd name="connsiteX118" fmla="*/ 1163626 w 8177232"/>
              <a:gd name="connsiteY118" fmla="*/ 480180 h 6314427"/>
              <a:gd name="connsiteX119" fmla="*/ 1194196 w 8177232"/>
              <a:gd name="connsiteY119" fmla="*/ 458015 h 6314427"/>
              <a:gd name="connsiteX120" fmla="*/ 1466096 w 8177232"/>
              <a:gd name="connsiteY120" fmla="*/ 152699 h 6314427"/>
              <a:gd name="connsiteX121" fmla="*/ 2103093 w 8177232"/>
              <a:gd name="connsiteY121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673075 w 8177232"/>
              <a:gd name="connsiteY17" fmla="*/ 2080844 h 6314427"/>
              <a:gd name="connsiteX18" fmla="*/ 4654625 w 8177232"/>
              <a:gd name="connsiteY18" fmla="*/ 2612417 h 6314427"/>
              <a:gd name="connsiteX19" fmla="*/ 4766980 w 8177232"/>
              <a:gd name="connsiteY19" fmla="*/ 3055546 h 6314427"/>
              <a:gd name="connsiteX20" fmla="*/ 5116601 w 8177232"/>
              <a:gd name="connsiteY20" fmla="*/ 3332549 h 6314427"/>
              <a:gd name="connsiteX21" fmla="*/ 5247317 w 8177232"/>
              <a:gd name="connsiteY21" fmla="*/ 3359307 h 6314427"/>
              <a:gd name="connsiteX22" fmla="*/ 5274237 w 8177232"/>
              <a:gd name="connsiteY22" fmla="*/ 3360448 h 6314427"/>
              <a:gd name="connsiteX23" fmla="*/ 4794687 w 8177232"/>
              <a:gd name="connsiteY23" fmla="*/ 3056792 h 6314427"/>
              <a:gd name="connsiteX24" fmla="*/ 4682332 w 8177232"/>
              <a:gd name="connsiteY24" fmla="*/ 2613663 h 6314427"/>
              <a:gd name="connsiteX25" fmla="*/ 4311875 w 8177232"/>
              <a:gd name="connsiteY25" fmla="*/ 262145 h 6314427"/>
              <a:gd name="connsiteX26" fmla="*/ 4262981 w 8177232"/>
              <a:gd name="connsiteY26" fmla="*/ 231029 h 6314427"/>
              <a:gd name="connsiteX27" fmla="*/ 4281919 w 8177232"/>
              <a:gd name="connsiteY27" fmla="*/ 220849 h 6314427"/>
              <a:gd name="connsiteX28" fmla="*/ 5011125 w 8177232"/>
              <a:gd name="connsiteY28" fmla="*/ 101491 h 6314427"/>
              <a:gd name="connsiteX29" fmla="*/ 6022905 w 8177232"/>
              <a:gd name="connsiteY29" fmla="*/ 395474 h 6314427"/>
              <a:gd name="connsiteX30" fmla="*/ 6291314 w 8177232"/>
              <a:gd name="connsiteY30" fmla="*/ 321893 h 6314427"/>
              <a:gd name="connsiteX31" fmla="*/ 6567509 w 8177232"/>
              <a:gd name="connsiteY31" fmla="*/ 85851 h 6314427"/>
              <a:gd name="connsiteX32" fmla="*/ 6764358 w 8177232"/>
              <a:gd name="connsiteY32" fmla="*/ 73151 h 6314427"/>
              <a:gd name="connsiteX33" fmla="*/ 7081858 w 8177232"/>
              <a:gd name="connsiteY33" fmla="*/ 257301 h 6314427"/>
              <a:gd name="connsiteX34" fmla="*/ 7373958 w 8177232"/>
              <a:gd name="connsiteY34" fmla="*/ 612901 h 6314427"/>
              <a:gd name="connsiteX35" fmla="*/ 7608908 w 8177232"/>
              <a:gd name="connsiteY35" fmla="*/ 1000251 h 6314427"/>
              <a:gd name="connsiteX36" fmla="*/ 7596208 w 8177232"/>
              <a:gd name="connsiteY36" fmla="*/ 1165351 h 6314427"/>
              <a:gd name="connsiteX37" fmla="*/ 7666058 w 8177232"/>
              <a:gd name="connsiteY37" fmla="*/ 1241551 h 6314427"/>
              <a:gd name="connsiteX38" fmla="*/ 7796233 w 8177232"/>
              <a:gd name="connsiteY38" fmla="*/ 1247901 h 6314427"/>
              <a:gd name="connsiteX39" fmla="*/ 8024832 w 8177232"/>
              <a:gd name="connsiteY39" fmla="*/ 1625726 h 6314427"/>
              <a:gd name="connsiteX40" fmla="*/ 8177232 w 8177232"/>
              <a:gd name="connsiteY40" fmla="*/ 2013076 h 6314427"/>
              <a:gd name="connsiteX41" fmla="*/ 8088331 w 8177232"/>
              <a:gd name="connsiteY41" fmla="*/ 2340101 h 6314427"/>
              <a:gd name="connsiteX42" fmla="*/ 8028007 w 8177232"/>
              <a:gd name="connsiteY42" fmla="*/ 2435351 h 6314427"/>
              <a:gd name="connsiteX43" fmla="*/ 7993082 w 8177232"/>
              <a:gd name="connsiteY43" fmla="*/ 2663951 h 6314427"/>
              <a:gd name="connsiteX44" fmla="*/ 7904182 w 8177232"/>
              <a:gd name="connsiteY44" fmla="*/ 3006851 h 6314427"/>
              <a:gd name="connsiteX45" fmla="*/ 7875607 w 8177232"/>
              <a:gd name="connsiteY45" fmla="*/ 3251325 h 6314427"/>
              <a:gd name="connsiteX46" fmla="*/ 7862907 w 8177232"/>
              <a:gd name="connsiteY46" fmla="*/ 3730750 h 6314427"/>
              <a:gd name="connsiteX47" fmla="*/ 7862907 w 8177232"/>
              <a:gd name="connsiteY47" fmla="*/ 4013325 h 6314427"/>
              <a:gd name="connsiteX48" fmla="*/ 7847032 w 8177232"/>
              <a:gd name="connsiteY48" fmla="*/ 4346699 h 6314427"/>
              <a:gd name="connsiteX49" fmla="*/ 7818457 w 8177232"/>
              <a:gd name="connsiteY49" fmla="*/ 4476874 h 6314427"/>
              <a:gd name="connsiteX50" fmla="*/ 7720032 w 8177232"/>
              <a:gd name="connsiteY50" fmla="*/ 4635624 h 6314427"/>
              <a:gd name="connsiteX51" fmla="*/ 7561282 w 8177232"/>
              <a:gd name="connsiteY51" fmla="*/ 4759449 h 6314427"/>
              <a:gd name="connsiteX52" fmla="*/ 7421582 w 8177232"/>
              <a:gd name="connsiteY52" fmla="*/ 4889623 h 6314427"/>
              <a:gd name="connsiteX53" fmla="*/ 7358082 w 8177232"/>
              <a:gd name="connsiteY53" fmla="*/ 5035673 h 6314427"/>
              <a:gd name="connsiteX54" fmla="*/ 7323157 w 8177232"/>
              <a:gd name="connsiteY54" fmla="*/ 5232523 h 6314427"/>
              <a:gd name="connsiteX55" fmla="*/ 7304107 w 8177232"/>
              <a:gd name="connsiteY55" fmla="*/ 5416673 h 6314427"/>
              <a:gd name="connsiteX56" fmla="*/ 7272357 w 8177232"/>
              <a:gd name="connsiteY56" fmla="*/ 5597648 h 6314427"/>
              <a:gd name="connsiteX57" fmla="*/ 7199332 w 8177232"/>
              <a:gd name="connsiteY57" fmla="*/ 5677023 h 6314427"/>
              <a:gd name="connsiteX58" fmla="*/ 7119957 w 8177232"/>
              <a:gd name="connsiteY58" fmla="*/ 5692898 h 6314427"/>
              <a:gd name="connsiteX59" fmla="*/ 7034232 w 8177232"/>
              <a:gd name="connsiteY59" fmla="*/ 5708773 h 6314427"/>
              <a:gd name="connsiteX60" fmla="*/ 6938982 w 8177232"/>
              <a:gd name="connsiteY60" fmla="*/ 5740522 h 6314427"/>
              <a:gd name="connsiteX61" fmla="*/ 6892162 w 8177232"/>
              <a:gd name="connsiteY61" fmla="*/ 5789293 h 6314427"/>
              <a:gd name="connsiteX62" fmla="*/ 6879233 w 8177232"/>
              <a:gd name="connsiteY62" fmla="*/ 5787048 h 6314427"/>
              <a:gd name="connsiteX63" fmla="*/ 6853144 w 8177232"/>
              <a:gd name="connsiteY63" fmla="*/ 5783390 h 6314427"/>
              <a:gd name="connsiteX64" fmla="*/ 6875001 w 8177232"/>
              <a:gd name="connsiteY64" fmla="*/ 5770929 h 6314427"/>
              <a:gd name="connsiteX65" fmla="*/ 6903845 w 8177232"/>
              <a:gd name="connsiteY65" fmla="*/ 5777043 h 6314427"/>
              <a:gd name="connsiteX66" fmla="*/ 6899004 w 8177232"/>
              <a:gd name="connsiteY66" fmla="*/ 5757245 h 6314427"/>
              <a:gd name="connsiteX67" fmla="*/ 6875001 w 8177232"/>
              <a:gd name="connsiteY67" fmla="*/ 5770929 h 6314427"/>
              <a:gd name="connsiteX68" fmla="*/ 6540756 w 8177232"/>
              <a:gd name="connsiteY68" fmla="*/ 5700079 h 6314427"/>
              <a:gd name="connsiteX69" fmla="*/ 6520039 w 8177232"/>
              <a:gd name="connsiteY69" fmla="*/ 5690044 h 6314427"/>
              <a:gd name="connsiteX70" fmla="*/ 6271403 w 8177232"/>
              <a:gd name="connsiteY70" fmla="*/ 5504691 h 6314427"/>
              <a:gd name="connsiteX71" fmla="*/ 6093698 w 8177232"/>
              <a:gd name="connsiteY71" fmla="*/ 4886603 h 6314427"/>
              <a:gd name="connsiteX72" fmla="*/ 5877444 w 8177232"/>
              <a:gd name="connsiteY72" fmla="*/ 4329361 h 6314427"/>
              <a:gd name="connsiteX73" fmla="*/ 5779524 w 8177232"/>
              <a:gd name="connsiteY73" fmla="*/ 3842124 h 6314427"/>
              <a:gd name="connsiteX74" fmla="*/ 5678469 w 8177232"/>
              <a:gd name="connsiteY74" fmla="*/ 3418517 h 6314427"/>
              <a:gd name="connsiteX75" fmla="*/ 5571056 w 8177232"/>
              <a:gd name="connsiteY75" fmla="*/ 3378016 h 6314427"/>
              <a:gd name="connsiteX76" fmla="*/ 5497432 w 8177232"/>
              <a:gd name="connsiteY76" fmla="*/ 3372385 h 6314427"/>
              <a:gd name="connsiteX77" fmla="*/ 5751817 w 8177232"/>
              <a:gd name="connsiteY77" fmla="*/ 3840878 h 6314427"/>
              <a:gd name="connsiteX78" fmla="*/ 5849737 w 8177232"/>
              <a:gd name="connsiteY78" fmla="*/ 4328115 h 6314427"/>
              <a:gd name="connsiteX79" fmla="*/ 6065991 w 8177232"/>
              <a:gd name="connsiteY79" fmla="*/ 4885357 h 6314427"/>
              <a:gd name="connsiteX80" fmla="*/ 6243696 w 8177232"/>
              <a:gd name="connsiteY80" fmla="*/ 5503445 h 6314427"/>
              <a:gd name="connsiteX81" fmla="*/ 6255647 w 8177232"/>
              <a:gd name="connsiteY81" fmla="*/ 5516428 h 6314427"/>
              <a:gd name="connsiteX82" fmla="*/ 6313386 w 8177232"/>
              <a:gd name="connsiteY82" fmla="*/ 5579148 h 6314427"/>
              <a:gd name="connsiteX83" fmla="*/ 6373047 w 8177232"/>
              <a:gd name="connsiteY83" fmla="*/ 5620940 h 6314427"/>
              <a:gd name="connsiteX84" fmla="*/ 6437311 w 8177232"/>
              <a:gd name="connsiteY84" fmla="*/ 5678151 h 6314427"/>
              <a:gd name="connsiteX85" fmla="*/ 6540756 w 8177232"/>
              <a:gd name="connsiteY85" fmla="*/ 5700079 h 6314427"/>
              <a:gd name="connsiteX86" fmla="*/ 6613553 w 8177232"/>
              <a:gd name="connsiteY86" fmla="*/ 5735338 h 6314427"/>
              <a:gd name="connsiteX87" fmla="*/ 6646589 w 8177232"/>
              <a:gd name="connsiteY87" fmla="*/ 5752574 h 6314427"/>
              <a:gd name="connsiteX88" fmla="*/ 6646611 w 8177232"/>
              <a:gd name="connsiteY88" fmla="*/ 5756258 h 6314427"/>
              <a:gd name="connsiteX89" fmla="*/ 6655289 w 8177232"/>
              <a:gd name="connsiteY89" fmla="*/ 5757433 h 6314427"/>
              <a:gd name="connsiteX90" fmla="*/ 6753316 w 8177232"/>
              <a:gd name="connsiteY90" fmla="*/ 5769391 h 6314427"/>
              <a:gd name="connsiteX91" fmla="*/ 6853144 w 8177232"/>
              <a:gd name="connsiteY91" fmla="*/ 5783390 h 6314427"/>
              <a:gd name="connsiteX92" fmla="*/ 6501698 w 8177232"/>
              <a:gd name="connsiteY92" fmla="*/ 5983749 h 6314427"/>
              <a:gd name="connsiteX93" fmla="*/ 6063549 w 8177232"/>
              <a:gd name="connsiteY93" fmla="*/ 5983749 h 6314427"/>
              <a:gd name="connsiteX94" fmla="*/ 5149151 w 8177232"/>
              <a:gd name="connsiteY94" fmla="*/ 5898025 h 6314427"/>
              <a:gd name="connsiteX95" fmla="*/ 3396550 w 8177232"/>
              <a:gd name="connsiteY95" fmla="*/ 6250450 h 6314427"/>
              <a:gd name="connsiteX96" fmla="*/ 2929827 w 8177232"/>
              <a:gd name="connsiteY96" fmla="*/ 6298076 h 6314427"/>
              <a:gd name="connsiteX97" fmla="*/ 2596451 w 8177232"/>
              <a:gd name="connsiteY97" fmla="*/ 6212350 h 6314427"/>
              <a:gd name="connsiteX98" fmla="*/ 2272601 w 8177232"/>
              <a:gd name="connsiteY98" fmla="*/ 6136150 h 6314427"/>
              <a:gd name="connsiteX99" fmla="*/ 1824926 w 8177232"/>
              <a:gd name="connsiteY99" fmla="*/ 6193300 h 6314427"/>
              <a:gd name="connsiteX100" fmla="*/ 1243901 w 8177232"/>
              <a:gd name="connsiteY100" fmla="*/ 5917075 h 6314427"/>
              <a:gd name="connsiteX101" fmla="*/ 1167701 w 8177232"/>
              <a:gd name="connsiteY101" fmla="*/ 5678951 h 6314427"/>
              <a:gd name="connsiteX102" fmla="*/ 1081976 w 8177232"/>
              <a:gd name="connsiteY102" fmla="*/ 5269376 h 6314427"/>
              <a:gd name="connsiteX103" fmla="*/ 966315 w 8177232"/>
              <a:gd name="connsiteY103" fmla="*/ 5059373 h 6314427"/>
              <a:gd name="connsiteX104" fmla="*/ 700522 w 8177232"/>
              <a:gd name="connsiteY104" fmla="*/ 5054384 h 6314427"/>
              <a:gd name="connsiteX105" fmla="*/ 453622 w 8177232"/>
              <a:gd name="connsiteY105" fmla="*/ 4996794 h 6314427"/>
              <a:gd name="connsiteX106" fmla="*/ 402165 w 8177232"/>
              <a:gd name="connsiteY106" fmla="*/ 4870163 h 6314427"/>
              <a:gd name="connsiteX107" fmla="*/ 121293 w 8177232"/>
              <a:gd name="connsiteY107" fmla="*/ 4262016 h 6314427"/>
              <a:gd name="connsiteX108" fmla="*/ 104217 w 8177232"/>
              <a:gd name="connsiteY108" fmla="*/ 4304127 h 6314427"/>
              <a:gd name="connsiteX109" fmla="*/ 93257 w 8177232"/>
              <a:gd name="connsiteY109" fmla="*/ 4331156 h 6314427"/>
              <a:gd name="connsiteX110" fmla="*/ 26839 w 8177232"/>
              <a:gd name="connsiteY110" fmla="*/ 4124570 h 6314427"/>
              <a:gd name="connsiteX111" fmla="*/ 0 w 8177232"/>
              <a:gd name="connsiteY111" fmla="*/ 3852398 h 6314427"/>
              <a:gd name="connsiteX112" fmla="*/ 9432 w 8177232"/>
              <a:gd name="connsiteY112" fmla="*/ 3827140 h 6314427"/>
              <a:gd name="connsiteX113" fmla="*/ 338566 w 8177232"/>
              <a:gd name="connsiteY113" fmla="*/ 3034831 h 6314427"/>
              <a:gd name="connsiteX114" fmla="*/ 871740 w 8177232"/>
              <a:gd name="connsiteY114" fmla="*/ 1971780 h 6314427"/>
              <a:gd name="connsiteX115" fmla="*/ 1087223 w 8177232"/>
              <a:gd name="connsiteY115" fmla="*/ 1237926 h 6314427"/>
              <a:gd name="connsiteX116" fmla="*/ 1146185 w 8177232"/>
              <a:gd name="connsiteY116" fmla="*/ 534860 h 6314427"/>
              <a:gd name="connsiteX117" fmla="*/ 1163626 w 8177232"/>
              <a:gd name="connsiteY117" fmla="*/ 480180 h 6314427"/>
              <a:gd name="connsiteX118" fmla="*/ 1194196 w 8177232"/>
              <a:gd name="connsiteY118" fmla="*/ 458015 h 6314427"/>
              <a:gd name="connsiteX119" fmla="*/ 1466096 w 8177232"/>
              <a:gd name="connsiteY119" fmla="*/ 152699 h 6314427"/>
              <a:gd name="connsiteX120" fmla="*/ 2103093 w 8177232"/>
              <a:gd name="connsiteY120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673075 w 8177232"/>
              <a:gd name="connsiteY17" fmla="*/ 2080844 h 6314427"/>
              <a:gd name="connsiteX18" fmla="*/ 4654625 w 8177232"/>
              <a:gd name="connsiteY18" fmla="*/ 2612417 h 6314427"/>
              <a:gd name="connsiteX19" fmla="*/ 4766980 w 8177232"/>
              <a:gd name="connsiteY19" fmla="*/ 3055546 h 6314427"/>
              <a:gd name="connsiteX20" fmla="*/ 5116601 w 8177232"/>
              <a:gd name="connsiteY20" fmla="*/ 3332549 h 6314427"/>
              <a:gd name="connsiteX21" fmla="*/ 5247317 w 8177232"/>
              <a:gd name="connsiteY21" fmla="*/ 3359307 h 6314427"/>
              <a:gd name="connsiteX22" fmla="*/ 5274237 w 8177232"/>
              <a:gd name="connsiteY22" fmla="*/ 3360448 h 6314427"/>
              <a:gd name="connsiteX23" fmla="*/ 4794687 w 8177232"/>
              <a:gd name="connsiteY23" fmla="*/ 3056792 h 6314427"/>
              <a:gd name="connsiteX24" fmla="*/ 4682332 w 8177232"/>
              <a:gd name="connsiteY24" fmla="*/ 2613663 h 6314427"/>
              <a:gd name="connsiteX25" fmla="*/ 4311875 w 8177232"/>
              <a:gd name="connsiteY25" fmla="*/ 262145 h 6314427"/>
              <a:gd name="connsiteX26" fmla="*/ 4262981 w 8177232"/>
              <a:gd name="connsiteY26" fmla="*/ 231029 h 6314427"/>
              <a:gd name="connsiteX27" fmla="*/ 4281919 w 8177232"/>
              <a:gd name="connsiteY27" fmla="*/ 220849 h 6314427"/>
              <a:gd name="connsiteX28" fmla="*/ 5011125 w 8177232"/>
              <a:gd name="connsiteY28" fmla="*/ 101491 h 6314427"/>
              <a:gd name="connsiteX29" fmla="*/ 6022905 w 8177232"/>
              <a:gd name="connsiteY29" fmla="*/ 395474 h 6314427"/>
              <a:gd name="connsiteX30" fmla="*/ 6291314 w 8177232"/>
              <a:gd name="connsiteY30" fmla="*/ 321893 h 6314427"/>
              <a:gd name="connsiteX31" fmla="*/ 6567509 w 8177232"/>
              <a:gd name="connsiteY31" fmla="*/ 85851 h 6314427"/>
              <a:gd name="connsiteX32" fmla="*/ 6764358 w 8177232"/>
              <a:gd name="connsiteY32" fmla="*/ 73151 h 6314427"/>
              <a:gd name="connsiteX33" fmla="*/ 7081858 w 8177232"/>
              <a:gd name="connsiteY33" fmla="*/ 257301 h 6314427"/>
              <a:gd name="connsiteX34" fmla="*/ 7373958 w 8177232"/>
              <a:gd name="connsiteY34" fmla="*/ 612901 h 6314427"/>
              <a:gd name="connsiteX35" fmla="*/ 7608908 w 8177232"/>
              <a:gd name="connsiteY35" fmla="*/ 1000251 h 6314427"/>
              <a:gd name="connsiteX36" fmla="*/ 7596208 w 8177232"/>
              <a:gd name="connsiteY36" fmla="*/ 1165351 h 6314427"/>
              <a:gd name="connsiteX37" fmla="*/ 7666058 w 8177232"/>
              <a:gd name="connsiteY37" fmla="*/ 1241551 h 6314427"/>
              <a:gd name="connsiteX38" fmla="*/ 7796233 w 8177232"/>
              <a:gd name="connsiteY38" fmla="*/ 1247901 h 6314427"/>
              <a:gd name="connsiteX39" fmla="*/ 8024832 w 8177232"/>
              <a:gd name="connsiteY39" fmla="*/ 1625726 h 6314427"/>
              <a:gd name="connsiteX40" fmla="*/ 8177232 w 8177232"/>
              <a:gd name="connsiteY40" fmla="*/ 2013076 h 6314427"/>
              <a:gd name="connsiteX41" fmla="*/ 8088331 w 8177232"/>
              <a:gd name="connsiteY41" fmla="*/ 2340101 h 6314427"/>
              <a:gd name="connsiteX42" fmla="*/ 8028007 w 8177232"/>
              <a:gd name="connsiteY42" fmla="*/ 2435351 h 6314427"/>
              <a:gd name="connsiteX43" fmla="*/ 7993082 w 8177232"/>
              <a:gd name="connsiteY43" fmla="*/ 2663951 h 6314427"/>
              <a:gd name="connsiteX44" fmla="*/ 7904182 w 8177232"/>
              <a:gd name="connsiteY44" fmla="*/ 3006851 h 6314427"/>
              <a:gd name="connsiteX45" fmla="*/ 7875607 w 8177232"/>
              <a:gd name="connsiteY45" fmla="*/ 3251325 h 6314427"/>
              <a:gd name="connsiteX46" fmla="*/ 7862907 w 8177232"/>
              <a:gd name="connsiteY46" fmla="*/ 3730750 h 6314427"/>
              <a:gd name="connsiteX47" fmla="*/ 7862907 w 8177232"/>
              <a:gd name="connsiteY47" fmla="*/ 4013325 h 6314427"/>
              <a:gd name="connsiteX48" fmla="*/ 7847032 w 8177232"/>
              <a:gd name="connsiteY48" fmla="*/ 4346699 h 6314427"/>
              <a:gd name="connsiteX49" fmla="*/ 7818457 w 8177232"/>
              <a:gd name="connsiteY49" fmla="*/ 4476874 h 6314427"/>
              <a:gd name="connsiteX50" fmla="*/ 7720032 w 8177232"/>
              <a:gd name="connsiteY50" fmla="*/ 4635624 h 6314427"/>
              <a:gd name="connsiteX51" fmla="*/ 7561282 w 8177232"/>
              <a:gd name="connsiteY51" fmla="*/ 4759449 h 6314427"/>
              <a:gd name="connsiteX52" fmla="*/ 7421582 w 8177232"/>
              <a:gd name="connsiteY52" fmla="*/ 4889623 h 6314427"/>
              <a:gd name="connsiteX53" fmla="*/ 7358082 w 8177232"/>
              <a:gd name="connsiteY53" fmla="*/ 5035673 h 6314427"/>
              <a:gd name="connsiteX54" fmla="*/ 7323157 w 8177232"/>
              <a:gd name="connsiteY54" fmla="*/ 5232523 h 6314427"/>
              <a:gd name="connsiteX55" fmla="*/ 7304107 w 8177232"/>
              <a:gd name="connsiteY55" fmla="*/ 5416673 h 6314427"/>
              <a:gd name="connsiteX56" fmla="*/ 7272357 w 8177232"/>
              <a:gd name="connsiteY56" fmla="*/ 5597648 h 6314427"/>
              <a:gd name="connsiteX57" fmla="*/ 7199332 w 8177232"/>
              <a:gd name="connsiteY57" fmla="*/ 5677023 h 6314427"/>
              <a:gd name="connsiteX58" fmla="*/ 7119957 w 8177232"/>
              <a:gd name="connsiteY58" fmla="*/ 5692898 h 6314427"/>
              <a:gd name="connsiteX59" fmla="*/ 7034232 w 8177232"/>
              <a:gd name="connsiteY59" fmla="*/ 5708773 h 6314427"/>
              <a:gd name="connsiteX60" fmla="*/ 6938982 w 8177232"/>
              <a:gd name="connsiteY60" fmla="*/ 5740522 h 6314427"/>
              <a:gd name="connsiteX61" fmla="*/ 6892162 w 8177232"/>
              <a:gd name="connsiteY61" fmla="*/ 5789293 h 6314427"/>
              <a:gd name="connsiteX62" fmla="*/ 6879233 w 8177232"/>
              <a:gd name="connsiteY62" fmla="*/ 5787048 h 6314427"/>
              <a:gd name="connsiteX63" fmla="*/ 6853144 w 8177232"/>
              <a:gd name="connsiteY63" fmla="*/ 5783390 h 6314427"/>
              <a:gd name="connsiteX64" fmla="*/ 6875001 w 8177232"/>
              <a:gd name="connsiteY64" fmla="*/ 5770929 h 6314427"/>
              <a:gd name="connsiteX65" fmla="*/ 6903845 w 8177232"/>
              <a:gd name="connsiteY65" fmla="*/ 5777043 h 6314427"/>
              <a:gd name="connsiteX66" fmla="*/ 6899004 w 8177232"/>
              <a:gd name="connsiteY66" fmla="*/ 5757245 h 6314427"/>
              <a:gd name="connsiteX67" fmla="*/ 6875001 w 8177232"/>
              <a:gd name="connsiteY67" fmla="*/ 5770929 h 6314427"/>
              <a:gd name="connsiteX68" fmla="*/ 6540756 w 8177232"/>
              <a:gd name="connsiteY68" fmla="*/ 5700079 h 6314427"/>
              <a:gd name="connsiteX69" fmla="*/ 6520039 w 8177232"/>
              <a:gd name="connsiteY69" fmla="*/ 5690044 h 6314427"/>
              <a:gd name="connsiteX70" fmla="*/ 6271403 w 8177232"/>
              <a:gd name="connsiteY70" fmla="*/ 5504691 h 6314427"/>
              <a:gd name="connsiteX71" fmla="*/ 6093698 w 8177232"/>
              <a:gd name="connsiteY71" fmla="*/ 4886603 h 6314427"/>
              <a:gd name="connsiteX72" fmla="*/ 5877444 w 8177232"/>
              <a:gd name="connsiteY72" fmla="*/ 4329361 h 6314427"/>
              <a:gd name="connsiteX73" fmla="*/ 5779524 w 8177232"/>
              <a:gd name="connsiteY73" fmla="*/ 3842124 h 6314427"/>
              <a:gd name="connsiteX74" fmla="*/ 5678469 w 8177232"/>
              <a:gd name="connsiteY74" fmla="*/ 3418517 h 6314427"/>
              <a:gd name="connsiteX75" fmla="*/ 5571056 w 8177232"/>
              <a:gd name="connsiteY75" fmla="*/ 3378016 h 6314427"/>
              <a:gd name="connsiteX76" fmla="*/ 5497432 w 8177232"/>
              <a:gd name="connsiteY76" fmla="*/ 3372385 h 6314427"/>
              <a:gd name="connsiteX77" fmla="*/ 5849737 w 8177232"/>
              <a:gd name="connsiteY77" fmla="*/ 4328115 h 6314427"/>
              <a:gd name="connsiteX78" fmla="*/ 6065991 w 8177232"/>
              <a:gd name="connsiteY78" fmla="*/ 4885357 h 6314427"/>
              <a:gd name="connsiteX79" fmla="*/ 6243696 w 8177232"/>
              <a:gd name="connsiteY79" fmla="*/ 5503445 h 6314427"/>
              <a:gd name="connsiteX80" fmla="*/ 6255647 w 8177232"/>
              <a:gd name="connsiteY80" fmla="*/ 5516428 h 6314427"/>
              <a:gd name="connsiteX81" fmla="*/ 6313386 w 8177232"/>
              <a:gd name="connsiteY81" fmla="*/ 5579148 h 6314427"/>
              <a:gd name="connsiteX82" fmla="*/ 6373047 w 8177232"/>
              <a:gd name="connsiteY82" fmla="*/ 5620940 h 6314427"/>
              <a:gd name="connsiteX83" fmla="*/ 6437311 w 8177232"/>
              <a:gd name="connsiteY83" fmla="*/ 5678151 h 6314427"/>
              <a:gd name="connsiteX84" fmla="*/ 6540756 w 8177232"/>
              <a:gd name="connsiteY84" fmla="*/ 5700079 h 6314427"/>
              <a:gd name="connsiteX85" fmla="*/ 6613553 w 8177232"/>
              <a:gd name="connsiteY85" fmla="*/ 5735338 h 6314427"/>
              <a:gd name="connsiteX86" fmla="*/ 6646589 w 8177232"/>
              <a:gd name="connsiteY86" fmla="*/ 5752574 h 6314427"/>
              <a:gd name="connsiteX87" fmla="*/ 6646611 w 8177232"/>
              <a:gd name="connsiteY87" fmla="*/ 5756258 h 6314427"/>
              <a:gd name="connsiteX88" fmla="*/ 6655289 w 8177232"/>
              <a:gd name="connsiteY88" fmla="*/ 5757433 h 6314427"/>
              <a:gd name="connsiteX89" fmla="*/ 6753316 w 8177232"/>
              <a:gd name="connsiteY89" fmla="*/ 5769391 h 6314427"/>
              <a:gd name="connsiteX90" fmla="*/ 6853144 w 8177232"/>
              <a:gd name="connsiteY90" fmla="*/ 5783390 h 6314427"/>
              <a:gd name="connsiteX91" fmla="*/ 6501698 w 8177232"/>
              <a:gd name="connsiteY91" fmla="*/ 5983749 h 6314427"/>
              <a:gd name="connsiteX92" fmla="*/ 6063549 w 8177232"/>
              <a:gd name="connsiteY92" fmla="*/ 5983749 h 6314427"/>
              <a:gd name="connsiteX93" fmla="*/ 5149151 w 8177232"/>
              <a:gd name="connsiteY93" fmla="*/ 5898025 h 6314427"/>
              <a:gd name="connsiteX94" fmla="*/ 3396550 w 8177232"/>
              <a:gd name="connsiteY94" fmla="*/ 6250450 h 6314427"/>
              <a:gd name="connsiteX95" fmla="*/ 2929827 w 8177232"/>
              <a:gd name="connsiteY95" fmla="*/ 6298076 h 6314427"/>
              <a:gd name="connsiteX96" fmla="*/ 2596451 w 8177232"/>
              <a:gd name="connsiteY96" fmla="*/ 6212350 h 6314427"/>
              <a:gd name="connsiteX97" fmla="*/ 2272601 w 8177232"/>
              <a:gd name="connsiteY97" fmla="*/ 6136150 h 6314427"/>
              <a:gd name="connsiteX98" fmla="*/ 1824926 w 8177232"/>
              <a:gd name="connsiteY98" fmla="*/ 6193300 h 6314427"/>
              <a:gd name="connsiteX99" fmla="*/ 1243901 w 8177232"/>
              <a:gd name="connsiteY99" fmla="*/ 5917075 h 6314427"/>
              <a:gd name="connsiteX100" fmla="*/ 1167701 w 8177232"/>
              <a:gd name="connsiteY100" fmla="*/ 5678951 h 6314427"/>
              <a:gd name="connsiteX101" fmla="*/ 1081976 w 8177232"/>
              <a:gd name="connsiteY101" fmla="*/ 5269376 h 6314427"/>
              <a:gd name="connsiteX102" fmla="*/ 966315 w 8177232"/>
              <a:gd name="connsiteY102" fmla="*/ 5059373 h 6314427"/>
              <a:gd name="connsiteX103" fmla="*/ 700522 w 8177232"/>
              <a:gd name="connsiteY103" fmla="*/ 5054384 h 6314427"/>
              <a:gd name="connsiteX104" fmla="*/ 453622 w 8177232"/>
              <a:gd name="connsiteY104" fmla="*/ 4996794 h 6314427"/>
              <a:gd name="connsiteX105" fmla="*/ 402165 w 8177232"/>
              <a:gd name="connsiteY105" fmla="*/ 4870163 h 6314427"/>
              <a:gd name="connsiteX106" fmla="*/ 121293 w 8177232"/>
              <a:gd name="connsiteY106" fmla="*/ 4262016 h 6314427"/>
              <a:gd name="connsiteX107" fmla="*/ 104217 w 8177232"/>
              <a:gd name="connsiteY107" fmla="*/ 4304127 h 6314427"/>
              <a:gd name="connsiteX108" fmla="*/ 93257 w 8177232"/>
              <a:gd name="connsiteY108" fmla="*/ 4331156 h 6314427"/>
              <a:gd name="connsiteX109" fmla="*/ 26839 w 8177232"/>
              <a:gd name="connsiteY109" fmla="*/ 4124570 h 6314427"/>
              <a:gd name="connsiteX110" fmla="*/ 0 w 8177232"/>
              <a:gd name="connsiteY110" fmla="*/ 3852398 h 6314427"/>
              <a:gd name="connsiteX111" fmla="*/ 9432 w 8177232"/>
              <a:gd name="connsiteY111" fmla="*/ 3827140 h 6314427"/>
              <a:gd name="connsiteX112" fmla="*/ 338566 w 8177232"/>
              <a:gd name="connsiteY112" fmla="*/ 3034831 h 6314427"/>
              <a:gd name="connsiteX113" fmla="*/ 871740 w 8177232"/>
              <a:gd name="connsiteY113" fmla="*/ 1971780 h 6314427"/>
              <a:gd name="connsiteX114" fmla="*/ 1087223 w 8177232"/>
              <a:gd name="connsiteY114" fmla="*/ 1237926 h 6314427"/>
              <a:gd name="connsiteX115" fmla="*/ 1146185 w 8177232"/>
              <a:gd name="connsiteY115" fmla="*/ 534860 h 6314427"/>
              <a:gd name="connsiteX116" fmla="*/ 1163626 w 8177232"/>
              <a:gd name="connsiteY116" fmla="*/ 480180 h 6314427"/>
              <a:gd name="connsiteX117" fmla="*/ 1194196 w 8177232"/>
              <a:gd name="connsiteY117" fmla="*/ 458015 h 6314427"/>
              <a:gd name="connsiteX118" fmla="*/ 1466096 w 8177232"/>
              <a:gd name="connsiteY118" fmla="*/ 152699 h 6314427"/>
              <a:gd name="connsiteX119" fmla="*/ 2103093 w 8177232"/>
              <a:gd name="connsiteY119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673075 w 8177232"/>
              <a:gd name="connsiteY17" fmla="*/ 2080844 h 6314427"/>
              <a:gd name="connsiteX18" fmla="*/ 4654625 w 8177232"/>
              <a:gd name="connsiteY18" fmla="*/ 2612417 h 6314427"/>
              <a:gd name="connsiteX19" fmla="*/ 4766980 w 8177232"/>
              <a:gd name="connsiteY19" fmla="*/ 3055546 h 6314427"/>
              <a:gd name="connsiteX20" fmla="*/ 5116601 w 8177232"/>
              <a:gd name="connsiteY20" fmla="*/ 3332549 h 6314427"/>
              <a:gd name="connsiteX21" fmla="*/ 5247317 w 8177232"/>
              <a:gd name="connsiteY21" fmla="*/ 3359307 h 6314427"/>
              <a:gd name="connsiteX22" fmla="*/ 5274237 w 8177232"/>
              <a:gd name="connsiteY22" fmla="*/ 3360448 h 6314427"/>
              <a:gd name="connsiteX23" fmla="*/ 4794687 w 8177232"/>
              <a:gd name="connsiteY23" fmla="*/ 3056792 h 6314427"/>
              <a:gd name="connsiteX24" fmla="*/ 4682332 w 8177232"/>
              <a:gd name="connsiteY24" fmla="*/ 2613663 h 6314427"/>
              <a:gd name="connsiteX25" fmla="*/ 4311875 w 8177232"/>
              <a:gd name="connsiteY25" fmla="*/ 262145 h 6314427"/>
              <a:gd name="connsiteX26" fmla="*/ 4262981 w 8177232"/>
              <a:gd name="connsiteY26" fmla="*/ 231029 h 6314427"/>
              <a:gd name="connsiteX27" fmla="*/ 4281919 w 8177232"/>
              <a:gd name="connsiteY27" fmla="*/ 220849 h 6314427"/>
              <a:gd name="connsiteX28" fmla="*/ 5011125 w 8177232"/>
              <a:gd name="connsiteY28" fmla="*/ 101491 h 6314427"/>
              <a:gd name="connsiteX29" fmla="*/ 6022905 w 8177232"/>
              <a:gd name="connsiteY29" fmla="*/ 395474 h 6314427"/>
              <a:gd name="connsiteX30" fmla="*/ 6291314 w 8177232"/>
              <a:gd name="connsiteY30" fmla="*/ 321893 h 6314427"/>
              <a:gd name="connsiteX31" fmla="*/ 6567509 w 8177232"/>
              <a:gd name="connsiteY31" fmla="*/ 85851 h 6314427"/>
              <a:gd name="connsiteX32" fmla="*/ 6764358 w 8177232"/>
              <a:gd name="connsiteY32" fmla="*/ 73151 h 6314427"/>
              <a:gd name="connsiteX33" fmla="*/ 7081858 w 8177232"/>
              <a:gd name="connsiteY33" fmla="*/ 257301 h 6314427"/>
              <a:gd name="connsiteX34" fmla="*/ 7373958 w 8177232"/>
              <a:gd name="connsiteY34" fmla="*/ 612901 h 6314427"/>
              <a:gd name="connsiteX35" fmla="*/ 7608908 w 8177232"/>
              <a:gd name="connsiteY35" fmla="*/ 1000251 h 6314427"/>
              <a:gd name="connsiteX36" fmla="*/ 7596208 w 8177232"/>
              <a:gd name="connsiteY36" fmla="*/ 1165351 h 6314427"/>
              <a:gd name="connsiteX37" fmla="*/ 7666058 w 8177232"/>
              <a:gd name="connsiteY37" fmla="*/ 1241551 h 6314427"/>
              <a:gd name="connsiteX38" fmla="*/ 7796233 w 8177232"/>
              <a:gd name="connsiteY38" fmla="*/ 1247901 h 6314427"/>
              <a:gd name="connsiteX39" fmla="*/ 8024832 w 8177232"/>
              <a:gd name="connsiteY39" fmla="*/ 1625726 h 6314427"/>
              <a:gd name="connsiteX40" fmla="*/ 8177232 w 8177232"/>
              <a:gd name="connsiteY40" fmla="*/ 2013076 h 6314427"/>
              <a:gd name="connsiteX41" fmla="*/ 8088331 w 8177232"/>
              <a:gd name="connsiteY41" fmla="*/ 2340101 h 6314427"/>
              <a:gd name="connsiteX42" fmla="*/ 8028007 w 8177232"/>
              <a:gd name="connsiteY42" fmla="*/ 2435351 h 6314427"/>
              <a:gd name="connsiteX43" fmla="*/ 7993082 w 8177232"/>
              <a:gd name="connsiteY43" fmla="*/ 2663951 h 6314427"/>
              <a:gd name="connsiteX44" fmla="*/ 7904182 w 8177232"/>
              <a:gd name="connsiteY44" fmla="*/ 3006851 h 6314427"/>
              <a:gd name="connsiteX45" fmla="*/ 7875607 w 8177232"/>
              <a:gd name="connsiteY45" fmla="*/ 3251325 h 6314427"/>
              <a:gd name="connsiteX46" fmla="*/ 7862907 w 8177232"/>
              <a:gd name="connsiteY46" fmla="*/ 3730750 h 6314427"/>
              <a:gd name="connsiteX47" fmla="*/ 7862907 w 8177232"/>
              <a:gd name="connsiteY47" fmla="*/ 4013325 h 6314427"/>
              <a:gd name="connsiteX48" fmla="*/ 7847032 w 8177232"/>
              <a:gd name="connsiteY48" fmla="*/ 4346699 h 6314427"/>
              <a:gd name="connsiteX49" fmla="*/ 7818457 w 8177232"/>
              <a:gd name="connsiteY49" fmla="*/ 4476874 h 6314427"/>
              <a:gd name="connsiteX50" fmla="*/ 7720032 w 8177232"/>
              <a:gd name="connsiteY50" fmla="*/ 4635624 h 6314427"/>
              <a:gd name="connsiteX51" fmla="*/ 7561282 w 8177232"/>
              <a:gd name="connsiteY51" fmla="*/ 4759449 h 6314427"/>
              <a:gd name="connsiteX52" fmla="*/ 7421582 w 8177232"/>
              <a:gd name="connsiteY52" fmla="*/ 4889623 h 6314427"/>
              <a:gd name="connsiteX53" fmla="*/ 7358082 w 8177232"/>
              <a:gd name="connsiteY53" fmla="*/ 5035673 h 6314427"/>
              <a:gd name="connsiteX54" fmla="*/ 7323157 w 8177232"/>
              <a:gd name="connsiteY54" fmla="*/ 5232523 h 6314427"/>
              <a:gd name="connsiteX55" fmla="*/ 7304107 w 8177232"/>
              <a:gd name="connsiteY55" fmla="*/ 5416673 h 6314427"/>
              <a:gd name="connsiteX56" fmla="*/ 7272357 w 8177232"/>
              <a:gd name="connsiteY56" fmla="*/ 5597648 h 6314427"/>
              <a:gd name="connsiteX57" fmla="*/ 7199332 w 8177232"/>
              <a:gd name="connsiteY57" fmla="*/ 5677023 h 6314427"/>
              <a:gd name="connsiteX58" fmla="*/ 7119957 w 8177232"/>
              <a:gd name="connsiteY58" fmla="*/ 5692898 h 6314427"/>
              <a:gd name="connsiteX59" fmla="*/ 7034232 w 8177232"/>
              <a:gd name="connsiteY59" fmla="*/ 5708773 h 6314427"/>
              <a:gd name="connsiteX60" fmla="*/ 6938982 w 8177232"/>
              <a:gd name="connsiteY60" fmla="*/ 5740522 h 6314427"/>
              <a:gd name="connsiteX61" fmla="*/ 6892162 w 8177232"/>
              <a:gd name="connsiteY61" fmla="*/ 5789293 h 6314427"/>
              <a:gd name="connsiteX62" fmla="*/ 6879233 w 8177232"/>
              <a:gd name="connsiteY62" fmla="*/ 5787048 h 6314427"/>
              <a:gd name="connsiteX63" fmla="*/ 6853144 w 8177232"/>
              <a:gd name="connsiteY63" fmla="*/ 5783390 h 6314427"/>
              <a:gd name="connsiteX64" fmla="*/ 6875001 w 8177232"/>
              <a:gd name="connsiteY64" fmla="*/ 5770929 h 6314427"/>
              <a:gd name="connsiteX65" fmla="*/ 6903845 w 8177232"/>
              <a:gd name="connsiteY65" fmla="*/ 5777043 h 6314427"/>
              <a:gd name="connsiteX66" fmla="*/ 6899004 w 8177232"/>
              <a:gd name="connsiteY66" fmla="*/ 5757245 h 6314427"/>
              <a:gd name="connsiteX67" fmla="*/ 6875001 w 8177232"/>
              <a:gd name="connsiteY67" fmla="*/ 5770929 h 6314427"/>
              <a:gd name="connsiteX68" fmla="*/ 6540756 w 8177232"/>
              <a:gd name="connsiteY68" fmla="*/ 5700079 h 6314427"/>
              <a:gd name="connsiteX69" fmla="*/ 6520039 w 8177232"/>
              <a:gd name="connsiteY69" fmla="*/ 5690044 h 6314427"/>
              <a:gd name="connsiteX70" fmla="*/ 6271403 w 8177232"/>
              <a:gd name="connsiteY70" fmla="*/ 5504691 h 6314427"/>
              <a:gd name="connsiteX71" fmla="*/ 6093698 w 8177232"/>
              <a:gd name="connsiteY71" fmla="*/ 4886603 h 6314427"/>
              <a:gd name="connsiteX72" fmla="*/ 5877444 w 8177232"/>
              <a:gd name="connsiteY72" fmla="*/ 4329361 h 6314427"/>
              <a:gd name="connsiteX73" fmla="*/ 5779524 w 8177232"/>
              <a:gd name="connsiteY73" fmla="*/ 3842124 h 6314427"/>
              <a:gd name="connsiteX74" fmla="*/ 5678469 w 8177232"/>
              <a:gd name="connsiteY74" fmla="*/ 3418517 h 6314427"/>
              <a:gd name="connsiteX75" fmla="*/ 5571056 w 8177232"/>
              <a:gd name="connsiteY75" fmla="*/ 3378016 h 6314427"/>
              <a:gd name="connsiteX76" fmla="*/ 5849737 w 8177232"/>
              <a:gd name="connsiteY76" fmla="*/ 4328115 h 6314427"/>
              <a:gd name="connsiteX77" fmla="*/ 6065991 w 8177232"/>
              <a:gd name="connsiteY77" fmla="*/ 4885357 h 6314427"/>
              <a:gd name="connsiteX78" fmla="*/ 6243696 w 8177232"/>
              <a:gd name="connsiteY78" fmla="*/ 5503445 h 6314427"/>
              <a:gd name="connsiteX79" fmla="*/ 6255647 w 8177232"/>
              <a:gd name="connsiteY79" fmla="*/ 5516428 h 6314427"/>
              <a:gd name="connsiteX80" fmla="*/ 6313386 w 8177232"/>
              <a:gd name="connsiteY80" fmla="*/ 5579148 h 6314427"/>
              <a:gd name="connsiteX81" fmla="*/ 6373047 w 8177232"/>
              <a:gd name="connsiteY81" fmla="*/ 5620940 h 6314427"/>
              <a:gd name="connsiteX82" fmla="*/ 6437311 w 8177232"/>
              <a:gd name="connsiteY82" fmla="*/ 5678151 h 6314427"/>
              <a:gd name="connsiteX83" fmla="*/ 6540756 w 8177232"/>
              <a:gd name="connsiteY83" fmla="*/ 5700079 h 6314427"/>
              <a:gd name="connsiteX84" fmla="*/ 6613553 w 8177232"/>
              <a:gd name="connsiteY84" fmla="*/ 5735338 h 6314427"/>
              <a:gd name="connsiteX85" fmla="*/ 6646589 w 8177232"/>
              <a:gd name="connsiteY85" fmla="*/ 5752574 h 6314427"/>
              <a:gd name="connsiteX86" fmla="*/ 6646611 w 8177232"/>
              <a:gd name="connsiteY86" fmla="*/ 5756258 h 6314427"/>
              <a:gd name="connsiteX87" fmla="*/ 6655289 w 8177232"/>
              <a:gd name="connsiteY87" fmla="*/ 5757433 h 6314427"/>
              <a:gd name="connsiteX88" fmla="*/ 6753316 w 8177232"/>
              <a:gd name="connsiteY88" fmla="*/ 5769391 h 6314427"/>
              <a:gd name="connsiteX89" fmla="*/ 6853144 w 8177232"/>
              <a:gd name="connsiteY89" fmla="*/ 5783390 h 6314427"/>
              <a:gd name="connsiteX90" fmla="*/ 6501698 w 8177232"/>
              <a:gd name="connsiteY90" fmla="*/ 5983749 h 6314427"/>
              <a:gd name="connsiteX91" fmla="*/ 6063549 w 8177232"/>
              <a:gd name="connsiteY91" fmla="*/ 5983749 h 6314427"/>
              <a:gd name="connsiteX92" fmla="*/ 5149151 w 8177232"/>
              <a:gd name="connsiteY92" fmla="*/ 5898025 h 6314427"/>
              <a:gd name="connsiteX93" fmla="*/ 3396550 w 8177232"/>
              <a:gd name="connsiteY93" fmla="*/ 6250450 h 6314427"/>
              <a:gd name="connsiteX94" fmla="*/ 2929827 w 8177232"/>
              <a:gd name="connsiteY94" fmla="*/ 6298076 h 6314427"/>
              <a:gd name="connsiteX95" fmla="*/ 2596451 w 8177232"/>
              <a:gd name="connsiteY95" fmla="*/ 6212350 h 6314427"/>
              <a:gd name="connsiteX96" fmla="*/ 2272601 w 8177232"/>
              <a:gd name="connsiteY96" fmla="*/ 6136150 h 6314427"/>
              <a:gd name="connsiteX97" fmla="*/ 1824926 w 8177232"/>
              <a:gd name="connsiteY97" fmla="*/ 6193300 h 6314427"/>
              <a:gd name="connsiteX98" fmla="*/ 1243901 w 8177232"/>
              <a:gd name="connsiteY98" fmla="*/ 5917075 h 6314427"/>
              <a:gd name="connsiteX99" fmla="*/ 1167701 w 8177232"/>
              <a:gd name="connsiteY99" fmla="*/ 5678951 h 6314427"/>
              <a:gd name="connsiteX100" fmla="*/ 1081976 w 8177232"/>
              <a:gd name="connsiteY100" fmla="*/ 5269376 h 6314427"/>
              <a:gd name="connsiteX101" fmla="*/ 966315 w 8177232"/>
              <a:gd name="connsiteY101" fmla="*/ 5059373 h 6314427"/>
              <a:gd name="connsiteX102" fmla="*/ 700522 w 8177232"/>
              <a:gd name="connsiteY102" fmla="*/ 5054384 h 6314427"/>
              <a:gd name="connsiteX103" fmla="*/ 453622 w 8177232"/>
              <a:gd name="connsiteY103" fmla="*/ 4996794 h 6314427"/>
              <a:gd name="connsiteX104" fmla="*/ 402165 w 8177232"/>
              <a:gd name="connsiteY104" fmla="*/ 4870163 h 6314427"/>
              <a:gd name="connsiteX105" fmla="*/ 121293 w 8177232"/>
              <a:gd name="connsiteY105" fmla="*/ 4262016 h 6314427"/>
              <a:gd name="connsiteX106" fmla="*/ 104217 w 8177232"/>
              <a:gd name="connsiteY106" fmla="*/ 4304127 h 6314427"/>
              <a:gd name="connsiteX107" fmla="*/ 93257 w 8177232"/>
              <a:gd name="connsiteY107" fmla="*/ 4331156 h 6314427"/>
              <a:gd name="connsiteX108" fmla="*/ 26839 w 8177232"/>
              <a:gd name="connsiteY108" fmla="*/ 4124570 h 6314427"/>
              <a:gd name="connsiteX109" fmla="*/ 0 w 8177232"/>
              <a:gd name="connsiteY109" fmla="*/ 3852398 h 6314427"/>
              <a:gd name="connsiteX110" fmla="*/ 9432 w 8177232"/>
              <a:gd name="connsiteY110" fmla="*/ 3827140 h 6314427"/>
              <a:gd name="connsiteX111" fmla="*/ 338566 w 8177232"/>
              <a:gd name="connsiteY111" fmla="*/ 3034831 h 6314427"/>
              <a:gd name="connsiteX112" fmla="*/ 871740 w 8177232"/>
              <a:gd name="connsiteY112" fmla="*/ 1971780 h 6314427"/>
              <a:gd name="connsiteX113" fmla="*/ 1087223 w 8177232"/>
              <a:gd name="connsiteY113" fmla="*/ 1237926 h 6314427"/>
              <a:gd name="connsiteX114" fmla="*/ 1146185 w 8177232"/>
              <a:gd name="connsiteY114" fmla="*/ 534860 h 6314427"/>
              <a:gd name="connsiteX115" fmla="*/ 1163626 w 8177232"/>
              <a:gd name="connsiteY115" fmla="*/ 480180 h 6314427"/>
              <a:gd name="connsiteX116" fmla="*/ 1194196 w 8177232"/>
              <a:gd name="connsiteY116" fmla="*/ 458015 h 6314427"/>
              <a:gd name="connsiteX117" fmla="*/ 1466096 w 8177232"/>
              <a:gd name="connsiteY117" fmla="*/ 152699 h 6314427"/>
              <a:gd name="connsiteX118" fmla="*/ 2103093 w 8177232"/>
              <a:gd name="connsiteY118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673075 w 8177232"/>
              <a:gd name="connsiteY17" fmla="*/ 2080844 h 6314427"/>
              <a:gd name="connsiteX18" fmla="*/ 4654625 w 8177232"/>
              <a:gd name="connsiteY18" fmla="*/ 2612417 h 6314427"/>
              <a:gd name="connsiteX19" fmla="*/ 4766980 w 8177232"/>
              <a:gd name="connsiteY19" fmla="*/ 3055546 h 6314427"/>
              <a:gd name="connsiteX20" fmla="*/ 5116601 w 8177232"/>
              <a:gd name="connsiteY20" fmla="*/ 3332549 h 6314427"/>
              <a:gd name="connsiteX21" fmla="*/ 5247317 w 8177232"/>
              <a:gd name="connsiteY21" fmla="*/ 3359307 h 6314427"/>
              <a:gd name="connsiteX22" fmla="*/ 5274237 w 8177232"/>
              <a:gd name="connsiteY22" fmla="*/ 3360448 h 6314427"/>
              <a:gd name="connsiteX23" fmla="*/ 4794687 w 8177232"/>
              <a:gd name="connsiteY23" fmla="*/ 3056792 h 6314427"/>
              <a:gd name="connsiteX24" fmla="*/ 4682332 w 8177232"/>
              <a:gd name="connsiteY24" fmla="*/ 2613663 h 6314427"/>
              <a:gd name="connsiteX25" fmla="*/ 4311875 w 8177232"/>
              <a:gd name="connsiteY25" fmla="*/ 262145 h 6314427"/>
              <a:gd name="connsiteX26" fmla="*/ 4262981 w 8177232"/>
              <a:gd name="connsiteY26" fmla="*/ 231029 h 6314427"/>
              <a:gd name="connsiteX27" fmla="*/ 4281919 w 8177232"/>
              <a:gd name="connsiteY27" fmla="*/ 220849 h 6314427"/>
              <a:gd name="connsiteX28" fmla="*/ 5011125 w 8177232"/>
              <a:gd name="connsiteY28" fmla="*/ 101491 h 6314427"/>
              <a:gd name="connsiteX29" fmla="*/ 6022905 w 8177232"/>
              <a:gd name="connsiteY29" fmla="*/ 395474 h 6314427"/>
              <a:gd name="connsiteX30" fmla="*/ 6291314 w 8177232"/>
              <a:gd name="connsiteY30" fmla="*/ 321893 h 6314427"/>
              <a:gd name="connsiteX31" fmla="*/ 6567509 w 8177232"/>
              <a:gd name="connsiteY31" fmla="*/ 85851 h 6314427"/>
              <a:gd name="connsiteX32" fmla="*/ 6764358 w 8177232"/>
              <a:gd name="connsiteY32" fmla="*/ 73151 h 6314427"/>
              <a:gd name="connsiteX33" fmla="*/ 7081858 w 8177232"/>
              <a:gd name="connsiteY33" fmla="*/ 257301 h 6314427"/>
              <a:gd name="connsiteX34" fmla="*/ 7373958 w 8177232"/>
              <a:gd name="connsiteY34" fmla="*/ 612901 h 6314427"/>
              <a:gd name="connsiteX35" fmla="*/ 7608908 w 8177232"/>
              <a:gd name="connsiteY35" fmla="*/ 1000251 h 6314427"/>
              <a:gd name="connsiteX36" fmla="*/ 7596208 w 8177232"/>
              <a:gd name="connsiteY36" fmla="*/ 1165351 h 6314427"/>
              <a:gd name="connsiteX37" fmla="*/ 7666058 w 8177232"/>
              <a:gd name="connsiteY37" fmla="*/ 1241551 h 6314427"/>
              <a:gd name="connsiteX38" fmla="*/ 7796233 w 8177232"/>
              <a:gd name="connsiteY38" fmla="*/ 1247901 h 6314427"/>
              <a:gd name="connsiteX39" fmla="*/ 8024832 w 8177232"/>
              <a:gd name="connsiteY39" fmla="*/ 1625726 h 6314427"/>
              <a:gd name="connsiteX40" fmla="*/ 8177232 w 8177232"/>
              <a:gd name="connsiteY40" fmla="*/ 2013076 h 6314427"/>
              <a:gd name="connsiteX41" fmla="*/ 8088331 w 8177232"/>
              <a:gd name="connsiteY41" fmla="*/ 2340101 h 6314427"/>
              <a:gd name="connsiteX42" fmla="*/ 8028007 w 8177232"/>
              <a:gd name="connsiteY42" fmla="*/ 2435351 h 6314427"/>
              <a:gd name="connsiteX43" fmla="*/ 7993082 w 8177232"/>
              <a:gd name="connsiteY43" fmla="*/ 2663951 h 6314427"/>
              <a:gd name="connsiteX44" fmla="*/ 7904182 w 8177232"/>
              <a:gd name="connsiteY44" fmla="*/ 3006851 h 6314427"/>
              <a:gd name="connsiteX45" fmla="*/ 7875607 w 8177232"/>
              <a:gd name="connsiteY45" fmla="*/ 3251325 h 6314427"/>
              <a:gd name="connsiteX46" fmla="*/ 7862907 w 8177232"/>
              <a:gd name="connsiteY46" fmla="*/ 3730750 h 6314427"/>
              <a:gd name="connsiteX47" fmla="*/ 7862907 w 8177232"/>
              <a:gd name="connsiteY47" fmla="*/ 4013325 h 6314427"/>
              <a:gd name="connsiteX48" fmla="*/ 7847032 w 8177232"/>
              <a:gd name="connsiteY48" fmla="*/ 4346699 h 6314427"/>
              <a:gd name="connsiteX49" fmla="*/ 7818457 w 8177232"/>
              <a:gd name="connsiteY49" fmla="*/ 4476874 h 6314427"/>
              <a:gd name="connsiteX50" fmla="*/ 7720032 w 8177232"/>
              <a:gd name="connsiteY50" fmla="*/ 4635624 h 6314427"/>
              <a:gd name="connsiteX51" fmla="*/ 7561282 w 8177232"/>
              <a:gd name="connsiteY51" fmla="*/ 4759449 h 6314427"/>
              <a:gd name="connsiteX52" fmla="*/ 7421582 w 8177232"/>
              <a:gd name="connsiteY52" fmla="*/ 4889623 h 6314427"/>
              <a:gd name="connsiteX53" fmla="*/ 7358082 w 8177232"/>
              <a:gd name="connsiteY53" fmla="*/ 5035673 h 6314427"/>
              <a:gd name="connsiteX54" fmla="*/ 7323157 w 8177232"/>
              <a:gd name="connsiteY54" fmla="*/ 5232523 h 6314427"/>
              <a:gd name="connsiteX55" fmla="*/ 7304107 w 8177232"/>
              <a:gd name="connsiteY55" fmla="*/ 5416673 h 6314427"/>
              <a:gd name="connsiteX56" fmla="*/ 7272357 w 8177232"/>
              <a:gd name="connsiteY56" fmla="*/ 5597648 h 6314427"/>
              <a:gd name="connsiteX57" fmla="*/ 7199332 w 8177232"/>
              <a:gd name="connsiteY57" fmla="*/ 5677023 h 6314427"/>
              <a:gd name="connsiteX58" fmla="*/ 7119957 w 8177232"/>
              <a:gd name="connsiteY58" fmla="*/ 5692898 h 6314427"/>
              <a:gd name="connsiteX59" fmla="*/ 7034232 w 8177232"/>
              <a:gd name="connsiteY59" fmla="*/ 5708773 h 6314427"/>
              <a:gd name="connsiteX60" fmla="*/ 6938982 w 8177232"/>
              <a:gd name="connsiteY60" fmla="*/ 5740522 h 6314427"/>
              <a:gd name="connsiteX61" fmla="*/ 6892162 w 8177232"/>
              <a:gd name="connsiteY61" fmla="*/ 5789293 h 6314427"/>
              <a:gd name="connsiteX62" fmla="*/ 6879233 w 8177232"/>
              <a:gd name="connsiteY62" fmla="*/ 5787048 h 6314427"/>
              <a:gd name="connsiteX63" fmla="*/ 6853144 w 8177232"/>
              <a:gd name="connsiteY63" fmla="*/ 5783390 h 6314427"/>
              <a:gd name="connsiteX64" fmla="*/ 6875001 w 8177232"/>
              <a:gd name="connsiteY64" fmla="*/ 5770929 h 6314427"/>
              <a:gd name="connsiteX65" fmla="*/ 6903845 w 8177232"/>
              <a:gd name="connsiteY65" fmla="*/ 5777043 h 6314427"/>
              <a:gd name="connsiteX66" fmla="*/ 6899004 w 8177232"/>
              <a:gd name="connsiteY66" fmla="*/ 5757245 h 6314427"/>
              <a:gd name="connsiteX67" fmla="*/ 6875001 w 8177232"/>
              <a:gd name="connsiteY67" fmla="*/ 5770929 h 6314427"/>
              <a:gd name="connsiteX68" fmla="*/ 6540756 w 8177232"/>
              <a:gd name="connsiteY68" fmla="*/ 5700079 h 6314427"/>
              <a:gd name="connsiteX69" fmla="*/ 6520039 w 8177232"/>
              <a:gd name="connsiteY69" fmla="*/ 5690044 h 6314427"/>
              <a:gd name="connsiteX70" fmla="*/ 6271403 w 8177232"/>
              <a:gd name="connsiteY70" fmla="*/ 5504691 h 6314427"/>
              <a:gd name="connsiteX71" fmla="*/ 6093698 w 8177232"/>
              <a:gd name="connsiteY71" fmla="*/ 4886603 h 6314427"/>
              <a:gd name="connsiteX72" fmla="*/ 5877444 w 8177232"/>
              <a:gd name="connsiteY72" fmla="*/ 4329361 h 6314427"/>
              <a:gd name="connsiteX73" fmla="*/ 5779524 w 8177232"/>
              <a:gd name="connsiteY73" fmla="*/ 3842124 h 6314427"/>
              <a:gd name="connsiteX74" fmla="*/ 5678469 w 8177232"/>
              <a:gd name="connsiteY74" fmla="*/ 3418517 h 6314427"/>
              <a:gd name="connsiteX75" fmla="*/ 5849737 w 8177232"/>
              <a:gd name="connsiteY75" fmla="*/ 4328115 h 6314427"/>
              <a:gd name="connsiteX76" fmla="*/ 6065991 w 8177232"/>
              <a:gd name="connsiteY76" fmla="*/ 4885357 h 6314427"/>
              <a:gd name="connsiteX77" fmla="*/ 6243696 w 8177232"/>
              <a:gd name="connsiteY77" fmla="*/ 5503445 h 6314427"/>
              <a:gd name="connsiteX78" fmla="*/ 6255647 w 8177232"/>
              <a:gd name="connsiteY78" fmla="*/ 5516428 h 6314427"/>
              <a:gd name="connsiteX79" fmla="*/ 6313386 w 8177232"/>
              <a:gd name="connsiteY79" fmla="*/ 5579148 h 6314427"/>
              <a:gd name="connsiteX80" fmla="*/ 6373047 w 8177232"/>
              <a:gd name="connsiteY80" fmla="*/ 5620940 h 6314427"/>
              <a:gd name="connsiteX81" fmla="*/ 6437311 w 8177232"/>
              <a:gd name="connsiteY81" fmla="*/ 5678151 h 6314427"/>
              <a:gd name="connsiteX82" fmla="*/ 6540756 w 8177232"/>
              <a:gd name="connsiteY82" fmla="*/ 5700079 h 6314427"/>
              <a:gd name="connsiteX83" fmla="*/ 6613553 w 8177232"/>
              <a:gd name="connsiteY83" fmla="*/ 5735338 h 6314427"/>
              <a:gd name="connsiteX84" fmla="*/ 6646589 w 8177232"/>
              <a:gd name="connsiteY84" fmla="*/ 5752574 h 6314427"/>
              <a:gd name="connsiteX85" fmla="*/ 6646611 w 8177232"/>
              <a:gd name="connsiteY85" fmla="*/ 5756258 h 6314427"/>
              <a:gd name="connsiteX86" fmla="*/ 6655289 w 8177232"/>
              <a:gd name="connsiteY86" fmla="*/ 5757433 h 6314427"/>
              <a:gd name="connsiteX87" fmla="*/ 6753316 w 8177232"/>
              <a:gd name="connsiteY87" fmla="*/ 5769391 h 6314427"/>
              <a:gd name="connsiteX88" fmla="*/ 6853144 w 8177232"/>
              <a:gd name="connsiteY88" fmla="*/ 5783390 h 6314427"/>
              <a:gd name="connsiteX89" fmla="*/ 6501698 w 8177232"/>
              <a:gd name="connsiteY89" fmla="*/ 5983749 h 6314427"/>
              <a:gd name="connsiteX90" fmla="*/ 6063549 w 8177232"/>
              <a:gd name="connsiteY90" fmla="*/ 5983749 h 6314427"/>
              <a:gd name="connsiteX91" fmla="*/ 5149151 w 8177232"/>
              <a:gd name="connsiteY91" fmla="*/ 5898025 h 6314427"/>
              <a:gd name="connsiteX92" fmla="*/ 3396550 w 8177232"/>
              <a:gd name="connsiteY92" fmla="*/ 6250450 h 6314427"/>
              <a:gd name="connsiteX93" fmla="*/ 2929827 w 8177232"/>
              <a:gd name="connsiteY93" fmla="*/ 6298076 h 6314427"/>
              <a:gd name="connsiteX94" fmla="*/ 2596451 w 8177232"/>
              <a:gd name="connsiteY94" fmla="*/ 6212350 h 6314427"/>
              <a:gd name="connsiteX95" fmla="*/ 2272601 w 8177232"/>
              <a:gd name="connsiteY95" fmla="*/ 6136150 h 6314427"/>
              <a:gd name="connsiteX96" fmla="*/ 1824926 w 8177232"/>
              <a:gd name="connsiteY96" fmla="*/ 6193300 h 6314427"/>
              <a:gd name="connsiteX97" fmla="*/ 1243901 w 8177232"/>
              <a:gd name="connsiteY97" fmla="*/ 5917075 h 6314427"/>
              <a:gd name="connsiteX98" fmla="*/ 1167701 w 8177232"/>
              <a:gd name="connsiteY98" fmla="*/ 5678951 h 6314427"/>
              <a:gd name="connsiteX99" fmla="*/ 1081976 w 8177232"/>
              <a:gd name="connsiteY99" fmla="*/ 5269376 h 6314427"/>
              <a:gd name="connsiteX100" fmla="*/ 966315 w 8177232"/>
              <a:gd name="connsiteY100" fmla="*/ 5059373 h 6314427"/>
              <a:gd name="connsiteX101" fmla="*/ 700522 w 8177232"/>
              <a:gd name="connsiteY101" fmla="*/ 5054384 h 6314427"/>
              <a:gd name="connsiteX102" fmla="*/ 453622 w 8177232"/>
              <a:gd name="connsiteY102" fmla="*/ 4996794 h 6314427"/>
              <a:gd name="connsiteX103" fmla="*/ 402165 w 8177232"/>
              <a:gd name="connsiteY103" fmla="*/ 4870163 h 6314427"/>
              <a:gd name="connsiteX104" fmla="*/ 121293 w 8177232"/>
              <a:gd name="connsiteY104" fmla="*/ 4262016 h 6314427"/>
              <a:gd name="connsiteX105" fmla="*/ 104217 w 8177232"/>
              <a:gd name="connsiteY105" fmla="*/ 4304127 h 6314427"/>
              <a:gd name="connsiteX106" fmla="*/ 93257 w 8177232"/>
              <a:gd name="connsiteY106" fmla="*/ 4331156 h 6314427"/>
              <a:gd name="connsiteX107" fmla="*/ 26839 w 8177232"/>
              <a:gd name="connsiteY107" fmla="*/ 4124570 h 6314427"/>
              <a:gd name="connsiteX108" fmla="*/ 0 w 8177232"/>
              <a:gd name="connsiteY108" fmla="*/ 3852398 h 6314427"/>
              <a:gd name="connsiteX109" fmla="*/ 9432 w 8177232"/>
              <a:gd name="connsiteY109" fmla="*/ 3827140 h 6314427"/>
              <a:gd name="connsiteX110" fmla="*/ 338566 w 8177232"/>
              <a:gd name="connsiteY110" fmla="*/ 3034831 h 6314427"/>
              <a:gd name="connsiteX111" fmla="*/ 871740 w 8177232"/>
              <a:gd name="connsiteY111" fmla="*/ 1971780 h 6314427"/>
              <a:gd name="connsiteX112" fmla="*/ 1087223 w 8177232"/>
              <a:gd name="connsiteY112" fmla="*/ 1237926 h 6314427"/>
              <a:gd name="connsiteX113" fmla="*/ 1146185 w 8177232"/>
              <a:gd name="connsiteY113" fmla="*/ 534860 h 6314427"/>
              <a:gd name="connsiteX114" fmla="*/ 1163626 w 8177232"/>
              <a:gd name="connsiteY114" fmla="*/ 480180 h 6314427"/>
              <a:gd name="connsiteX115" fmla="*/ 1194196 w 8177232"/>
              <a:gd name="connsiteY115" fmla="*/ 458015 h 6314427"/>
              <a:gd name="connsiteX116" fmla="*/ 1466096 w 8177232"/>
              <a:gd name="connsiteY116" fmla="*/ 152699 h 6314427"/>
              <a:gd name="connsiteX117" fmla="*/ 2103093 w 8177232"/>
              <a:gd name="connsiteY117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673075 w 8177232"/>
              <a:gd name="connsiteY17" fmla="*/ 2080844 h 6314427"/>
              <a:gd name="connsiteX18" fmla="*/ 4654625 w 8177232"/>
              <a:gd name="connsiteY18" fmla="*/ 2612417 h 6314427"/>
              <a:gd name="connsiteX19" fmla="*/ 4766980 w 8177232"/>
              <a:gd name="connsiteY19" fmla="*/ 3055546 h 6314427"/>
              <a:gd name="connsiteX20" fmla="*/ 5116601 w 8177232"/>
              <a:gd name="connsiteY20" fmla="*/ 3332549 h 6314427"/>
              <a:gd name="connsiteX21" fmla="*/ 5247317 w 8177232"/>
              <a:gd name="connsiteY21" fmla="*/ 3359307 h 6314427"/>
              <a:gd name="connsiteX22" fmla="*/ 5274237 w 8177232"/>
              <a:gd name="connsiteY22" fmla="*/ 3360448 h 6314427"/>
              <a:gd name="connsiteX23" fmla="*/ 4794687 w 8177232"/>
              <a:gd name="connsiteY23" fmla="*/ 3056792 h 6314427"/>
              <a:gd name="connsiteX24" fmla="*/ 4682332 w 8177232"/>
              <a:gd name="connsiteY24" fmla="*/ 2613663 h 6314427"/>
              <a:gd name="connsiteX25" fmla="*/ 4311875 w 8177232"/>
              <a:gd name="connsiteY25" fmla="*/ 262145 h 6314427"/>
              <a:gd name="connsiteX26" fmla="*/ 4262981 w 8177232"/>
              <a:gd name="connsiteY26" fmla="*/ 231029 h 6314427"/>
              <a:gd name="connsiteX27" fmla="*/ 4281919 w 8177232"/>
              <a:gd name="connsiteY27" fmla="*/ 220849 h 6314427"/>
              <a:gd name="connsiteX28" fmla="*/ 5011125 w 8177232"/>
              <a:gd name="connsiteY28" fmla="*/ 101491 h 6314427"/>
              <a:gd name="connsiteX29" fmla="*/ 6022905 w 8177232"/>
              <a:gd name="connsiteY29" fmla="*/ 395474 h 6314427"/>
              <a:gd name="connsiteX30" fmla="*/ 6291314 w 8177232"/>
              <a:gd name="connsiteY30" fmla="*/ 321893 h 6314427"/>
              <a:gd name="connsiteX31" fmla="*/ 6567509 w 8177232"/>
              <a:gd name="connsiteY31" fmla="*/ 85851 h 6314427"/>
              <a:gd name="connsiteX32" fmla="*/ 6764358 w 8177232"/>
              <a:gd name="connsiteY32" fmla="*/ 73151 h 6314427"/>
              <a:gd name="connsiteX33" fmla="*/ 7081858 w 8177232"/>
              <a:gd name="connsiteY33" fmla="*/ 257301 h 6314427"/>
              <a:gd name="connsiteX34" fmla="*/ 7373958 w 8177232"/>
              <a:gd name="connsiteY34" fmla="*/ 612901 h 6314427"/>
              <a:gd name="connsiteX35" fmla="*/ 7608908 w 8177232"/>
              <a:gd name="connsiteY35" fmla="*/ 1000251 h 6314427"/>
              <a:gd name="connsiteX36" fmla="*/ 7596208 w 8177232"/>
              <a:gd name="connsiteY36" fmla="*/ 1165351 h 6314427"/>
              <a:gd name="connsiteX37" fmla="*/ 7666058 w 8177232"/>
              <a:gd name="connsiteY37" fmla="*/ 1241551 h 6314427"/>
              <a:gd name="connsiteX38" fmla="*/ 7796233 w 8177232"/>
              <a:gd name="connsiteY38" fmla="*/ 1247901 h 6314427"/>
              <a:gd name="connsiteX39" fmla="*/ 8024832 w 8177232"/>
              <a:gd name="connsiteY39" fmla="*/ 1625726 h 6314427"/>
              <a:gd name="connsiteX40" fmla="*/ 8177232 w 8177232"/>
              <a:gd name="connsiteY40" fmla="*/ 2013076 h 6314427"/>
              <a:gd name="connsiteX41" fmla="*/ 8088331 w 8177232"/>
              <a:gd name="connsiteY41" fmla="*/ 2340101 h 6314427"/>
              <a:gd name="connsiteX42" fmla="*/ 8028007 w 8177232"/>
              <a:gd name="connsiteY42" fmla="*/ 2435351 h 6314427"/>
              <a:gd name="connsiteX43" fmla="*/ 7993082 w 8177232"/>
              <a:gd name="connsiteY43" fmla="*/ 2663951 h 6314427"/>
              <a:gd name="connsiteX44" fmla="*/ 7904182 w 8177232"/>
              <a:gd name="connsiteY44" fmla="*/ 3006851 h 6314427"/>
              <a:gd name="connsiteX45" fmla="*/ 7875607 w 8177232"/>
              <a:gd name="connsiteY45" fmla="*/ 3251325 h 6314427"/>
              <a:gd name="connsiteX46" fmla="*/ 7862907 w 8177232"/>
              <a:gd name="connsiteY46" fmla="*/ 3730750 h 6314427"/>
              <a:gd name="connsiteX47" fmla="*/ 7862907 w 8177232"/>
              <a:gd name="connsiteY47" fmla="*/ 4013325 h 6314427"/>
              <a:gd name="connsiteX48" fmla="*/ 7847032 w 8177232"/>
              <a:gd name="connsiteY48" fmla="*/ 4346699 h 6314427"/>
              <a:gd name="connsiteX49" fmla="*/ 7818457 w 8177232"/>
              <a:gd name="connsiteY49" fmla="*/ 4476874 h 6314427"/>
              <a:gd name="connsiteX50" fmla="*/ 7720032 w 8177232"/>
              <a:gd name="connsiteY50" fmla="*/ 4635624 h 6314427"/>
              <a:gd name="connsiteX51" fmla="*/ 7561282 w 8177232"/>
              <a:gd name="connsiteY51" fmla="*/ 4759449 h 6314427"/>
              <a:gd name="connsiteX52" fmla="*/ 7421582 w 8177232"/>
              <a:gd name="connsiteY52" fmla="*/ 4889623 h 6314427"/>
              <a:gd name="connsiteX53" fmla="*/ 7358082 w 8177232"/>
              <a:gd name="connsiteY53" fmla="*/ 5035673 h 6314427"/>
              <a:gd name="connsiteX54" fmla="*/ 7323157 w 8177232"/>
              <a:gd name="connsiteY54" fmla="*/ 5232523 h 6314427"/>
              <a:gd name="connsiteX55" fmla="*/ 7304107 w 8177232"/>
              <a:gd name="connsiteY55" fmla="*/ 5416673 h 6314427"/>
              <a:gd name="connsiteX56" fmla="*/ 7272357 w 8177232"/>
              <a:gd name="connsiteY56" fmla="*/ 5597648 h 6314427"/>
              <a:gd name="connsiteX57" fmla="*/ 7199332 w 8177232"/>
              <a:gd name="connsiteY57" fmla="*/ 5677023 h 6314427"/>
              <a:gd name="connsiteX58" fmla="*/ 7119957 w 8177232"/>
              <a:gd name="connsiteY58" fmla="*/ 5692898 h 6314427"/>
              <a:gd name="connsiteX59" fmla="*/ 7034232 w 8177232"/>
              <a:gd name="connsiteY59" fmla="*/ 5708773 h 6314427"/>
              <a:gd name="connsiteX60" fmla="*/ 6938982 w 8177232"/>
              <a:gd name="connsiteY60" fmla="*/ 5740522 h 6314427"/>
              <a:gd name="connsiteX61" fmla="*/ 6892162 w 8177232"/>
              <a:gd name="connsiteY61" fmla="*/ 5789293 h 6314427"/>
              <a:gd name="connsiteX62" fmla="*/ 6879233 w 8177232"/>
              <a:gd name="connsiteY62" fmla="*/ 5787048 h 6314427"/>
              <a:gd name="connsiteX63" fmla="*/ 6853144 w 8177232"/>
              <a:gd name="connsiteY63" fmla="*/ 5783390 h 6314427"/>
              <a:gd name="connsiteX64" fmla="*/ 6875001 w 8177232"/>
              <a:gd name="connsiteY64" fmla="*/ 5770929 h 6314427"/>
              <a:gd name="connsiteX65" fmla="*/ 6903845 w 8177232"/>
              <a:gd name="connsiteY65" fmla="*/ 5777043 h 6314427"/>
              <a:gd name="connsiteX66" fmla="*/ 6899004 w 8177232"/>
              <a:gd name="connsiteY66" fmla="*/ 5757245 h 6314427"/>
              <a:gd name="connsiteX67" fmla="*/ 6875001 w 8177232"/>
              <a:gd name="connsiteY67" fmla="*/ 5770929 h 6314427"/>
              <a:gd name="connsiteX68" fmla="*/ 6540756 w 8177232"/>
              <a:gd name="connsiteY68" fmla="*/ 5700079 h 6314427"/>
              <a:gd name="connsiteX69" fmla="*/ 6520039 w 8177232"/>
              <a:gd name="connsiteY69" fmla="*/ 5690044 h 6314427"/>
              <a:gd name="connsiteX70" fmla="*/ 6271403 w 8177232"/>
              <a:gd name="connsiteY70" fmla="*/ 5504691 h 6314427"/>
              <a:gd name="connsiteX71" fmla="*/ 6093698 w 8177232"/>
              <a:gd name="connsiteY71" fmla="*/ 4886603 h 6314427"/>
              <a:gd name="connsiteX72" fmla="*/ 5877444 w 8177232"/>
              <a:gd name="connsiteY72" fmla="*/ 4329361 h 6314427"/>
              <a:gd name="connsiteX73" fmla="*/ 5779524 w 8177232"/>
              <a:gd name="connsiteY73" fmla="*/ 3842124 h 6314427"/>
              <a:gd name="connsiteX74" fmla="*/ 5849737 w 8177232"/>
              <a:gd name="connsiteY74" fmla="*/ 4328115 h 6314427"/>
              <a:gd name="connsiteX75" fmla="*/ 6065991 w 8177232"/>
              <a:gd name="connsiteY75" fmla="*/ 4885357 h 6314427"/>
              <a:gd name="connsiteX76" fmla="*/ 6243696 w 8177232"/>
              <a:gd name="connsiteY76" fmla="*/ 5503445 h 6314427"/>
              <a:gd name="connsiteX77" fmla="*/ 6255647 w 8177232"/>
              <a:gd name="connsiteY77" fmla="*/ 5516428 h 6314427"/>
              <a:gd name="connsiteX78" fmla="*/ 6313386 w 8177232"/>
              <a:gd name="connsiteY78" fmla="*/ 5579148 h 6314427"/>
              <a:gd name="connsiteX79" fmla="*/ 6373047 w 8177232"/>
              <a:gd name="connsiteY79" fmla="*/ 5620940 h 6314427"/>
              <a:gd name="connsiteX80" fmla="*/ 6437311 w 8177232"/>
              <a:gd name="connsiteY80" fmla="*/ 5678151 h 6314427"/>
              <a:gd name="connsiteX81" fmla="*/ 6540756 w 8177232"/>
              <a:gd name="connsiteY81" fmla="*/ 5700079 h 6314427"/>
              <a:gd name="connsiteX82" fmla="*/ 6613553 w 8177232"/>
              <a:gd name="connsiteY82" fmla="*/ 5735338 h 6314427"/>
              <a:gd name="connsiteX83" fmla="*/ 6646589 w 8177232"/>
              <a:gd name="connsiteY83" fmla="*/ 5752574 h 6314427"/>
              <a:gd name="connsiteX84" fmla="*/ 6646611 w 8177232"/>
              <a:gd name="connsiteY84" fmla="*/ 5756258 h 6314427"/>
              <a:gd name="connsiteX85" fmla="*/ 6655289 w 8177232"/>
              <a:gd name="connsiteY85" fmla="*/ 5757433 h 6314427"/>
              <a:gd name="connsiteX86" fmla="*/ 6753316 w 8177232"/>
              <a:gd name="connsiteY86" fmla="*/ 5769391 h 6314427"/>
              <a:gd name="connsiteX87" fmla="*/ 6853144 w 8177232"/>
              <a:gd name="connsiteY87" fmla="*/ 5783390 h 6314427"/>
              <a:gd name="connsiteX88" fmla="*/ 6501698 w 8177232"/>
              <a:gd name="connsiteY88" fmla="*/ 5983749 h 6314427"/>
              <a:gd name="connsiteX89" fmla="*/ 6063549 w 8177232"/>
              <a:gd name="connsiteY89" fmla="*/ 5983749 h 6314427"/>
              <a:gd name="connsiteX90" fmla="*/ 5149151 w 8177232"/>
              <a:gd name="connsiteY90" fmla="*/ 5898025 h 6314427"/>
              <a:gd name="connsiteX91" fmla="*/ 3396550 w 8177232"/>
              <a:gd name="connsiteY91" fmla="*/ 6250450 h 6314427"/>
              <a:gd name="connsiteX92" fmla="*/ 2929827 w 8177232"/>
              <a:gd name="connsiteY92" fmla="*/ 6298076 h 6314427"/>
              <a:gd name="connsiteX93" fmla="*/ 2596451 w 8177232"/>
              <a:gd name="connsiteY93" fmla="*/ 6212350 h 6314427"/>
              <a:gd name="connsiteX94" fmla="*/ 2272601 w 8177232"/>
              <a:gd name="connsiteY94" fmla="*/ 6136150 h 6314427"/>
              <a:gd name="connsiteX95" fmla="*/ 1824926 w 8177232"/>
              <a:gd name="connsiteY95" fmla="*/ 6193300 h 6314427"/>
              <a:gd name="connsiteX96" fmla="*/ 1243901 w 8177232"/>
              <a:gd name="connsiteY96" fmla="*/ 5917075 h 6314427"/>
              <a:gd name="connsiteX97" fmla="*/ 1167701 w 8177232"/>
              <a:gd name="connsiteY97" fmla="*/ 5678951 h 6314427"/>
              <a:gd name="connsiteX98" fmla="*/ 1081976 w 8177232"/>
              <a:gd name="connsiteY98" fmla="*/ 5269376 h 6314427"/>
              <a:gd name="connsiteX99" fmla="*/ 966315 w 8177232"/>
              <a:gd name="connsiteY99" fmla="*/ 5059373 h 6314427"/>
              <a:gd name="connsiteX100" fmla="*/ 700522 w 8177232"/>
              <a:gd name="connsiteY100" fmla="*/ 5054384 h 6314427"/>
              <a:gd name="connsiteX101" fmla="*/ 453622 w 8177232"/>
              <a:gd name="connsiteY101" fmla="*/ 4996794 h 6314427"/>
              <a:gd name="connsiteX102" fmla="*/ 402165 w 8177232"/>
              <a:gd name="connsiteY102" fmla="*/ 4870163 h 6314427"/>
              <a:gd name="connsiteX103" fmla="*/ 121293 w 8177232"/>
              <a:gd name="connsiteY103" fmla="*/ 4262016 h 6314427"/>
              <a:gd name="connsiteX104" fmla="*/ 104217 w 8177232"/>
              <a:gd name="connsiteY104" fmla="*/ 4304127 h 6314427"/>
              <a:gd name="connsiteX105" fmla="*/ 93257 w 8177232"/>
              <a:gd name="connsiteY105" fmla="*/ 4331156 h 6314427"/>
              <a:gd name="connsiteX106" fmla="*/ 26839 w 8177232"/>
              <a:gd name="connsiteY106" fmla="*/ 4124570 h 6314427"/>
              <a:gd name="connsiteX107" fmla="*/ 0 w 8177232"/>
              <a:gd name="connsiteY107" fmla="*/ 3852398 h 6314427"/>
              <a:gd name="connsiteX108" fmla="*/ 9432 w 8177232"/>
              <a:gd name="connsiteY108" fmla="*/ 3827140 h 6314427"/>
              <a:gd name="connsiteX109" fmla="*/ 338566 w 8177232"/>
              <a:gd name="connsiteY109" fmla="*/ 3034831 h 6314427"/>
              <a:gd name="connsiteX110" fmla="*/ 871740 w 8177232"/>
              <a:gd name="connsiteY110" fmla="*/ 1971780 h 6314427"/>
              <a:gd name="connsiteX111" fmla="*/ 1087223 w 8177232"/>
              <a:gd name="connsiteY111" fmla="*/ 1237926 h 6314427"/>
              <a:gd name="connsiteX112" fmla="*/ 1146185 w 8177232"/>
              <a:gd name="connsiteY112" fmla="*/ 534860 h 6314427"/>
              <a:gd name="connsiteX113" fmla="*/ 1163626 w 8177232"/>
              <a:gd name="connsiteY113" fmla="*/ 480180 h 6314427"/>
              <a:gd name="connsiteX114" fmla="*/ 1194196 w 8177232"/>
              <a:gd name="connsiteY114" fmla="*/ 458015 h 6314427"/>
              <a:gd name="connsiteX115" fmla="*/ 1466096 w 8177232"/>
              <a:gd name="connsiteY115" fmla="*/ 152699 h 6314427"/>
              <a:gd name="connsiteX116" fmla="*/ 2103093 w 8177232"/>
              <a:gd name="connsiteY116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673075 w 8177232"/>
              <a:gd name="connsiteY17" fmla="*/ 2080844 h 6314427"/>
              <a:gd name="connsiteX18" fmla="*/ 4654625 w 8177232"/>
              <a:gd name="connsiteY18" fmla="*/ 2612417 h 6314427"/>
              <a:gd name="connsiteX19" fmla="*/ 4766980 w 8177232"/>
              <a:gd name="connsiteY19" fmla="*/ 3055546 h 6314427"/>
              <a:gd name="connsiteX20" fmla="*/ 5116601 w 8177232"/>
              <a:gd name="connsiteY20" fmla="*/ 3332549 h 6314427"/>
              <a:gd name="connsiteX21" fmla="*/ 5247317 w 8177232"/>
              <a:gd name="connsiteY21" fmla="*/ 3359307 h 6314427"/>
              <a:gd name="connsiteX22" fmla="*/ 4794687 w 8177232"/>
              <a:gd name="connsiteY22" fmla="*/ 3056792 h 6314427"/>
              <a:gd name="connsiteX23" fmla="*/ 4682332 w 8177232"/>
              <a:gd name="connsiteY23" fmla="*/ 2613663 h 6314427"/>
              <a:gd name="connsiteX24" fmla="*/ 4311875 w 8177232"/>
              <a:gd name="connsiteY24" fmla="*/ 262145 h 6314427"/>
              <a:gd name="connsiteX25" fmla="*/ 4262981 w 8177232"/>
              <a:gd name="connsiteY25" fmla="*/ 231029 h 6314427"/>
              <a:gd name="connsiteX26" fmla="*/ 4281919 w 8177232"/>
              <a:gd name="connsiteY26" fmla="*/ 220849 h 6314427"/>
              <a:gd name="connsiteX27" fmla="*/ 5011125 w 8177232"/>
              <a:gd name="connsiteY27" fmla="*/ 101491 h 6314427"/>
              <a:gd name="connsiteX28" fmla="*/ 6022905 w 8177232"/>
              <a:gd name="connsiteY28" fmla="*/ 395474 h 6314427"/>
              <a:gd name="connsiteX29" fmla="*/ 6291314 w 8177232"/>
              <a:gd name="connsiteY29" fmla="*/ 321893 h 6314427"/>
              <a:gd name="connsiteX30" fmla="*/ 6567509 w 8177232"/>
              <a:gd name="connsiteY30" fmla="*/ 85851 h 6314427"/>
              <a:gd name="connsiteX31" fmla="*/ 6764358 w 8177232"/>
              <a:gd name="connsiteY31" fmla="*/ 73151 h 6314427"/>
              <a:gd name="connsiteX32" fmla="*/ 7081858 w 8177232"/>
              <a:gd name="connsiteY32" fmla="*/ 257301 h 6314427"/>
              <a:gd name="connsiteX33" fmla="*/ 7373958 w 8177232"/>
              <a:gd name="connsiteY33" fmla="*/ 612901 h 6314427"/>
              <a:gd name="connsiteX34" fmla="*/ 7608908 w 8177232"/>
              <a:gd name="connsiteY34" fmla="*/ 1000251 h 6314427"/>
              <a:gd name="connsiteX35" fmla="*/ 7596208 w 8177232"/>
              <a:gd name="connsiteY35" fmla="*/ 1165351 h 6314427"/>
              <a:gd name="connsiteX36" fmla="*/ 7666058 w 8177232"/>
              <a:gd name="connsiteY36" fmla="*/ 1241551 h 6314427"/>
              <a:gd name="connsiteX37" fmla="*/ 7796233 w 8177232"/>
              <a:gd name="connsiteY37" fmla="*/ 1247901 h 6314427"/>
              <a:gd name="connsiteX38" fmla="*/ 8024832 w 8177232"/>
              <a:gd name="connsiteY38" fmla="*/ 1625726 h 6314427"/>
              <a:gd name="connsiteX39" fmla="*/ 8177232 w 8177232"/>
              <a:gd name="connsiteY39" fmla="*/ 2013076 h 6314427"/>
              <a:gd name="connsiteX40" fmla="*/ 8088331 w 8177232"/>
              <a:gd name="connsiteY40" fmla="*/ 2340101 h 6314427"/>
              <a:gd name="connsiteX41" fmla="*/ 8028007 w 8177232"/>
              <a:gd name="connsiteY41" fmla="*/ 2435351 h 6314427"/>
              <a:gd name="connsiteX42" fmla="*/ 7993082 w 8177232"/>
              <a:gd name="connsiteY42" fmla="*/ 2663951 h 6314427"/>
              <a:gd name="connsiteX43" fmla="*/ 7904182 w 8177232"/>
              <a:gd name="connsiteY43" fmla="*/ 3006851 h 6314427"/>
              <a:gd name="connsiteX44" fmla="*/ 7875607 w 8177232"/>
              <a:gd name="connsiteY44" fmla="*/ 3251325 h 6314427"/>
              <a:gd name="connsiteX45" fmla="*/ 7862907 w 8177232"/>
              <a:gd name="connsiteY45" fmla="*/ 3730750 h 6314427"/>
              <a:gd name="connsiteX46" fmla="*/ 7862907 w 8177232"/>
              <a:gd name="connsiteY46" fmla="*/ 4013325 h 6314427"/>
              <a:gd name="connsiteX47" fmla="*/ 7847032 w 8177232"/>
              <a:gd name="connsiteY47" fmla="*/ 4346699 h 6314427"/>
              <a:gd name="connsiteX48" fmla="*/ 7818457 w 8177232"/>
              <a:gd name="connsiteY48" fmla="*/ 4476874 h 6314427"/>
              <a:gd name="connsiteX49" fmla="*/ 7720032 w 8177232"/>
              <a:gd name="connsiteY49" fmla="*/ 4635624 h 6314427"/>
              <a:gd name="connsiteX50" fmla="*/ 7561282 w 8177232"/>
              <a:gd name="connsiteY50" fmla="*/ 4759449 h 6314427"/>
              <a:gd name="connsiteX51" fmla="*/ 7421582 w 8177232"/>
              <a:gd name="connsiteY51" fmla="*/ 4889623 h 6314427"/>
              <a:gd name="connsiteX52" fmla="*/ 7358082 w 8177232"/>
              <a:gd name="connsiteY52" fmla="*/ 5035673 h 6314427"/>
              <a:gd name="connsiteX53" fmla="*/ 7323157 w 8177232"/>
              <a:gd name="connsiteY53" fmla="*/ 5232523 h 6314427"/>
              <a:gd name="connsiteX54" fmla="*/ 7304107 w 8177232"/>
              <a:gd name="connsiteY54" fmla="*/ 5416673 h 6314427"/>
              <a:gd name="connsiteX55" fmla="*/ 7272357 w 8177232"/>
              <a:gd name="connsiteY55" fmla="*/ 5597648 h 6314427"/>
              <a:gd name="connsiteX56" fmla="*/ 7199332 w 8177232"/>
              <a:gd name="connsiteY56" fmla="*/ 5677023 h 6314427"/>
              <a:gd name="connsiteX57" fmla="*/ 7119957 w 8177232"/>
              <a:gd name="connsiteY57" fmla="*/ 5692898 h 6314427"/>
              <a:gd name="connsiteX58" fmla="*/ 7034232 w 8177232"/>
              <a:gd name="connsiteY58" fmla="*/ 5708773 h 6314427"/>
              <a:gd name="connsiteX59" fmla="*/ 6938982 w 8177232"/>
              <a:gd name="connsiteY59" fmla="*/ 5740522 h 6314427"/>
              <a:gd name="connsiteX60" fmla="*/ 6892162 w 8177232"/>
              <a:gd name="connsiteY60" fmla="*/ 5789293 h 6314427"/>
              <a:gd name="connsiteX61" fmla="*/ 6879233 w 8177232"/>
              <a:gd name="connsiteY61" fmla="*/ 5787048 h 6314427"/>
              <a:gd name="connsiteX62" fmla="*/ 6853144 w 8177232"/>
              <a:gd name="connsiteY62" fmla="*/ 5783390 h 6314427"/>
              <a:gd name="connsiteX63" fmla="*/ 6875001 w 8177232"/>
              <a:gd name="connsiteY63" fmla="*/ 5770929 h 6314427"/>
              <a:gd name="connsiteX64" fmla="*/ 6903845 w 8177232"/>
              <a:gd name="connsiteY64" fmla="*/ 5777043 h 6314427"/>
              <a:gd name="connsiteX65" fmla="*/ 6899004 w 8177232"/>
              <a:gd name="connsiteY65" fmla="*/ 5757245 h 6314427"/>
              <a:gd name="connsiteX66" fmla="*/ 6875001 w 8177232"/>
              <a:gd name="connsiteY66" fmla="*/ 5770929 h 6314427"/>
              <a:gd name="connsiteX67" fmla="*/ 6540756 w 8177232"/>
              <a:gd name="connsiteY67" fmla="*/ 5700079 h 6314427"/>
              <a:gd name="connsiteX68" fmla="*/ 6520039 w 8177232"/>
              <a:gd name="connsiteY68" fmla="*/ 5690044 h 6314427"/>
              <a:gd name="connsiteX69" fmla="*/ 6271403 w 8177232"/>
              <a:gd name="connsiteY69" fmla="*/ 5504691 h 6314427"/>
              <a:gd name="connsiteX70" fmla="*/ 6093698 w 8177232"/>
              <a:gd name="connsiteY70" fmla="*/ 4886603 h 6314427"/>
              <a:gd name="connsiteX71" fmla="*/ 5877444 w 8177232"/>
              <a:gd name="connsiteY71" fmla="*/ 4329361 h 6314427"/>
              <a:gd name="connsiteX72" fmla="*/ 5779524 w 8177232"/>
              <a:gd name="connsiteY72" fmla="*/ 3842124 h 6314427"/>
              <a:gd name="connsiteX73" fmla="*/ 5849737 w 8177232"/>
              <a:gd name="connsiteY73" fmla="*/ 4328115 h 6314427"/>
              <a:gd name="connsiteX74" fmla="*/ 6065991 w 8177232"/>
              <a:gd name="connsiteY74" fmla="*/ 4885357 h 6314427"/>
              <a:gd name="connsiteX75" fmla="*/ 6243696 w 8177232"/>
              <a:gd name="connsiteY75" fmla="*/ 5503445 h 6314427"/>
              <a:gd name="connsiteX76" fmla="*/ 6255647 w 8177232"/>
              <a:gd name="connsiteY76" fmla="*/ 5516428 h 6314427"/>
              <a:gd name="connsiteX77" fmla="*/ 6313386 w 8177232"/>
              <a:gd name="connsiteY77" fmla="*/ 5579148 h 6314427"/>
              <a:gd name="connsiteX78" fmla="*/ 6373047 w 8177232"/>
              <a:gd name="connsiteY78" fmla="*/ 5620940 h 6314427"/>
              <a:gd name="connsiteX79" fmla="*/ 6437311 w 8177232"/>
              <a:gd name="connsiteY79" fmla="*/ 5678151 h 6314427"/>
              <a:gd name="connsiteX80" fmla="*/ 6540756 w 8177232"/>
              <a:gd name="connsiteY80" fmla="*/ 5700079 h 6314427"/>
              <a:gd name="connsiteX81" fmla="*/ 6613553 w 8177232"/>
              <a:gd name="connsiteY81" fmla="*/ 5735338 h 6314427"/>
              <a:gd name="connsiteX82" fmla="*/ 6646589 w 8177232"/>
              <a:gd name="connsiteY82" fmla="*/ 5752574 h 6314427"/>
              <a:gd name="connsiteX83" fmla="*/ 6646611 w 8177232"/>
              <a:gd name="connsiteY83" fmla="*/ 5756258 h 6314427"/>
              <a:gd name="connsiteX84" fmla="*/ 6655289 w 8177232"/>
              <a:gd name="connsiteY84" fmla="*/ 5757433 h 6314427"/>
              <a:gd name="connsiteX85" fmla="*/ 6753316 w 8177232"/>
              <a:gd name="connsiteY85" fmla="*/ 5769391 h 6314427"/>
              <a:gd name="connsiteX86" fmla="*/ 6853144 w 8177232"/>
              <a:gd name="connsiteY86" fmla="*/ 5783390 h 6314427"/>
              <a:gd name="connsiteX87" fmla="*/ 6501698 w 8177232"/>
              <a:gd name="connsiteY87" fmla="*/ 5983749 h 6314427"/>
              <a:gd name="connsiteX88" fmla="*/ 6063549 w 8177232"/>
              <a:gd name="connsiteY88" fmla="*/ 5983749 h 6314427"/>
              <a:gd name="connsiteX89" fmla="*/ 5149151 w 8177232"/>
              <a:gd name="connsiteY89" fmla="*/ 5898025 h 6314427"/>
              <a:gd name="connsiteX90" fmla="*/ 3396550 w 8177232"/>
              <a:gd name="connsiteY90" fmla="*/ 6250450 h 6314427"/>
              <a:gd name="connsiteX91" fmla="*/ 2929827 w 8177232"/>
              <a:gd name="connsiteY91" fmla="*/ 6298076 h 6314427"/>
              <a:gd name="connsiteX92" fmla="*/ 2596451 w 8177232"/>
              <a:gd name="connsiteY92" fmla="*/ 6212350 h 6314427"/>
              <a:gd name="connsiteX93" fmla="*/ 2272601 w 8177232"/>
              <a:gd name="connsiteY93" fmla="*/ 6136150 h 6314427"/>
              <a:gd name="connsiteX94" fmla="*/ 1824926 w 8177232"/>
              <a:gd name="connsiteY94" fmla="*/ 6193300 h 6314427"/>
              <a:gd name="connsiteX95" fmla="*/ 1243901 w 8177232"/>
              <a:gd name="connsiteY95" fmla="*/ 5917075 h 6314427"/>
              <a:gd name="connsiteX96" fmla="*/ 1167701 w 8177232"/>
              <a:gd name="connsiteY96" fmla="*/ 5678951 h 6314427"/>
              <a:gd name="connsiteX97" fmla="*/ 1081976 w 8177232"/>
              <a:gd name="connsiteY97" fmla="*/ 5269376 h 6314427"/>
              <a:gd name="connsiteX98" fmla="*/ 966315 w 8177232"/>
              <a:gd name="connsiteY98" fmla="*/ 5059373 h 6314427"/>
              <a:gd name="connsiteX99" fmla="*/ 700522 w 8177232"/>
              <a:gd name="connsiteY99" fmla="*/ 5054384 h 6314427"/>
              <a:gd name="connsiteX100" fmla="*/ 453622 w 8177232"/>
              <a:gd name="connsiteY100" fmla="*/ 4996794 h 6314427"/>
              <a:gd name="connsiteX101" fmla="*/ 402165 w 8177232"/>
              <a:gd name="connsiteY101" fmla="*/ 4870163 h 6314427"/>
              <a:gd name="connsiteX102" fmla="*/ 121293 w 8177232"/>
              <a:gd name="connsiteY102" fmla="*/ 4262016 h 6314427"/>
              <a:gd name="connsiteX103" fmla="*/ 104217 w 8177232"/>
              <a:gd name="connsiteY103" fmla="*/ 4304127 h 6314427"/>
              <a:gd name="connsiteX104" fmla="*/ 93257 w 8177232"/>
              <a:gd name="connsiteY104" fmla="*/ 4331156 h 6314427"/>
              <a:gd name="connsiteX105" fmla="*/ 26839 w 8177232"/>
              <a:gd name="connsiteY105" fmla="*/ 4124570 h 6314427"/>
              <a:gd name="connsiteX106" fmla="*/ 0 w 8177232"/>
              <a:gd name="connsiteY106" fmla="*/ 3852398 h 6314427"/>
              <a:gd name="connsiteX107" fmla="*/ 9432 w 8177232"/>
              <a:gd name="connsiteY107" fmla="*/ 3827140 h 6314427"/>
              <a:gd name="connsiteX108" fmla="*/ 338566 w 8177232"/>
              <a:gd name="connsiteY108" fmla="*/ 3034831 h 6314427"/>
              <a:gd name="connsiteX109" fmla="*/ 871740 w 8177232"/>
              <a:gd name="connsiteY109" fmla="*/ 1971780 h 6314427"/>
              <a:gd name="connsiteX110" fmla="*/ 1087223 w 8177232"/>
              <a:gd name="connsiteY110" fmla="*/ 1237926 h 6314427"/>
              <a:gd name="connsiteX111" fmla="*/ 1146185 w 8177232"/>
              <a:gd name="connsiteY111" fmla="*/ 534860 h 6314427"/>
              <a:gd name="connsiteX112" fmla="*/ 1163626 w 8177232"/>
              <a:gd name="connsiteY112" fmla="*/ 480180 h 6314427"/>
              <a:gd name="connsiteX113" fmla="*/ 1194196 w 8177232"/>
              <a:gd name="connsiteY113" fmla="*/ 458015 h 6314427"/>
              <a:gd name="connsiteX114" fmla="*/ 1466096 w 8177232"/>
              <a:gd name="connsiteY114" fmla="*/ 152699 h 6314427"/>
              <a:gd name="connsiteX115" fmla="*/ 2103093 w 8177232"/>
              <a:gd name="connsiteY115" fmla="*/ 0 h 6314427"/>
              <a:gd name="connsiteX0" fmla="*/ 5274238 w 8177232"/>
              <a:gd name="connsiteY0" fmla="*/ 336044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5274238 w 8177232"/>
              <a:gd name="connsiteY11" fmla="*/ 3360448 h 6314427"/>
              <a:gd name="connsiteX12" fmla="*/ 2103093 w 8177232"/>
              <a:gd name="connsiteY12" fmla="*/ 0 h 6314427"/>
              <a:gd name="connsiteX13" fmla="*/ 3607024 w 8177232"/>
              <a:gd name="connsiteY13" fmla="*/ 72859 h 6314427"/>
              <a:gd name="connsiteX14" fmla="*/ 3681948 w 8177232"/>
              <a:gd name="connsiteY14" fmla="*/ 87320 h 6314427"/>
              <a:gd name="connsiteX15" fmla="*/ 3784985 w 8177232"/>
              <a:gd name="connsiteY15" fmla="*/ 107906 h 6314427"/>
              <a:gd name="connsiteX16" fmla="*/ 4284168 w 8177232"/>
              <a:gd name="connsiteY16" fmla="*/ 260899 h 6314427"/>
              <a:gd name="connsiteX17" fmla="*/ 4673075 w 8177232"/>
              <a:gd name="connsiteY17" fmla="*/ 2080844 h 6314427"/>
              <a:gd name="connsiteX18" fmla="*/ 4654625 w 8177232"/>
              <a:gd name="connsiteY18" fmla="*/ 2612417 h 6314427"/>
              <a:gd name="connsiteX19" fmla="*/ 4766980 w 8177232"/>
              <a:gd name="connsiteY19" fmla="*/ 3055546 h 6314427"/>
              <a:gd name="connsiteX20" fmla="*/ 5116601 w 8177232"/>
              <a:gd name="connsiteY20" fmla="*/ 3332549 h 6314427"/>
              <a:gd name="connsiteX21" fmla="*/ 4794687 w 8177232"/>
              <a:gd name="connsiteY21" fmla="*/ 3056792 h 6314427"/>
              <a:gd name="connsiteX22" fmla="*/ 4682332 w 8177232"/>
              <a:gd name="connsiteY22" fmla="*/ 2613663 h 6314427"/>
              <a:gd name="connsiteX23" fmla="*/ 4311875 w 8177232"/>
              <a:gd name="connsiteY23" fmla="*/ 262145 h 6314427"/>
              <a:gd name="connsiteX24" fmla="*/ 4262981 w 8177232"/>
              <a:gd name="connsiteY24" fmla="*/ 231029 h 6314427"/>
              <a:gd name="connsiteX25" fmla="*/ 4281919 w 8177232"/>
              <a:gd name="connsiteY25" fmla="*/ 220849 h 6314427"/>
              <a:gd name="connsiteX26" fmla="*/ 5011125 w 8177232"/>
              <a:gd name="connsiteY26" fmla="*/ 101491 h 6314427"/>
              <a:gd name="connsiteX27" fmla="*/ 6022905 w 8177232"/>
              <a:gd name="connsiteY27" fmla="*/ 395474 h 6314427"/>
              <a:gd name="connsiteX28" fmla="*/ 6291314 w 8177232"/>
              <a:gd name="connsiteY28" fmla="*/ 321893 h 6314427"/>
              <a:gd name="connsiteX29" fmla="*/ 6567509 w 8177232"/>
              <a:gd name="connsiteY29" fmla="*/ 85851 h 6314427"/>
              <a:gd name="connsiteX30" fmla="*/ 6764358 w 8177232"/>
              <a:gd name="connsiteY30" fmla="*/ 73151 h 6314427"/>
              <a:gd name="connsiteX31" fmla="*/ 7081858 w 8177232"/>
              <a:gd name="connsiteY31" fmla="*/ 257301 h 6314427"/>
              <a:gd name="connsiteX32" fmla="*/ 7373958 w 8177232"/>
              <a:gd name="connsiteY32" fmla="*/ 612901 h 6314427"/>
              <a:gd name="connsiteX33" fmla="*/ 7608908 w 8177232"/>
              <a:gd name="connsiteY33" fmla="*/ 1000251 h 6314427"/>
              <a:gd name="connsiteX34" fmla="*/ 7596208 w 8177232"/>
              <a:gd name="connsiteY34" fmla="*/ 1165351 h 6314427"/>
              <a:gd name="connsiteX35" fmla="*/ 7666058 w 8177232"/>
              <a:gd name="connsiteY35" fmla="*/ 1241551 h 6314427"/>
              <a:gd name="connsiteX36" fmla="*/ 7796233 w 8177232"/>
              <a:gd name="connsiteY36" fmla="*/ 1247901 h 6314427"/>
              <a:gd name="connsiteX37" fmla="*/ 8024832 w 8177232"/>
              <a:gd name="connsiteY37" fmla="*/ 1625726 h 6314427"/>
              <a:gd name="connsiteX38" fmla="*/ 8177232 w 8177232"/>
              <a:gd name="connsiteY38" fmla="*/ 2013076 h 6314427"/>
              <a:gd name="connsiteX39" fmla="*/ 8088331 w 8177232"/>
              <a:gd name="connsiteY39" fmla="*/ 2340101 h 6314427"/>
              <a:gd name="connsiteX40" fmla="*/ 8028007 w 8177232"/>
              <a:gd name="connsiteY40" fmla="*/ 2435351 h 6314427"/>
              <a:gd name="connsiteX41" fmla="*/ 7993082 w 8177232"/>
              <a:gd name="connsiteY41" fmla="*/ 2663951 h 6314427"/>
              <a:gd name="connsiteX42" fmla="*/ 7904182 w 8177232"/>
              <a:gd name="connsiteY42" fmla="*/ 3006851 h 6314427"/>
              <a:gd name="connsiteX43" fmla="*/ 7875607 w 8177232"/>
              <a:gd name="connsiteY43" fmla="*/ 3251325 h 6314427"/>
              <a:gd name="connsiteX44" fmla="*/ 7862907 w 8177232"/>
              <a:gd name="connsiteY44" fmla="*/ 3730750 h 6314427"/>
              <a:gd name="connsiteX45" fmla="*/ 7862907 w 8177232"/>
              <a:gd name="connsiteY45" fmla="*/ 4013325 h 6314427"/>
              <a:gd name="connsiteX46" fmla="*/ 7847032 w 8177232"/>
              <a:gd name="connsiteY46" fmla="*/ 4346699 h 6314427"/>
              <a:gd name="connsiteX47" fmla="*/ 7818457 w 8177232"/>
              <a:gd name="connsiteY47" fmla="*/ 4476874 h 6314427"/>
              <a:gd name="connsiteX48" fmla="*/ 7720032 w 8177232"/>
              <a:gd name="connsiteY48" fmla="*/ 4635624 h 6314427"/>
              <a:gd name="connsiteX49" fmla="*/ 7561282 w 8177232"/>
              <a:gd name="connsiteY49" fmla="*/ 4759449 h 6314427"/>
              <a:gd name="connsiteX50" fmla="*/ 7421582 w 8177232"/>
              <a:gd name="connsiteY50" fmla="*/ 4889623 h 6314427"/>
              <a:gd name="connsiteX51" fmla="*/ 7358082 w 8177232"/>
              <a:gd name="connsiteY51" fmla="*/ 5035673 h 6314427"/>
              <a:gd name="connsiteX52" fmla="*/ 7323157 w 8177232"/>
              <a:gd name="connsiteY52" fmla="*/ 5232523 h 6314427"/>
              <a:gd name="connsiteX53" fmla="*/ 7304107 w 8177232"/>
              <a:gd name="connsiteY53" fmla="*/ 5416673 h 6314427"/>
              <a:gd name="connsiteX54" fmla="*/ 7272357 w 8177232"/>
              <a:gd name="connsiteY54" fmla="*/ 5597648 h 6314427"/>
              <a:gd name="connsiteX55" fmla="*/ 7199332 w 8177232"/>
              <a:gd name="connsiteY55" fmla="*/ 5677023 h 6314427"/>
              <a:gd name="connsiteX56" fmla="*/ 7119957 w 8177232"/>
              <a:gd name="connsiteY56" fmla="*/ 5692898 h 6314427"/>
              <a:gd name="connsiteX57" fmla="*/ 7034232 w 8177232"/>
              <a:gd name="connsiteY57" fmla="*/ 5708773 h 6314427"/>
              <a:gd name="connsiteX58" fmla="*/ 6938982 w 8177232"/>
              <a:gd name="connsiteY58" fmla="*/ 5740522 h 6314427"/>
              <a:gd name="connsiteX59" fmla="*/ 6892162 w 8177232"/>
              <a:gd name="connsiteY59" fmla="*/ 5789293 h 6314427"/>
              <a:gd name="connsiteX60" fmla="*/ 6879233 w 8177232"/>
              <a:gd name="connsiteY60" fmla="*/ 5787048 h 6314427"/>
              <a:gd name="connsiteX61" fmla="*/ 6853144 w 8177232"/>
              <a:gd name="connsiteY61" fmla="*/ 5783390 h 6314427"/>
              <a:gd name="connsiteX62" fmla="*/ 6875001 w 8177232"/>
              <a:gd name="connsiteY62" fmla="*/ 5770929 h 6314427"/>
              <a:gd name="connsiteX63" fmla="*/ 6903845 w 8177232"/>
              <a:gd name="connsiteY63" fmla="*/ 5777043 h 6314427"/>
              <a:gd name="connsiteX64" fmla="*/ 6899004 w 8177232"/>
              <a:gd name="connsiteY64" fmla="*/ 5757245 h 6314427"/>
              <a:gd name="connsiteX65" fmla="*/ 6875001 w 8177232"/>
              <a:gd name="connsiteY65" fmla="*/ 5770929 h 6314427"/>
              <a:gd name="connsiteX66" fmla="*/ 6540756 w 8177232"/>
              <a:gd name="connsiteY66" fmla="*/ 5700079 h 6314427"/>
              <a:gd name="connsiteX67" fmla="*/ 6520039 w 8177232"/>
              <a:gd name="connsiteY67" fmla="*/ 5690044 h 6314427"/>
              <a:gd name="connsiteX68" fmla="*/ 6271403 w 8177232"/>
              <a:gd name="connsiteY68" fmla="*/ 5504691 h 6314427"/>
              <a:gd name="connsiteX69" fmla="*/ 6093698 w 8177232"/>
              <a:gd name="connsiteY69" fmla="*/ 4886603 h 6314427"/>
              <a:gd name="connsiteX70" fmla="*/ 5877444 w 8177232"/>
              <a:gd name="connsiteY70" fmla="*/ 4329361 h 6314427"/>
              <a:gd name="connsiteX71" fmla="*/ 5779524 w 8177232"/>
              <a:gd name="connsiteY71" fmla="*/ 3842124 h 6314427"/>
              <a:gd name="connsiteX72" fmla="*/ 5849737 w 8177232"/>
              <a:gd name="connsiteY72" fmla="*/ 4328115 h 6314427"/>
              <a:gd name="connsiteX73" fmla="*/ 6065991 w 8177232"/>
              <a:gd name="connsiteY73" fmla="*/ 4885357 h 6314427"/>
              <a:gd name="connsiteX74" fmla="*/ 6243696 w 8177232"/>
              <a:gd name="connsiteY74" fmla="*/ 5503445 h 6314427"/>
              <a:gd name="connsiteX75" fmla="*/ 6255647 w 8177232"/>
              <a:gd name="connsiteY75" fmla="*/ 5516428 h 6314427"/>
              <a:gd name="connsiteX76" fmla="*/ 6313386 w 8177232"/>
              <a:gd name="connsiteY76" fmla="*/ 5579148 h 6314427"/>
              <a:gd name="connsiteX77" fmla="*/ 6373047 w 8177232"/>
              <a:gd name="connsiteY77" fmla="*/ 5620940 h 6314427"/>
              <a:gd name="connsiteX78" fmla="*/ 6437311 w 8177232"/>
              <a:gd name="connsiteY78" fmla="*/ 5678151 h 6314427"/>
              <a:gd name="connsiteX79" fmla="*/ 6540756 w 8177232"/>
              <a:gd name="connsiteY79" fmla="*/ 5700079 h 6314427"/>
              <a:gd name="connsiteX80" fmla="*/ 6613553 w 8177232"/>
              <a:gd name="connsiteY80" fmla="*/ 5735338 h 6314427"/>
              <a:gd name="connsiteX81" fmla="*/ 6646589 w 8177232"/>
              <a:gd name="connsiteY81" fmla="*/ 5752574 h 6314427"/>
              <a:gd name="connsiteX82" fmla="*/ 6646611 w 8177232"/>
              <a:gd name="connsiteY82" fmla="*/ 5756258 h 6314427"/>
              <a:gd name="connsiteX83" fmla="*/ 6655289 w 8177232"/>
              <a:gd name="connsiteY83" fmla="*/ 5757433 h 6314427"/>
              <a:gd name="connsiteX84" fmla="*/ 6753316 w 8177232"/>
              <a:gd name="connsiteY84" fmla="*/ 5769391 h 6314427"/>
              <a:gd name="connsiteX85" fmla="*/ 6853144 w 8177232"/>
              <a:gd name="connsiteY85" fmla="*/ 5783390 h 6314427"/>
              <a:gd name="connsiteX86" fmla="*/ 6501698 w 8177232"/>
              <a:gd name="connsiteY86" fmla="*/ 5983749 h 6314427"/>
              <a:gd name="connsiteX87" fmla="*/ 6063549 w 8177232"/>
              <a:gd name="connsiteY87" fmla="*/ 5983749 h 6314427"/>
              <a:gd name="connsiteX88" fmla="*/ 5149151 w 8177232"/>
              <a:gd name="connsiteY88" fmla="*/ 5898025 h 6314427"/>
              <a:gd name="connsiteX89" fmla="*/ 3396550 w 8177232"/>
              <a:gd name="connsiteY89" fmla="*/ 6250450 h 6314427"/>
              <a:gd name="connsiteX90" fmla="*/ 2929827 w 8177232"/>
              <a:gd name="connsiteY90" fmla="*/ 6298076 h 6314427"/>
              <a:gd name="connsiteX91" fmla="*/ 2596451 w 8177232"/>
              <a:gd name="connsiteY91" fmla="*/ 6212350 h 6314427"/>
              <a:gd name="connsiteX92" fmla="*/ 2272601 w 8177232"/>
              <a:gd name="connsiteY92" fmla="*/ 6136150 h 6314427"/>
              <a:gd name="connsiteX93" fmla="*/ 1824926 w 8177232"/>
              <a:gd name="connsiteY93" fmla="*/ 6193300 h 6314427"/>
              <a:gd name="connsiteX94" fmla="*/ 1243901 w 8177232"/>
              <a:gd name="connsiteY94" fmla="*/ 5917075 h 6314427"/>
              <a:gd name="connsiteX95" fmla="*/ 1167701 w 8177232"/>
              <a:gd name="connsiteY95" fmla="*/ 5678951 h 6314427"/>
              <a:gd name="connsiteX96" fmla="*/ 1081976 w 8177232"/>
              <a:gd name="connsiteY96" fmla="*/ 5269376 h 6314427"/>
              <a:gd name="connsiteX97" fmla="*/ 966315 w 8177232"/>
              <a:gd name="connsiteY97" fmla="*/ 5059373 h 6314427"/>
              <a:gd name="connsiteX98" fmla="*/ 700522 w 8177232"/>
              <a:gd name="connsiteY98" fmla="*/ 5054384 h 6314427"/>
              <a:gd name="connsiteX99" fmla="*/ 453622 w 8177232"/>
              <a:gd name="connsiteY99" fmla="*/ 4996794 h 6314427"/>
              <a:gd name="connsiteX100" fmla="*/ 402165 w 8177232"/>
              <a:gd name="connsiteY100" fmla="*/ 4870163 h 6314427"/>
              <a:gd name="connsiteX101" fmla="*/ 121293 w 8177232"/>
              <a:gd name="connsiteY101" fmla="*/ 4262016 h 6314427"/>
              <a:gd name="connsiteX102" fmla="*/ 104217 w 8177232"/>
              <a:gd name="connsiteY102" fmla="*/ 4304127 h 6314427"/>
              <a:gd name="connsiteX103" fmla="*/ 93257 w 8177232"/>
              <a:gd name="connsiteY103" fmla="*/ 4331156 h 6314427"/>
              <a:gd name="connsiteX104" fmla="*/ 26839 w 8177232"/>
              <a:gd name="connsiteY104" fmla="*/ 4124570 h 6314427"/>
              <a:gd name="connsiteX105" fmla="*/ 0 w 8177232"/>
              <a:gd name="connsiteY105" fmla="*/ 3852398 h 6314427"/>
              <a:gd name="connsiteX106" fmla="*/ 9432 w 8177232"/>
              <a:gd name="connsiteY106" fmla="*/ 3827140 h 6314427"/>
              <a:gd name="connsiteX107" fmla="*/ 338566 w 8177232"/>
              <a:gd name="connsiteY107" fmla="*/ 3034831 h 6314427"/>
              <a:gd name="connsiteX108" fmla="*/ 871740 w 8177232"/>
              <a:gd name="connsiteY108" fmla="*/ 1971780 h 6314427"/>
              <a:gd name="connsiteX109" fmla="*/ 1087223 w 8177232"/>
              <a:gd name="connsiteY109" fmla="*/ 1237926 h 6314427"/>
              <a:gd name="connsiteX110" fmla="*/ 1146185 w 8177232"/>
              <a:gd name="connsiteY110" fmla="*/ 534860 h 6314427"/>
              <a:gd name="connsiteX111" fmla="*/ 1163626 w 8177232"/>
              <a:gd name="connsiteY111" fmla="*/ 480180 h 6314427"/>
              <a:gd name="connsiteX112" fmla="*/ 1194196 w 8177232"/>
              <a:gd name="connsiteY112" fmla="*/ 458015 h 6314427"/>
              <a:gd name="connsiteX113" fmla="*/ 1466096 w 8177232"/>
              <a:gd name="connsiteY113" fmla="*/ 152699 h 6314427"/>
              <a:gd name="connsiteX114" fmla="*/ 2103093 w 8177232"/>
              <a:gd name="connsiteY114" fmla="*/ 0 h 6314427"/>
              <a:gd name="connsiteX0" fmla="*/ 5399216 w 8177232"/>
              <a:gd name="connsiteY0" fmla="*/ 3365747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5399216 w 8177232"/>
              <a:gd name="connsiteY10" fmla="*/ 3365747 h 6314427"/>
              <a:gd name="connsiteX11" fmla="*/ 2103093 w 8177232"/>
              <a:gd name="connsiteY11" fmla="*/ 0 h 6314427"/>
              <a:gd name="connsiteX12" fmla="*/ 3607024 w 8177232"/>
              <a:gd name="connsiteY12" fmla="*/ 72859 h 6314427"/>
              <a:gd name="connsiteX13" fmla="*/ 3681948 w 8177232"/>
              <a:gd name="connsiteY13" fmla="*/ 87320 h 6314427"/>
              <a:gd name="connsiteX14" fmla="*/ 3784985 w 8177232"/>
              <a:gd name="connsiteY14" fmla="*/ 107906 h 6314427"/>
              <a:gd name="connsiteX15" fmla="*/ 4284168 w 8177232"/>
              <a:gd name="connsiteY15" fmla="*/ 260899 h 6314427"/>
              <a:gd name="connsiteX16" fmla="*/ 4673075 w 8177232"/>
              <a:gd name="connsiteY16" fmla="*/ 2080844 h 6314427"/>
              <a:gd name="connsiteX17" fmla="*/ 4654625 w 8177232"/>
              <a:gd name="connsiteY17" fmla="*/ 2612417 h 6314427"/>
              <a:gd name="connsiteX18" fmla="*/ 4766980 w 8177232"/>
              <a:gd name="connsiteY18" fmla="*/ 3055546 h 6314427"/>
              <a:gd name="connsiteX19" fmla="*/ 5116601 w 8177232"/>
              <a:gd name="connsiteY19" fmla="*/ 3332549 h 6314427"/>
              <a:gd name="connsiteX20" fmla="*/ 4794687 w 8177232"/>
              <a:gd name="connsiteY20" fmla="*/ 3056792 h 6314427"/>
              <a:gd name="connsiteX21" fmla="*/ 4682332 w 8177232"/>
              <a:gd name="connsiteY21" fmla="*/ 2613663 h 6314427"/>
              <a:gd name="connsiteX22" fmla="*/ 4311875 w 8177232"/>
              <a:gd name="connsiteY22" fmla="*/ 262145 h 6314427"/>
              <a:gd name="connsiteX23" fmla="*/ 4262981 w 8177232"/>
              <a:gd name="connsiteY23" fmla="*/ 231029 h 6314427"/>
              <a:gd name="connsiteX24" fmla="*/ 4281919 w 8177232"/>
              <a:gd name="connsiteY24" fmla="*/ 220849 h 6314427"/>
              <a:gd name="connsiteX25" fmla="*/ 5011125 w 8177232"/>
              <a:gd name="connsiteY25" fmla="*/ 101491 h 6314427"/>
              <a:gd name="connsiteX26" fmla="*/ 6022905 w 8177232"/>
              <a:gd name="connsiteY26" fmla="*/ 395474 h 6314427"/>
              <a:gd name="connsiteX27" fmla="*/ 6291314 w 8177232"/>
              <a:gd name="connsiteY27" fmla="*/ 321893 h 6314427"/>
              <a:gd name="connsiteX28" fmla="*/ 6567509 w 8177232"/>
              <a:gd name="connsiteY28" fmla="*/ 85851 h 6314427"/>
              <a:gd name="connsiteX29" fmla="*/ 6764358 w 8177232"/>
              <a:gd name="connsiteY29" fmla="*/ 73151 h 6314427"/>
              <a:gd name="connsiteX30" fmla="*/ 7081858 w 8177232"/>
              <a:gd name="connsiteY30" fmla="*/ 257301 h 6314427"/>
              <a:gd name="connsiteX31" fmla="*/ 7373958 w 8177232"/>
              <a:gd name="connsiteY31" fmla="*/ 612901 h 6314427"/>
              <a:gd name="connsiteX32" fmla="*/ 7608908 w 8177232"/>
              <a:gd name="connsiteY32" fmla="*/ 1000251 h 6314427"/>
              <a:gd name="connsiteX33" fmla="*/ 7596208 w 8177232"/>
              <a:gd name="connsiteY33" fmla="*/ 1165351 h 6314427"/>
              <a:gd name="connsiteX34" fmla="*/ 7666058 w 8177232"/>
              <a:gd name="connsiteY34" fmla="*/ 1241551 h 6314427"/>
              <a:gd name="connsiteX35" fmla="*/ 7796233 w 8177232"/>
              <a:gd name="connsiteY35" fmla="*/ 1247901 h 6314427"/>
              <a:gd name="connsiteX36" fmla="*/ 8024832 w 8177232"/>
              <a:gd name="connsiteY36" fmla="*/ 1625726 h 6314427"/>
              <a:gd name="connsiteX37" fmla="*/ 8177232 w 8177232"/>
              <a:gd name="connsiteY37" fmla="*/ 2013076 h 6314427"/>
              <a:gd name="connsiteX38" fmla="*/ 8088331 w 8177232"/>
              <a:gd name="connsiteY38" fmla="*/ 2340101 h 6314427"/>
              <a:gd name="connsiteX39" fmla="*/ 8028007 w 8177232"/>
              <a:gd name="connsiteY39" fmla="*/ 2435351 h 6314427"/>
              <a:gd name="connsiteX40" fmla="*/ 7993082 w 8177232"/>
              <a:gd name="connsiteY40" fmla="*/ 2663951 h 6314427"/>
              <a:gd name="connsiteX41" fmla="*/ 7904182 w 8177232"/>
              <a:gd name="connsiteY41" fmla="*/ 3006851 h 6314427"/>
              <a:gd name="connsiteX42" fmla="*/ 7875607 w 8177232"/>
              <a:gd name="connsiteY42" fmla="*/ 3251325 h 6314427"/>
              <a:gd name="connsiteX43" fmla="*/ 7862907 w 8177232"/>
              <a:gd name="connsiteY43" fmla="*/ 3730750 h 6314427"/>
              <a:gd name="connsiteX44" fmla="*/ 7862907 w 8177232"/>
              <a:gd name="connsiteY44" fmla="*/ 4013325 h 6314427"/>
              <a:gd name="connsiteX45" fmla="*/ 7847032 w 8177232"/>
              <a:gd name="connsiteY45" fmla="*/ 4346699 h 6314427"/>
              <a:gd name="connsiteX46" fmla="*/ 7818457 w 8177232"/>
              <a:gd name="connsiteY46" fmla="*/ 4476874 h 6314427"/>
              <a:gd name="connsiteX47" fmla="*/ 7720032 w 8177232"/>
              <a:gd name="connsiteY47" fmla="*/ 4635624 h 6314427"/>
              <a:gd name="connsiteX48" fmla="*/ 7561282 w 8177232"/>
              <a:gd name="connsiteY48" fmla="*/ 4759449 h 6314427"/>
              <a:gd name="connsiteX49" fmla="*/ 7421582 w 8177232"/>
              <a:gd name="connsiteY49" fmla="*/ 4889623 h 6314427"/>
              <a:gd name="connsiteX50" fmla="*/ 7358082 w 8177232"/>
              <a:gd name="connsiteY50" fmla="*/ 5035673 h 6314427"/>
              <a:gd name="connsiteX51" fmla="*/ 7323157 w 8177232"/>
              <a:gd name="connsiteY51" fmla="*/ 5232523 h 6314427"/>
              <a:gd name="connsiteX52" fmla="*/ 7304107 w 8177232"/>
              <a:gd name="connsiteY52" fmla="*/ 5416673 h 6314427"/>
              <a:gd name="connsiteX53" fmla="*/ 7272357 w 8177232"/>
              <a:gd name="connsiteY53" fmla="*/ 5597648 h 6314427"/>
              <a:gd name="connsiteX54" fmla="*/ 7199332 w 8177232"/>
              <a:gd name="connsiteY54" fmla="*/ 5677023 h 6314427"/>
              <a:gd name="connsiteX55" fmla="*/ 7119957 w 8177232"/>
              <a:gd name="connsiteY55" fmla="*/ 5692898 h 6314427"/>
              <a:gd name="connsiteX56" fmla="*/ 7034232 w 8177232"/>
              <a:gd name="connsiteY56" fmla="*/ 5708773 h 6314427"/>
              <a:gd name="connsiteX57" fmla="*/ 6938982 w 8177232"/>
              <a:gd name="connsiteY57" fmla="*/ 5740522 h 6314427"/>
              <a:gd name="connsiteX58" fmla="*/ 6892162 w 8177232"/>
              <a:gd name="connsiteY58" fmla="*/ 5789293 h 6314427"/>
              <a:gd name="connsiteX59" fmla="*/ 6879233 w 8177232"/>
              <a:gd name="connsiteY59" fmla="*/ 5787048 h 6314427"/>
              <a:gd name="connsiteX60" fmla="*/ 6853144 w 8177232"/>
              <a:gd name="connsiteY60" fmla="*/ 5783390 h 6314427"/>
              <a:gd name="connsiteX61" fmla="*/ 6875001 w 8177232"/>
              <a:gd name="connsiteY61" fmla="*/ 5770929 h 6314427"/>
              <a:gd name="connsiteX62" fmla="*/ 6903845 w 8177232"/>
              <a:gd name="connsiteY62" fmla="*/ 5777043 h 6314427"/>
              <a:gd name="connsiteX63" fmla="*/ 6899004 w 8177232"/>
              <a:gd name="connsiteY63" fmla="*/ 5757245 h 6314427"/>
              <a:gd name="connsiteX64" fmla="*/ 6875001 w 8177232"/>
              <a:gd name="connsiteY64" fmla="*/ 5770929 h 6314427"/>
              <a:gd name="connsiteX65" fmla="*/ 6540756 w 8177232"/>
              <a:gd name="connsiteY65" fmla="*/ 5700079 h 6314427"/>
              <a:gd name="connsiteX66" fmla="*/ 6520039 w 8177232"/>
              <a:gd name="connsiteY66" fmla="*/ 5690044 h 6314427"/>
              <a:gd name="connsiteX67" fmla="*/ 6271403 w 8177232"/>
              <a:gd name="connsiteY67" fmla="*/ 5504691 h 6314427"/>
              <a:gd name="connsiteX68" fmla="*/ 6093698 w 8177232"/>
              <a:gd name="connsiteY68" fmla="*/ 4886603 h 6314427"/>
              <a:gd name="connsiteX69" fmla="*/ 5877444 w 8177232"/>
              <a:gd name="connsiteY69" fmla="*/ 4329361 h 6314427"/>
              <a:gd name="connsiteX70" fmla="*/ 5779524 w 8177232"/>
              <a:gd name="connsiteY70" fmla="*/ 3842124 h 6314427"/>
              <a:gd name="connsiteX71" fmla="*/ 5849737 w 8177232"/>
              <a:gd name="connsiteY71" fmla="*/ 4328115 h 6314427"/>
              <a:gd name="connsiteX72" fmla="*/ 6065991 w 8177232"/>
              <a:gd name="connsiteY72" fmla="*/ 4885357 h 6314427"/>
              <a:gd name="connsiteX73" fmla="*/ 6243696 w 8177232"/>
              <a:gd name="connsiteY73" fmla="*/ 5503445 h 6314427"/>
              <a:gd name="connsiteX74" fmla="*/ 6255647 w 8177232"/>
              <a:gd name="connsiteY74" fmla="*/ 5516428 h 6314427"/>
              <a:gd name="connsiteX75" fmla="*/ 6313386 w 8177232"/>
              <a:gd name="connsiteY75" fmla="*/ 5579148 h 6314427"/>
              <a:gd name="connsiteX76" fmla="*/ 6373047 w 8177232"/>
              <a:gd name="connsiteY76" fmla="*/ 5620940 h 6314427"/>
              <a:gd name="connsiteX77" fmla="*/ 6437311 w 8177232"/>
              <a:gd name="connsiteY77" fmla="*/ 5678151 h 6314427"/>
              <a:gd name="connsiteX78" fmla="*/ 6540756 w 8177232"/>
              <a:gd name="connsiteY78" fmla="*/ 5700079 h 6314427"/>
              <a:gd name="connsiteX79" fmla="*/ 6613553 w 8177232"/>
              <a:gd name="connsiteY79" fmla="*/ 5735338 h 6314427"/>
              <a:gd name="connsiteX80" fmla="*/ 6646589 w 8177232"/>
              <a:gd name="connsiteY80" fmla="*/ 5752574 h 6314427"/>
              <a:gd name="connsiteX81" fmla="*/ 6646611 w 8177232"/>
              <a:gd name="connsiteY81" fmla="*/ 5756258 h 6314427"/>
              <a:gd name="connsiteX82" fmla="*/ 6655289 w 8177232"/>
              <a:gd name="connsiteY82" fmla="*/ 5757433 h 6314427"/>
              <a:gd name="connsiteX83" fmla="*/ 6753316 w 8177232"/>
              <a:gd name="connsiteY83" fmla="*/ 5769391 h 6314427"/>
              <a:gd name="connsiteX84" fmla="*/ 6853144 w 8177232"/>
              <a:gd name="connsiteY84" fmla="*/ 5783390 h 6314427"/>
              <a:gd name="connsiteX85" fmla="*/ 6501698 w 8177232"/>
              <a:gd name="connsiteY85" fmla="*/ 5983749 h 6314427"/>
              <a:gd name="connsiteX86" fmla="*/ 6063549 w 8177232"/>
              <a:gd name="connsiteY86" fmla="*/ 5983749 h 6314427"/>
              <a:gd name="connsiteX87" fmla="*/ 5149151 w 8177232"/>
              <a:gd name="connsiteY87" fmla="*/ 5898025 h 6314427"/>
              <a:gd name="connsiteX88" fmla="*/ 3396550 w 8177232"/>
              <a:gd name="connsiteY88" fmla="*/ 6250450 h 6314427"/>
              <a:gd name="connsiteX89" fmla="*/ 2929827 w 8177232"/>
              <a:gd name="connsiteY89" fmla="*/ 6298076 h 6314427"/>
              <a:gd name="connsiteX90" fmla="*/ 2596451 w 8177232"/>
              <a:gd name="connsiteY90" fmla="*/ 6212350 h 6314427"/>
              <a:gd name="connsiteX91" fmla="*/ 2272601 w 8177232"/>
              <a:gd name="connsiteY91" fmla="*/ 6136150 h 6314427"/>
              <a:gd name="connsiteX92" fmla="*/ 1824926 w 8177232"/>
              <a:gd name="connsiteY92" fmla="*/ 6193300 h 6314427"/>
              <a:gd name="connsiteX93" fmla="*/ 1243901 w 8177232"/>
              <a:gd name="connsiteY93" fmla="*/ 5917075 h 6314427"/>
              <a:gd name="connsiteX94" fmla="*/ 1167701 w 8177232"/>
              <a:gd name="connsiteY94" fmla="*/ 5678951 h 6314427"/>
              <a:gd name="connsiteX95" fmla="*/ 1081976 w 8177232"/>
              <a:gd name="connsiteY95" fmla="*/ 5269376 h 6314427"/>
              <a:gd name="connsiteX96" fmla="*/ 966315 w 8177232"/>
              <a:gd name="connsiteY96" fmla="*/ 5059373 h 6314427"/>
              <a:gd name="connsiteX97" fmla="*/ 700522 w 8177232"/>
              <a:gd name="connsiteY97" fmla="*/ 5054384 h 6314427"/>
              <a:gd name="connsiteX98" fmla="*/ 453622 w 8177232"/>
              <a:gd name="connsiteY98" fmla="*/ 4996794 h 6314427"/>
              <a:gd name="connsiteX99" fmla="*/ 402165 w 8177232"/>
              <a:gd name="connsiteY99" fmla="*/ 4870163 h 6314427"/>
              <a:gd name="connsiteX100" fmla="*/ 121293 w 8177232"/>
              <a:gd name="connsiteY100" fmla="*/ 4262016 h 6314427"/>
              <a:gd name="connsiteX101" fmla="*/ 104217 w 8177232"/>
              <a:gd name="connsiteY101" fmla="*/ 4304127 h 6314427"/>
              <a:gd name="connsiteX102" fmla="*/ 93257 w 8177232"/>
              <a:gd name="connsiteY102" fmla="*/ 4331156 h 6314427"/>
              <a:gd name="connsiteX103" fmla="*/ 26839 w 8177232"/>
              <a:gd name="connsiteY103" fmla="*/ 4124570 h 6314427"/>
              <a:gd name="connsiteX104" fmla="*/ 0 w 8177232"/>
              <a:gd name="connsiteY104" fmla="*/ 3852398 h 6314427"/>
              <a:gd name="connsiteX105" fmla="*/ 9432 w 8177232"/>
              <a:gd name="connsiteY105" fmla="*/ 3827140 h 6314427"/>
              <a:gd name="connsiteX106" fmla="*/ 338566 w 8177232"/>
              <a:gd name="connsiteY106" fmla="*/ 3034831 h 6314427"/>
              <a:gd name="connsiteX107" fmla="*/ 871740 w 8177232"/>
              <a:gd name="connsiteY107" fmla="*/ 1971780 h 6314427"/>
              <a:gd name="connsiteX108" fmla="*/ 1087223 w 8177232"/>
              <a:gd name="connsiteY108" fmla="*/ 1237926 h 6314427"/>
              <a:gd name="connsiteX109" fmla="*/ 1146185 w 8177232"/>
              <a:gd name="connsiteY109" fmla="*/ 534860 h 6314427"/>
              <a:gd name="connsiteX110" fmla="*/ 1163626 w 8177232"/>
              <a:gd name="connsiteY110" fmla="*/ 480180 h 6314427"/>
              <a:gd name="connsiteX111" fmla="*/ 1194196 w 8177232"/>
              <a:gd name="connsiteY111" fmla="*/ 458015 h 6314427"/>
              <a:gd name="connsiteX112" fmla="*/ 1466096 w 8177232"/>
              <a:gd name="connsiteY112" fmla="*/ 152699 h 6314427"/>
              <a:gd name="connsiteX113" fmla="*/ 2103093 w 8177232"/>
              <a:gd name="connsiteY113" fmla="*/ 0 h 6314427"/>
              <a:gd name="connsiteX0" fmla="*/ 5424630 w 8177232"/>
              <a:gd name="connsiteY0" fmla="*/ 3366896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5424630 w 8177232"/>
              <a:gd name="connsiteY9" fmla="*/ 3366896 h 6314427"/>
              <a:gd name="connsiteX10" fmla="*/ 2103093 w 8177232"/>
              <a:gd name="connsiteY10" fmla="*/ 0 h 6314427"/>
              <a:gd name="connsiteX11" fmla="*/ 3607024 w 8177232"/>
              <a:gd name="connsiteY11" fmla="*/ 72859 h 6314427"/>
              <a:gd name="connsiteX12" fmla="*/ 3681948 w 8177232"/>
              <a:gd name="connsiteY12" fmla="*/ 87320 h 6314427"/>
              <a:gd name="connsiteX13" fmla="*/ 3784985 w 8177232"/>
              <a:gd name="connsiteY13" fmla="*/ 107906 h 6314427"/>
              <a:gd name="connsiteX14" fmla="*/ 4284168 w 8177232"/>
              <a:gd name="connsiteY14" fmla="*/ 260899 h 6314427"/>
              <a:gd name="connsiteX15" fmla="*/ 4673075 w 8177232"/>
              <a:gd name="connsiteY15" fmla="*/ 2080844 h 6314427"/>
              <a:gd name="connsiteX16" fmla="*/ 4654625 w 8177232"/>
              <a:gd name="connsiteY16" fmla="*/ 2612417 h 6314427"/>
              <a:gd name="connsiteX17" fmla="*/ 4766980 w 8177232"/>
              <a:gd name="connsiteY17" fmla="*/ 3055546 h 6314427"/>
              <a:gd name="connsiteX18" fmla="*/ 5116601 w 8177232"/>
              <a:gd name="connsiteY18" fmla="*/ 3332549 h 6314427"/>
              <a:gd name="connsiteX19" fmla="*/ 4794687 w 8177232"/>
              <a:gd name="connsiteY19" fmla="*/ 3056792 h 6314427"/>
              <a:gd name="connsiteX20" fmla="*/ 4682332 w 8177232"/>
              <a:gd name="connsiteY20" fmla="*/ 2613663 h 6314427"/>
              <a:gd name="connsiteX21" fmla="*/ 4311875 w 8177232"/>
              <a:gd name="connsiteY21" fmla="*/ 262145 h 6314427"/>
              <a:gd name="connsiteX22" fmla="*/ 4262981 w 8177232"/>
              <a:gd name="connsiteY22" fmla="*/ 231029 h 6314427"/>
              <a:gd name="connsiteX23" fmla="*/ 4281919 w 8177232"/>
              <a:gd name="connsiteY23" fmla="*/ 220849 h 6314427"/>
              <a:gd name="connsiteX24" fmla="*/ 5011125 w 8177232"/>
              <a:gd name="connsiteY24" fmla="*/ 101491 h 6314427"/>
              <a:gd name="connsiteX25" fmla="*/ 6022905 w 8177232"/>
              <a:gd name="connsiteY25" fmla="*/ 395474 h 6314427"/>
              <a:gd name="connsiteX26" fmla="*/ 6291314 w 8177232"/>
              <a:gd name="connsiteY26" fmla="*/ 321893 h 6314427"/>
              <a:gd name="connsiteX27" fmla="*/ 6567509 w 8177232"/>
              <a:gd name="connsiteY27" fmla="*/ 85851 h 6314427"/>
              <a:gd name="connsiteX28" fmla="*/ 6764358 w 8177232"/>
              <a:gd name="connsiteY28" fmla="*/ 73151 h 6314427"/>
              <a:gd name="connsiteX29" fmla="*/ 7081858 w 8177232"/>
              <a:gd name="connsiteY29" fmla="*/ 257301 h 6314427"/>
              <a:gd name="connsiteX30" fmla="*/ 7373958 w 8177232"/>
              <a:gd name="connsiteY30" fmla="*/ 612901 h 6314427"/>
              <a:gd name="connsiteX31" fmla="*/ 7608908 w 8177232"/>
              <a:gd name="connsiteY31" fmla="*/ 1000251 h 6314427"/>
              <a:gd name="connsiteX32" fmla="*/ 7596208 w 8177232"/>
              <a:gd name="connsiteY32" fmla="*/ 1165351 h 6314427"/>
              <a:gd name="connsiteX33" fmla="*/ 7666058 w 8177232"/>
              <a:gd name="connsiteY33" fmla="*/ 1241551 h 6314427"/>
              <a:gd name="connsiteX34" fmla="*/ 7796233 w 8177232"/>
              <a:gd name="connsiteY34" fmla="*/ 1247901 h 6314427"/>
              <a:gd name="connsiteX35" fmla="*/ 8024832 w 8177232"/>
              <a:gd name="connsiteY35" fmla="*/ 1625726 h 6314427"/>
              <a:gd name="connsiteX36" fmla="*/ 8177232 w 8177232"/>
              <a:gd name="connsiteY36" fmla="*/ 2013076 h 6314427"/>
              <a:gd name="connsiteX37" fmla="*/ 8088331 w 8177232"/>
              <a:gd name="connsiteY37" fmla="*/ 2340101 h 6314427"/>
              <a:gd name="connsiteX38" fmla="*/ 8028007 w 8177232"/>
              <a:gd name="connsiteY38" fmla="*/ 2435351 h 6314427"/>
              <a:gd name="connsiteX39" fmla="*/ 7993082 w 8177232"/>
              <a:gd name="connsiteY39" fmla="*/ 2663951 h 6314427"/>
              <a:gd name="connsiteX40" fmla="*/ 7904182 w 8177232"/>
              <a:gd name="connsiteY40" fmla="*/ 3006851 h 6314427"/>
              <a:gd name="connsiteX41" fmla="*/ 7875607 w 8177232"/>
              <a:gd name="connsiteY41" fmla="*/ 3251325 h 6314427"/>
              <a:gd name="connsiteX42" fmla="*/ 7862907 w 8177232"/>
              <a:gd name="connsiteY42" fmla="*/ 3730750 h 6314427"/>
              <a:gd name="connsiteX43" fmla="*/ 7862907 w 8177232"/>
              <a:gd name="connsiteY43" fmla="*/ 4013325 h 6314427"/>
              <a:gd name="connsiteX44" fmla="*/ 7847032 w 8177232"/>
              <a:gd name="connsiteY44" fmla="*/ 4346699 h 6314427"/>
              <a:gd name="connsiteX45" fmla="*/ 7818457 w 8177232"/>
              <a:gd name="connsiteY45" fmla="*/ 4476874 h 6314427"/>
              <a:gd name="connsiteX46" fmla="*/ 7720032 w 8177232"/>
              <a:gd name="connsiteY46" fmla="*/ 4635624 h 6314427"/>
              <a:gd name="connsiteX47" fmla="*/ 7561282 w 8177232"/>
              <a:gd name="connsiteY47" fmla="*/ 4759449 h 6314427"/>
              <a:gd name="connsiteX48" fmla="*/ 7421582 w 8177232"/>
              <a:gd name="connsiteY48" fmla="*/ 4889623 h 6314427"/>
              <a:gd name="connsiteX49" fmla="*/ 7358082 w 8177232"/>
              <a:gd name="connsiteY49" fmla="*/ 5035673 h 6314427"/>
              <a:gd name="connsiteX50" fmla="*/ 7323157 w 8177232"/>
              <a:gd name="connsiteY50" fmla="*/ 5232523 h 6314427"/>
              <a:gd name="connsiteX51" fmla="*/ 7304107 w 8177232"/>
              <a:gd name="connsiteY51" fmla="*/ 5416673 h 6314427"/>
              <a:gd name="connsiteX52" fmla="*/ 7272357 w 8177232"/>
              <a:gd name="connsiteY52" fmla="*/ 5597648 h 6314427"/>
              <a:gd name="connsiteX53" fmla="*/ 7199332 w 8177232"/>
              <a:gd name="connsiteY53" fmla="*/ 5677023 h 6314427"/>
              <a:gd name="connsiteX54" fmla="*/ 7119957 w 8177232"/>
              <a:gd name="connsiteY54" fmla="*/ 5692898 h 6314427"/>
              <a:gd name="connsiteX55" fmla="*/ 7034232 w 8177232"/>
              <a:gd name="connsiteY55" fmla="*/ 5708773 h 6314427"/>
              <a:gd name="connsiteX56" fmla="*/ 6938982 w 8177232"/>
              <a:gd name="connsiteY56" fmla="*/ 5740522 h 6314427"/>
              <a:gd name="connsiteX57" fmla="*/ 6892162 w 8177232"/>
              <a:gd name="connsiteY57" fmla="*/ 5789293 h 6314427"/>
              <a:gd name="connsiteX58" fmla="*/ 6879233 w 8177232"/>
              <a:gd name="connsiteY58" fmla="*/ 5787048 h 6314427"/>
              <a:gd name="connsiteX59" fmla="*/ 6853144 w 8177232"/>
              <a:gd name="connsiteY59" fmla="*/ 5783390 h 6314427"/>
              <a:gd name="connsiteX60" fmla="*/ 6875001 w 8177232"/>
              <a:gd name="connsiteY60" fmla="*/ 5770929 h 6314427"/>
              <a:gd name="connsiteX61" fmla="*/ 6903845 w 8177232"/>
              <a:gd name="connsiteY61" fmla="*/ 5777043 h 6314427"/>
              <a:gd name="connsiteX62" fmla="*/ 6899004 w 8177232"/>
              <a:gd name="connsiteY62" fmla="*/ 5757245 h 6314427"/>
              <a:gd name="connsiteX63" fmla="*/ 6875001 w 8177232"/>
              <a:gd name="connsiteY63" fmla="*/ 5770929 h 6314427"/>
              <a:gd name="connsiteX64" fmla="*/ 6540756 w 8177232"/>
              <a:gd name="connsiteY64" fmla="*/ 5700079 h 6314427"/>
              <a:gd name="connsiteX65" fmla="*/ 6520039 w 8177232"/>
              <a:gd name="connsiteY65" fmla="*/ 5690044 h 6314427"/>
              <a:gd name="connsiteX66" fmla="*/ 6271403 w 8177232"/>
              <a:gd name="connsiteY66" fmla="*/ 5504691 h 6314427"/>
              <a:gd name="connsiteX67" fmla="*/ 6093698 w 8177232"/>
              <a:gd name="connsiteY67" fmla="*/ 4886603 h 6314427"/>
              <a:gd name="connsiteX68" fmla="*/ 5877444 w 8177232"/>
              <a:gd name="connsiteY68" fmla="*/ 4329361 h 6314427"/>
              <a:gd name="connsiteX69" fmla="*/ 5779524 w 8177232"/>
              <a:gd name="connsiteY69" fmla="*/ 3842124 h 6314427"/>
              <a:gd name="connsiteX70" fmla="*/ 5849737 w 8177232"/>
              <a:gd name="connsiteY70" fmla="*/ 4328115 h 6314427"/>
              <a:gd name="connsiteX71" fmla="*/ 6065991 w 8177232"/>
              <a:gd name="connsiteY71" fmla="*/ 4885357 h 6314427"/>
              <a:gd name="connsiteX72" fmla="*/ 6243696 w 8177232"/>
              <a:gd name="connsiteY72" fmla="*/ 5503445 h 6314427"/>
              <a:gd name="connsiteX73" fmla="*/ 6255647 w 8177232"/>
              <a:gd name="connsiteY73" fmla="*/ 5516428 h 6314427"/>
              <a:gd name="connsiteX74" fmla="*/ 6313386 w 8177232"/>
              <a:gd name="connsiteY74" fmla="*/ 5579148 h 6314427"/>
              <a:gd name="connsiteX75" fmla="*/ 6373047 w 8177232"/>
              <a:gd name="connsiteY75" fmla="*/ 5620940 h 6314427"/>
              <a:gd name="connsiteX76" fmla="*/ 6437311 w 8177232"/>
              <a:gd name="connsiteY76" fmla="*/ 5678151 h 6314427"/>
              <a:gd name="connsiteX77" fmla="*/ 6540756 w 8177232"/>
              <a:gd name="connsiteY77" fmla="*/ 5700079 h 6314427"/>
              <a:gd name="connsiteX78" fmla="*/ 6613553 w 8177232"/>
              <a:gd name="connsiteY78" fmla="*/ 5735338 h 6314427"/>
              <a:gd name="connsiteX79" fmla="*/ 6646589 w 8177232"/>
              <a:gd name="connsiteY79" fmla="*/ 5752574 h 6314427"/>
              <a:gd name="connsiteX80" fmla="*/ 6646611 w 8177232"/>
              <a:gd name="connsiteY80" fmla="*/ 5756258 h 6314427"/>
              <a:gd name="connsiteX81" fmla="*/ 6655289 w 8177232"/>
              <a:gd name="connsiteY81" fmla="*/ 5757433 h 6314427"/>
              <a:gd name="connsiteX82" fmla="*/ 6753316 w 8177232"/>
              <a:gd name="connsiteY82" fmla="*/ 5769391 h 6314427"/>
              <a:gd name="connsiteX83" fmla="*/ 6853144 w 8177232"/>
              <a:gd name="connsiteY83" fmla="*/ 5783390 h 6314427"/>
              <a:gd name="connsiteX84" fmla="*/ 6501698 w 8177232"/>
              <a:gd name="connsiteY84" fmla="*/ 5983749 h 6314427"/>
              <a:gd name="connsiteX85" fmla="*/ 6063549 w 8177232"/>
              <a:gd name="connsiteY85" fmla="*/ 5983749 h 6314427"/>
              <a:gd name="connsiteX86" fmla="*/ 5149151 w 8177232"/>
              <a:gd name="connsiteY86" fmla="*/ 5898025 h 6314427"/>
              <a:gd name="connsiteX87" fmla="*/ 3396550 w 8177232"/>
              <a:gd name="connsiteY87" fmla="*/ 6250450 h 6314427"/>
              <a:gd name="connsiteX88" fmla="*/ 2929827 w 8177232"/>
              <a:gd name="connsiteY88" fmla="*/ 6298076 h 6314427"/>
              <a:gd name="connsiteX89" fmla="*/ 2596451 w 8177232"/>
              <a:gd name="connsiteY89" fmla="*/ 6212350 h 6314427"/>
              <a:gd name="connsiteX90" fmla="*/ 2272601 w 8177232"/>
              <a:gd name="connsiteY90" fmla="*/ 6136150 h 6314427"/>
              <a:gd name="connsiteX91" fmla="*/ 1824926 w 8177232"/>
              <a:gd name="connsiteY91" fmla="*/ 6193300 h 6314427"/>
              <a:gd name="connsiteX92" fmla="*/ 1243901 w 8177232"/>
              <a:gd name="connsiteY92" fmla="*/ 5917075 h 6314427"/>
              <a:gd name="connsiteX93" fmla="*/ 1167701 w 8177232"/>
              <a:gd name="connsiteY93" fmla="*/ 5678951 h 6314427"/>
              <a:gd name="connsiteX94" fmla="*/ 1081976 w 8177232"/>
              <a:gd name="connsiteY94" fmla="*/ 5269376 h 6314427"/>
              <a:gd name="connsiteX95" fmla="*/ 966315 w 8177232"/>
              <a:gd name="connsiteY95" fmla="*/ 5059373 h 6314427"/>
              <a:gd name="connsiteX96" fmla="*/ 700522 w 8177232"/>
              <a:gd name="connsiteY96" fmla="*/ 5054384 h 6314427"/>
              <a:gd name="connsiteX97" fmla="*/ 453622 w 8177232"/>
              <a:gd name="connsiteY97" fmla="*/ 4996794 h 6314427"/>
              <a:gd name="connsiteX98" fmla="*/ 402165 w 8177232"/>
              <a:gd name="connsiteY98" fmla="*/ 4870163 h 6314427"/>
              <a:gd name="connsiteX99" fmla="*/ 121293 w 8177232"/>
              <a:gd name="connsiteY99" fmla="*/ 4262016 h 6314427"/>
              <a:gd name="connsiteX100" fmla="*/ 104217 w 8177232"/>
              <a:gd name="connsiteY100" fmla="*/ 4304127 h 6314427"/>
              <a:gd name="connsiteX101" fmla="*/ 93257 w 8177232"/>
              <a:gd name="connsiteY101" fmla="*/ 4331156 h 6314427"/>
              <a:gd name="connsiteX102" fmla="*/ 26839 w 8177232"/>
              <a:gd name="connsiteY102" fmla="*/ 4124570 h 6314427"/>
              <a:gd name="connsiteX103" fmla="*/ 0 w 8177232"/>
              <a:gd name="connsiteY103" fmla="*/ 3852398 h 6314427"/>
              <a:gd name="connsiteX104" fmla="*/ 9432 w 8177232"/>
              <a:gd name="connsiteY104" fmla="*/ 3827140 h 6314427"/>
              <a:gd name="connsiteX105" fmla="*/ 338566 w 8177232"/>
              <a:gd name="connsiteY105" fmla="*/ 3034831 h 6314427"/>
              <a:gd name="connsiteX106" fmla="*/ 871740 w 8177232"/>
              <a:gd name="connsiteY106" fmla="*/ 1971780 h 6314427"/>
              <a:gd name="connsiteX107" fmla="*/ 1087223 w 8177232"/>
              <a:gd name="connsiteY107" fmla="*/ 1237926 h 6314427"/>
              <a:gd name="connsiteX108" fmla="*/ 1146185 w 8177232"/>
              <a:gd name="connsiteY108" fmla="*/ 534860 h 6314427"/>
              <a:gd name="connsiteX109" fmla="*/ 1163626 w 8177232"/>
              <a:gd name="connsiteY109" fmla="*/ 480180 h 6314427"/>
              <a:gd name="connsiteX110" fmla="*/ 1194196 w 8177232"/>
              <a:gd name="connsiteY110" fmla="*/ 458015 h 6314427"/>
              <a:gd name="connsiteX111" fmla="*/ 1466096 w 8177232"/>
              <a:gd name="connsiteY111" fmla="*/ 152699 h 6314427"/>
              <a:gd name="connsiteX112" fmla="*/ 2103093 w 8177232"/>
              <a:gd name="connsiteY112" fmla="*/ 0 h 6314427"/>
              <a:gd name="connsiteX0" fmla="*/ 5424646 w 8177232"/>
              <a:gd name="connsiteY0" fmla="*/ 3366897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5424646 w 8177232"/>
              <a:gd name="connsiteY8" fmla="*/ 3366897 h 6314427"/>
              <a:gd name="connsiteX9" fmla="*/ 2103093 w 8177232"/>
              <a:gd name="connsiteY9" fmla="*/ 0 h 6314427"/>
              <a:gd name="connsiteX10" fmla="*/ 3607024 w 8177232"/>
              <a:gd name="connsiteY10" fmla="*/ 72859 h 6314427"/>
              <a:gd name="connsiteX11" fmla="*/ 3681948 w 8177232"/>
              <a:gd name="connsiteY11" fmla="*/ 87320 h 6314427"/>
              <a:gd name="connsiteX12" fmla="*/ 3784985 w 8177232"/>
              <a:gd name="connsiteY12" fmla="*/ 107906 h 6314427"/>
              <a:gd name="connsiteX13" fmla="*/ 4284168 w 8177232"/>
              <a:gd name="connsiteY13" fmla="*/ 260899 h 6314427"/>
              <a:gd name="connsiteX14" fmla="*/ 4673075 w 8177232"/>
              <a:gd name="connsiteY14" fmla="*/ 2080844 h 6314427"/>
              <a:gd name="connsiteX15" fmla="*/ 4654625 w 8177232"/>
              <a:gd name="connsiteY15" fmla="*/ 2612417 h 6314427"/>
              <a:gd name="connsiteX16" fmla="*/ 4766980 w 8177232"/>
              <a:gd name="connsiteY16" fmla="*/ 3055546 h 6314427"/>
              <a:gd name="connsiteX17" fmla="*/ 5116601 w 8177232"/>
              <a:gd name="connsiteY17" fmla="*/ 3332549 h 6314427"/>
              <a:gd name="connsiteX18" fmla="*/ 4794687 w 8177232"/>
              <a:gd name="connsiteY18" fmla="*/ 3056792 h 6314427"/>
              <a:gd name="connsiteX19" fmla="*/ 4682332 w 8177232"/>
              <a:gd name="connsiteY19" fmla="*/ 2613663 h 6314427"/>
              <a:gd name="connsiteX20" fmla="*/ 4311875 w 8177232"/>
              <a:gd name="connsiteY20" fmla="*/ 262145 h 6314427"/>
              <a:gd name="connsiteX21" fmla="*/ 4262981 w 8177232"/>
              <a:gd name="connsiteY21" fmla="*/ 231029 h 6314427"/>
              <a:gd name="connsiteX22" fmla="*/ 4281919 w 8177232"/>
              <a:gd name="connsiteY22" fmla="*/ 220849 h 6314427"/>
              <a:gd name="connsiteX23" fmla="*/ 5011125 w 8177232"/>
              <a:gd name="connsiteY23" fmla="*/ 101491 h 6314427"/>
              <a:gd name="connsiteX24" fmla="*/ 6022905 w 8177232"/>
              <a:gd name="connsiteY24" fmla="*/ 395474 h 6314427"/>
              <a:gd name="connsiteX25" fmla="*/ 6291314 w 8177232"/>
              <a:gd name="connsiteY25" fmla="*/ 321893 h 6314427"/>
              <a:gd name="connsiteX26" fmla="*/ 6567509 w 8177232"/>
              <a:gd name="connsiteY26" fmla="*/ 85851 h 6314427"/>
              <a:gd name="connsiteX27" fmla="*/ 6764358 w 8177232"/>
              <a:gd name="connsiteY27" fmla="*/ 73151 h 6314427"/>
              <a:gd name="connsiteX28" fmla="*/ 7081858 w 8177232"/>
              <a:gd name="connsiteY28" fmla="*/ 257301 h 6314427"/>
              <a:gd name="connsiteX29" fmla="*/ 7373958 w 8177232"/>
              <a:gd name="connsiteY29" fmla="*/ 612901 h 6314427"/>
              <a:gd name="connsiteX30" fmla="*/ 7608908 w 8177232"/>
              <a:gd name="connsiteY30" fmla="*/ 1000251 h 6314427"/>
              <a:gd name="connsiteX31" fmla="*/ 7596208 w 8177232"/>
              <a:gd name="connsiteY31" fmla="*/ 1165351 h 6314427"/>
              <a:gd name="connsiteX32" fmla="*/ 7666058 w 8177232"/>
              <a:gd name="connsiteY32" fmla="*/ 1241551 h 6314427"/>
              <a:gd name="connsiteX33" fmla="*/ 7796233 w 8177232"/>
              <a:gd name="connsiteY33" fmla="*/ 1247901 h 6314427"/>
              <a:gd name="connsiteX34" fmla="*/ 8024832 w 8177232"/>
              <a:gd name="connsiteY34" fmla="*/ 1625726 h 6314427"/>
              <a:gd name="connsiteX35" fmla="*/ 8177232 w 8177232"/>
              <a:gd name="connsiteY35" fmla="*/ 2013076 h 6314427"/>
              <a:gd name="connsiteX36" fmla="*/ 8088331 w 8177232"/>
              <a:gd name="connsiteY36" fmla="*/ 2340101 h 6314427"/>
              <a:gd name="connsiteX37" fmla="*/ 8028007 w 8177232"/>
              <a:gd name="connsiteY37" fmla="*/ 2435351 h 6314427"/>
              <a:gd name="connsiteX38" fmla="*/ 7993082 w 8177232"/>
              <a:gd name="connsiteY38" fmla="*/ 2663951 h 6314427"/>
              <a:gd name="connsiteX39" fmla="*/ 7904182 w 8177232"/>
              <a:gd name="connsiteY39" fmla="*/ 3006851 h 6314427"/>
              <a:gd name="connsiteX40" fmla="*/ 7875607 w 8177232"/>
              <a:gd name="connsiteY40" fmla="*/ 3251325 h 6314427"/>
              <a:gd name="connsiteX41" fmla="*/ 7862907 w 8177232"/>
              <a:gd name="connsiteY41" fmla="*/ 3730750 h 6314427"/>
              <a:gd name="connsiteX42" fmla="*/ 7862907 w 8177232"/>
              <a:gd name="connsiteY42" fmla="*/ 4013325 h 6314427"/>
              <a:gd name="connsiteX43" fmla="*/ 7847032 w 8177232"/>
              <a:gd name="connsiteY43" fmla="*/ 4346699 h 6314427"/>
              <a:gd name="connsiteX44" fmla="*/ 7818457 w 8177232"/>
              <a:gd name="connsiteY44" fmla="*/ 4476874 h 6314427"/>
              <a:gd name="connsiteX45" fmla="*/ 7720032 w 8177232"/>
              <a:gd name="connsiteY45" fmla="*/ 4635624 h 6314427"/>
              <a:gd name="connsiteX46" fmla="*/ 7561282 w 8177232"/>
              <a:gd name="connsiteY46" fmla="*/ 4759449 h 6314427"/>
              <a:gd name="connsiteX47" fmla="*/ 7421582 w 8177232"/>
              <a:gd name="connsiteY47" fmla="*/ 4889623 h 6314427"/>
              <a:gd name="connsiteX48" fmla="*/ 7358082 w 8177232"/>
              <a:gd name="connsiteY48" fmla="*/ 5035673 h 6314427"/>
              <a:gd name="connsiteX49" fmla="*/ 7323157 w 8177232"/>
              <a:gd name="connsiteY49" fmla="*/ 5232523 h 6314427"/>
              <a:gd name="connsiteX50" fmla="*/ 7304107 w 8177232"/>
              <a:gd name="connsiteY50" fmla="*/ 5416673 h 6314427"/>
              <a:gd name="connsiteX51" fmla="*/ 7272357 w 8177232"/>
              <a:gd name="connsiteY51" fmla="*/ 5597648 h 6314427"/>
              <a:gd name="connsiteX52" fmla="*/ 7199332 w 8177232"/>
              <a:gd name="connsiteY52" fmla="*/ 5677023 h 6314427"/>
              <a:gd name="connsiteX53" fmla="*/ 7119957 w 8177232"/>
              <a:gd name="connsiteY53" fmla="*/ 5692898 h 6314427"/>
              <a:gd name="connsiteX54" fmla="*/ 7034232 w 8177232"/>
              <a:gd name="connsiteY54" fmla="*/ 5708773 h 6314427"/>
              <a:gd name="connsiteX55" fmla="*/ 6938982 w 8177232"/>
              <a:gd name="connsiteY55" fmla="*/ 5740522 h 6314427"/>
              <a:gd name="connsiteX56" fmla="*/ 6892162 w 8177232"/>
              <a:gd name="connsiteY56" fmla="*/ 5789293 h 6314427"/>
              <a:gd name="connsiteX57" fmla="*/ 6879233 w 8177232"/>
              <a:gd name="connsiteY57" fmla="*/ 5787048 h 6314427"/>
              <a:gd name="connsiteX58" fmla="*/ 6853144 w 8177232"/>
              <a:gd name="connsiteY58" fmla="*/ 5783390 h 6314427"/>
              <a:gd name="connsiteX59" fmla="*/ 6875001 w 8177232"/>
              <a:gd name="connsiteY59" fmla="*/ 5770929 h 6314427"/>
              <a:gd name="connsiteX60" fmla="*/ 6903845 w 8177232"/>
              <a:gd name="connsiteY60" fmla="*/ 5777043 h 6314427"/>
              <a:gd name="connsiteX61" fmla="*/ 6899004 w 8177232"/>
              <a:gd name="connsiteY61" fmla="*/ 5757245 h 6314427"/>
              <a:gd name="connsiteX62" fmla="*/ 6875001 w 8177232"/>
              <a:gd name="connsiteY62" fmla="*/ 5770929 h 6314427"/>
              <a:gd name="connsiteX63" fmla="*/ 6540756 w 8177232"/>
              <a:gd name="connsiteY63" fmla="*/ 5700079 h 6314427"/>
              <a:gd name="connsiteX64" fmla="*/ 6520039 w 8177232"/>
              <a:gd name="connsiteY64" fmla="*/ 5690044 h 6314427"/>
              <a:gd name="connsiteX65" fmla="*/ 6271403 w 8177232"/>
              <a:gd name="connsiteY65" fmla="*/ 5504691 h 6314427"/>
              <a:gd name="connsiteX66" fmla="*/ 6093698 w 8177232"/>
              <a:gd name="connsiteY66" fmla="*/ 4886603 h 6314427"/>
              <a:gd name="connsiteX67" fmla="*/ 5877444 w 8177232"/>
              <a:gd name="connsiteY67" fmla="*/ 4329361 h 6314427"/>
              <a:gd name="connsiteX68" fmla="*/ 5779524 w 8177232"/>
              <a:gd name="connsiteY68" fmla="*/ 3842124 h 6314427"/>
              <a:gd name="connsiteX69" fmla="*/ 5849737 w 8177232"/>
              <a:gd name="connsiteY69" fmla="*/ 4328115 h 6314427"/>
              <a:gd name="connsiteX70" fmla="*/ 6065991 w 8177232"/>
              <a:gd name="connsiteY70" fmla="*/ 4885357 h 6314427"/>
              <a:gd name="connsiteX71" fmla="*/ 6243696 w 8177232"/>
              <a:gd name="connsiteY71" fmla="*/ 5503445 h 6314427"/>
              <a:gd name="connsiteX72" fmla="*/ 6255647 w 8177232"/>
              <a:gd name="connsiteY72" fmla="*/ 5516428 h 6314427"/>
              <a:gd name="connsiteX73" fmla="*/ 6313386 w 8177232"/>
              <a:gd name="connsiteY73" fmla="*/ 5579148 h 6314427"/>
              <a:gd name="connsiteX74" fmla="*/ 6373047 w 8177232"/>
              <a:gd name="connsiteY74" fmla="*/ 5620940 h 6314427"/>
              <a:gd name="connsiteX75" fmla="*/ 6437311 w 8177232"/>
              <a:gd name="connsiteY75" fmla="*/ 5678151 h 6314427"/>
              <a:gd name="connsiteX76" fmla="*/ 6540756 w 8177232"/>
              <a:gd name="connsiteY76" fmla="*/ 5700079 h 6314427"/>
              <a:gd name="connsiteX77" fmla="*/ 6613553 w 8177232"/>
              <a:gd name="connsiteY77" fmla="*/ 5735338 h 6314427"/>
              <a:gd name="connsiteX78" fmla="*/ 6646589 w 8177232"/>
              <a:gd name="connsiteY78" fmla="*/ 5752574 h 6314427"/>
              <a:gd name="connsiteX79" fmla="*/ 6646611 w 8177232"/>
              <a:gd name="connsiteY79" fmla="*/ 5756258 h 6314427"/>
              <a:gd name="connsiteX80" fmla="*/ 6655289 w 8177232"/>
              <a:gd name="connsiteY80" fmla="*/ 5757433 h 6314427"/>
              <a:gd name="connsiteX81" fmla="*/ 6753316 w 8177232"/>
              <a:gd name="connsiteY81" fmla="*/ 5769391 h 6314427"/>
              <a:gd name="connsiteX82" fmla="*/ 6853144 w 8177232"/>
              <a:gd name="connsiteY82" fmla="*/ 5783390 h 6314427"/>
              <a:gd name="connsiteX83" fmla="*/ 6501698 w 8177232"/>
              <a:gd name="connsiteY83" fmla="*/ 5983749 h 6314427"/>
              <a:gd name="connsiteX84" fmla="*/ 6063549 w 8177232"/>
              <a:gd name="connsiteY84" fmla="*/ 5983749 h 6314427"/>
              <a:gd name="connsiteX85" fmla="*/ 5149151 w 8177232"/>
              <a:gd name="connsiteY85" fmla="*/ 5898025 h 6314427"/>
              <a:gd name="connsiteX86" fmla="*/ 3396550 w 8177232"/>
              <a:gd name="connsiteY86" fmla="*/ 6250450 h 6314427"/>
              <a:gd name="connsiteX87" fmla="*/ 2929827 w 8177232"/>
              <a:gd name="connsiteY87" fmla="*/ 6298076 h 6314427"/>
              <a:gd name="connsiteX88" fmla="*/ 2596451 w 8177232"/>
              <a:gd name="connsiteY88" fmla="*/ 6212350 h 6314427"/>
              <a:gd name="connsiteX89" fmla="*/ 2272601 w 8177232"/>
              <a:gd name="connsiteY89" fmla="*/ 6136150 h 6314427"/>
              <a:gd name="connsiteX90" fmla="*/ 1824926 w 8177232"/>
              <a:gd name="connsiteY90" fmla="*/ 6193300 h 6314427"/>
              <a:gd name="connsiteX91" fmla="*/ 1243901 w 8177232"/>
              <a:gd name="connsiteY91" fmla="*/ 5917075 h 6314427"/>
              <a:gd name="connsiteX92" fmla="*/ 1167701 w 8177232"/>
              <a:gd name="connsiteY92" fmla="*/ 5678951 h 6314427"/>
              <a:gd name="connsiteX93" fmla="*/ 1081976 w 8177232"/>
              <a:gd name="connsiteY93" fmla="*/ 5269376 h 6314427"/>
              <a:gd name="connsiteX94" fmla="*/ 966315 w 8177232"/>
              <a:gd name="connsiteY94" fmla="*/ 5059373 h 6314427"/>
              <a:gd name="connsiteX95" fmla="*/ 700522 w 8177232"/>
              <a:gd name="connsiteY95" fmla="*/ 5054384 h 6314427"/>
              <a:gd name="connsiteX96" fmla="*/ 453622 w 8177232"/>
              <a:gd name="connsiteY96" fmla="*/ 4996794 h 6314427"/>
              <a:gd name="connsiteX97" fmla="*/ 402165 w 8177232"/>
              <a:gd name="connsiteY97" fmla="*/ 4870163 h 6314427"/>
              <a:gd name="connsiteX98" fmla="*/ 121293 w 8177232"/>
              <a:gd name="connsiteY98" fmla="*/ 4262016 h 6314427"/>
              <a:gd name="connsiteX99" fmla="*/ 104217 w 8177232"/>
              <a:gd name="connsiteY99" fmla="*/ 4304127 h 6314427"/>
              <a:gd name="connsiteX100" fmla="*/ 93257 w 8177232"/>
              <a:gd name="connsiteY100" fmla="*/ 4331156 h 6314427"/>
              <a:gd name="connsiteX101" fmla="*/ 26839 w 8177232"/>
              <a:gd name="connsiteY101" fmla="*/ 4124570 h 6314427"/>
              <a:gd name="connsiteX102" fmla="*/ 0 w 8177232"/>
              <a:gd name="connsiteY102" fmla="*/ 3852398 h 6314427"/>
              <a:gd name="connsiteX103" fmla="*/ 9432 w 8177232"/>
              <a:gd name="connsiteY103" fmla="*/ 3827140 h 6314427"/>
              <a:gd name="connsiteX104" fmla="*/ 338566 w 8177232"/>
              <a:gd name="connsiteY104" fmla="*/ 3034831 h 6314427"/>
              <a:gd name="connsiteX105" fmla="*/ 871740 w 8177232"/>
              <a:gd name="connsiteY105" fmla="*/ 1971780 h 6314427"/>
              <a:gd name="connsiteX106" fmla="*/ 1087223 w 8177232"/>
              <a:gd name="connsiteY106" fmla="*/ 1237926 h 6314427"/>
              <a:gd name="connsiteX107" fmla="*/ 1146185 w 8177232"/>
              <a:gd name="connsiteY107" fmla="*/ 534860 h 6314427"/>
              <a:gd name="connsiteX108" fmla="*/ 1163626 w 8177232"/>
              <a:gd name="connsiteY108" fmla="*/ 480180 h 6314427"/>
              <a:gd name="connsiteX109" fmla="*/ 1194196 w 8177232"/>
              <a:gd name="connsiteY109" fmla="*/ 458015 h 6314427"/>
              <a:gd name="connsiteX110" fmla="*/ 1466096 w 8177232"/>
              <a:gd name="connsiteY110" fmla="*/ 152699 h 6314427"/>
              <a:gd name="connsiteX111" fmla="*/ 2103093 w 8177232"/>
              <a:gd name="connsiteY111" fmla="*/ 0 h 6314427"/>
              <a:gd name="connsiteX0" fmla="*/ 5424660 w 8177232"/>
              <a:gd name="connsiteY0" fmla="*/ 336689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5424660 w 8177232"/>
              <a:gd name="connsiteY7" fmla="*/ 3366898 h 6314427"/>
              <a:gd name="connsiteX8" fmla="*/ 2103093 w 8177232"/>
              <a:gd name="connsiteY8" fmla="*/ 0 h 6314427"/>
              <a:gd name="connsiteX9" fmla="*/ 3607024 w 8177232"/>
              <a:gd name="connsiteY9" fmla="*/ 72859 h 6314427"/>
              <a:gd name="connsiteX10" fmla="*/ 3681948 w 8177232"/>
              <a:gd name="connsiteY10" fmla="*/ 87320 h 6314427"/>
              <a:gd name="connsiteX11" fmla="*/ 3784985 w 8177232"/>
              <a:gd name="connsiteY11" fmla="*/ 107906 h 6314427"/>
              <a:gd name="connsiteX12" fmla="*/ 4284168 w 8177232"/>
              <a:gd name="connsiteY12" fmla="*/ 260899 h 6314427"/>
              <a:gd name="connsiteX13" fmla="*/ 4673075 w 8177232"/>
              <a:gd name="connsiteY13" fmla="*/ 2080844 h 6314427"/>
              <a:gd name="connsiteX14" fmla="*/ 4654625 w 8177232"/>
              <a:gd name="connsiteY14" fmla="*/ 2612417 h 6314427"/>
              <a:gd name="connsiteX15" fmla="*/ 4766980 w 8177232"/>
              <a:gd name="connsiteY15" fmla="*/ 3055546 h 6314427"/>
              <a:gd name="connsiteX16" fmla="*/ 5116601 w 8177232"/>
              <a:gd name="connsiteY16" fmla="*/ 3332549 h 6314427"/>
              <a:gd name="connsiteX17" fmla="*/ 4794687 w 8177232"/>
              <a:gd name="connsiteY17" fmla="*/ 3056792 h 6314427"/>
              <a:gd name="connsiteX18" fmla="*/ 4682332 w 8177232"/>
              <a:gd name="connsiteY18" fmla="*/ 2613663 h 6314427"/>
              <a:gd name="connsiteX19" fmla="*/ 4311875 w 8177232"/>
              <a:gd name="connsiteY19" fmla="*/ 262145 h 6314427"/>
              <a:gd name="connsiteX20" fmla="*/ 4262981 w 8177232"/>
              <a:gd name="connsiteY20" fmla="*/ 231029 h 6314427"/>
              <a:gd name="connsiteX21" fmla="*/ 4281919 w 8177232"/>
              <a:gd name="connsiteY21" fmla="*/ 220849 h 6314427"/>
              <a:gd name="connsiteX22" fmla="*/ 5011125 w 8177232"/>
              <a:gd name="connsiteY22" fmla="*/ 101491 h 6314427"/>
              <a:gd name="connsiteX23" fmla="*/ 6022905 w 8177232"/>
              <a:gd name="connsiteY23" fmla="*/ 395474 h 6314427"/>
              <a:gd name="connsiteX24" fmla="*/ 6291314 w 8177232"/>
              <a:gd name="connsiteY24" fmla="*/ 321893 h 6314427"/>
              <a:gd name="connsiteX25" fmla="*/ 6567509 w 8177232"/>
              <a:gd name="connsiteY25" fmla="*/ 85851 h 6314427"/>
              <a:gd name="connsiteX26" fmla="*/ 6764358 w 8177232"/>
              <a:gd name="connsiteY26" fmla="*/ 73151 h 6314427"/>
              <a:gd name="connsiteX27" fmla="*/ 7081858 w 8177232"/>
              <a:gd name="connsiteY27" fmla="*/ 257301 h 6314427"/>
              <a:gd name="connsiteX28" fmla="*/ 7373958 w 8177232"/>
              <a:gd name="connsiteY28" fmla="*/ 612901 h 6314427"/>
              <a:gd name="connsiteX29" fmla="*/ 7608908 w 8177232"/>
              <a:gd name="connsiteY29" fmla="*/ 1000251 h 6314427"/>
              <a:gd name="connsiteX30" fmla="*/ 7596208 w 8177232"/>
              <a:gd name="connsiteY30" fmla="*/ 1165351 h 6314427"/>
              <a:gd name="connsiteX31" fmla="*/ 7666058 w 8177232"/>
              <a:gd name="connsiteY31" fmla="*/ 1241551 h 6314427"/>
              <a:gd name="connsiteX32" fmla="*/ 7796233 w 8177232"/>
              <a:gd name="connsiteY32" fmla="*/ 1247901 h 6314427"/>
              <a:gd name="connsiteX33" fmla="*/ 8024832 w 8177232"/>
              <a:gd name="connsiteY33" fmla="*/ 1625726 h 6314427"/>
              <a:gd name="connsiteX34" fmla="*/ 8177232 w 8177232"/>
              <a:gd name="connsiteY34" fmla="*/ 2013076 h 6314427"/>
              <a:gd name="connsiteX35" fmla="*/ 8088331 w 8177232"/>
              <a:gd name="connsiteY35" fmla="*/ 2340101 h 6314427"/>
              <a:gd name="connsiteX36" fmla="*/ 8028007 w 8177232"/>
              <a:gd name="connsiteY36" fmla="*/ 2435351 h 6314427"/>
              <a:gd name="connsiteX37" fmla="*/ 7993082 w 8177232"/>
              <a:gd name="connsiteY37" fmla="*/ 2663951 h 6314427"/>
              <a:gd name="connsiteX38" fmla="*/ 7904182 w 8177232"/>
              <a:gd name="connsiteY38" fmla="*/ 3006851 h 6314427"/>
              <a:gd name="connsiteX39" fmla="*/ 7875607 w 8177232"/>
              <a:gd name="connsiteY39" fmla="*/ 3251325 h 6314427"/>
              <a:gd name="connsiteX40" fmla="*/ 7862907 w 8177232"/>
              <a:gd name="connsiteY40" fmla="*/ 3730750 h 6314427"/>
              <a:gd name="connsiteX41" fmla="*/ 7862907 w 8177232"/>
              <a:gd name="connsiteY41" fmla="*/ 4013325 h 6314427"/>
              <a:gd name="connsiteX42" fmla="*/ 7847032 w 8177232"/>
              <a:gd name="connsiteY42" fmla="*/ 4346699 h 6314427"/>
              <a:gd name="connsiteX43" fmla="*/ 7818457 w 8177232"/>
              <a:gd name="connsiteY43" fmla="*/ 4476874 h 6314427"/>
              <a:gd name="connsiteX44" fmla="*/ 7720032 w 8177232"/>
              <a:gd name="connsiteY44" fmla="*/ 4635624 h 6314427"/>
              <a:gd name="connsiteX45" fmla="*/ 7561282 w 8177232"/>
              <a:gd name="connsiteY45" fmla="*/ 4759449 h 6314427"/>
              <a:gd name="connsiteX46" fmla="*/ 7421582 w 8177232"/>
              <a:gd name="connsiteY46" fmla="*/ 4889623 h 6314427"/>
              <a:gd name="connsiteX47" fmla="*/ 7358082 w 8177232"/>
              <a:gd name="connsiteY47" fmla="*/ 5035673 h 6314427"/>
              <a:gd name="connsiteX48" fmla="*/ 7323157 w 8177232"/>
              <a:gd name="connsiteY48" fmla="*/ 5232523 h 6314427"/>
              <a:gd name="connsiteX49" fmla="*/ 7304107 w 8177232"/>
              <a:gd name="connsiteY49" fmla="*/ 5416673 h 6314427"/>
              <a:gd name="connsiteX50" fmla="*/ 7272357 w 8177232"/>
              <a:gd name="connsiteY50" fmla="*/ 5597648 h 6314427"/>
              <a:gd name="connsiteX51" fmla="*/ 7199332 w 8177232"/>
              <a:gd name="connsiteY51" fmla="*/ 5677023 h 6314427"/>
              <a:gd name="connsiteX52" fmla="*/ 7119957 w 8177232"/>
              <a:gd name="connsiteY52" fmla="*/ 5692898 h 6314427"/>
              <a:gd name="connsiteX53" fmla="*/ 7034232 w 8177232"/>
              <a:gd name="connsiteY53" fmla="*/ 5708773 h 6314427"/>
              <a:gd name="connsiteX54" fmla="*/ 6938982 w 8177232"/>
              <a:gd name="connsiteY54" fmla="*/ 5740522 h 6314427"/>
              <a:gd name="connsiteX55" fmla="*/ 6892162 w 8177232"/>
              <a:gd name="connsiteY55" fmla="*/ 5789293 h 6314427"/>
              <a:gd name="connsiteX56" fmla="*/ 6879233 w 8177232"/>
              <a:gd name="connsiteY56" fmla="*/ 5787048 h 6314427"/>
              <a:gd name="connsiteX57" fmla="*/ 6853144 w 8177232"/>
              <a:gd name="connsiteY57" fmla="*/ 5783390 h 6314427"/>
              <a:gd name="connsiteX58" fmla="*/ 6875001 w 8177232"/>
              <a:gd name="connsiteY58" fmla="*/ 5770929 h 6314427"/>
              <a:gd name="connsiteX59" fmla="*/ 6903845 w 8177232"/>
              <a:gd name="connsiteY59" fmla="*/ 5777043 h 6314427"/>
              <a:gd name="connsiteX60" fmla="*/ 6899004 w 8177232"/>
              <a:gd name="connsiteY60" fmla="*/ 5757245 h 6314427"/>
              <a:gd name="connsiteX61" fmla="*/ 6875001 w 8177232"/>
              <a:gd name="connsiteY61" fmla="*/ 5770929 h 6314427"/>
              <a:gd name="connsiteX62" fmla="*/ 6540756 w 8177232"/>
              <a:gd name="connsiteY62" fmla="*/ 5700079 h 6314427"/>
              <a:gd name="connsiteX63" fmla="*/ 6520039 w 8177232"/>
              <a:gd name="connsiteY63" fmla="*/ 5690044 h 6314427"/>
              <a:gd name="connsiteX64" fmla="*/ 6271403 w 8177232"/>
              <a:gd name="connsiteY64" fmla="*/ 5504691 h 6314427"/>
              <a:gd name="connsiteX65" fmla="*/ 6093698 w 8177232"/>
              <a:gd name="connsiteY65" fmla="*/ 4886603 h 6314427"/>
              <a:gd name="connsiteX66" fmla="*/ 5877444 w 8177232"/>
              <a:gd name="connsiteY66" fmla="*/ 4329361 h 6314427"/>
              <a:gd name="connsiteX67" fmla="*/ 5779524 w 8177232"/>
              <a:gd name="connsiteY67" fmla="*/ 3842124 h 6314427"/>
              <a:gd name="connsiteX68" fmla="*/ 5849737 w 8177232"/>
              <a:gd name="connsiteY68" fmla="*/ 4328115 h 6314427"/>
              <a:gd name="connsiteX69" fmla="*/ 6065991 w 8177232"/>
              <a:gd name="connsiteY69" fmla="*/ 4885357 h 6314427"/>
              <a:gd name="connsiteX70" fmla="*/ 6243696 w 8177232"/>
              <a:gd name="connsiteY70" fmla="*/ 5503445 h 6314427"/>
              <a:gd name="connsiteX71" fmla="*/ 6255647 w 8177232"/>
              <a:gd name="connsiteY71" fmla="*/ 5516428 h 6314427"/>
              <a:gd name="connsiteX72" fmla="*/ 6313386 w 8177232"/>
              <a:gd name="connsiteY72" fmla="*/ 5579148 h 6314427"/>
              <a:gd name="connsiteX73" fmla="*/ 6373047 w 8177232"/>
              <a:gd name="connsiteY73" fmla="*/ 5620940 h 6314427"/>
              <a:gd name="connsiteX74" fmla="*/ 6437311 w 8177232"/>
              <a:gd name="connsiteY74" fmla="*/ 5678151 h 6314427"/>
              <a:gd name="connsiteX75" fmla="*/ 6540756 w 8177232"/>
              <a:gd name="connsiteY75" fmla="*/ 5700079 h 6314427"/>
              <a:gd name="connsiteX76" fmla="*/ 6613553 w 8177232"/>
              <a:gd name="connsiteY76" fmla="*/ 5735338 h 6314427"/>
              <a:gd name="connsiteX77" fmla="*/ 6646589 w 8177232"/>
              <a:gd name="connsiteY77" fmla="*/ 5752574 h 6314427"/>
              <a:gd name="connsiteX78" fmla="*/ 6646611 w 8177232"/>
              <a:gd name="connsiteY78" fmla="*/ 5756258 h 6314427"/>
              <a:gd name="connsiteX79" fmla="*/ 6655289 w 8177232"/>
              <a:gd name="connsiteY79" fmla="*/ 5757433 h 6314427"/>
              <a:gd name="connsiteX80" fmla="*/ 6753316 w 8177232"/>
              <a:gd name="connsiteY80" fmla="*/ 5769391 h 6314427"/>
              <a:gd name="connsiteX81" fmla="*/ 6853144 w 8177232"/>
              <a:gd name="connsiteY81" fmla="*/ 5783390 h 6314427"/>
              <a:gd name="connsiteX82" fmla="*/ 6501698 w 8177232"/>
              <a:gd name="connsiteY82" fmla="*/ 5983749 h 6314427"/>
              <a:gd name="connsiteX83" fmla="*/ 6063549 w 8177232"/>
              <a:gd name="connsiteY83" fmla="*/ 5983749 h 6314427"/>
              <a:gd name="connsiteX84" fmla="*/ 5149151 w 8177232"/>
              <a:gd name="connsiteY84" fmla="*/ 5898025 h 6314427"/>
              <a:gd name="connsiteX85" fmla="*/ 3396550 w 8177232"/>
              <a:gd name="connsiteY85" fmla="*/ 6250450 h 6314427"/>
              <a:gd name="connsiteX86" fmla="*/ 2929827 w 8177232"/>
              <a:gd name="connsiteY86" fmla="*/ 6298076 h 6314427"/>
              <a:gd name="connsiteX87" fmla="*/ 2596451 w 8177232"/>
              <a:gd name="connsiteY87" fmla="*/ 6212350 h 6314427"/>
              <a:gd name="connsiteX88" fmla="*/ 2272601 w 8177232"/>
              <a:gd name="connsiteY88" fmla="*/ 6136150 h 6314427"/>
              <a:gd name="connsiteX89" fmla="*/ 1824926 w 8177232"/>
              <a:gd name="connsiteY89" fmla="*/ 6193300 h 6314427"/>
              <a:gd name="connsiteX90" fmla="*/ 1243901 w 8177232"/>
              <a:gd name="connsiteY90" fmla="*/ 5917075 h 6314427"/>
              <a:gd name="connsiteX91" fmla="*/ 1167701 w 8177232"/>
              <a:gd name="connsiteY91" fmla="*/ 5678951 h 6314427"/>
              <a:gd name="connsiteX92" fmla="*/ 1081976 w 8177232"/>
              <a:gd name="connsiteY92" fmla="*/ 5269376 h 6314427"/>
              <a:gd name="connsiteX93" fmla="*/ 966315 w 8177232"/>
              <a:gd name="connsiteY93" fmla="*/ 5059373 h 6314427"/>
              <a:gd name="connsiteX94" fmla="*/ 700522 w 8177232"/>
              <a:gd name="connsiteY94" fmla="*/ 5054384 h 6314427"/>
              <a:gd name="connsiteX95" fmla="*/ 453622 w 8177232"/>
              <a:gd name="connsiteY95" fmla="*/ 4996794 h 6314427"/>
              <a:gd name="connsiteX96" fmla="*/ 402165 w 8177232"/>
              <a:gd name="connsiteY96" fmla="*/ 4870163 h 6314427"/>
              <a:gd name="connsiteX97" fmla="*/ 121293 w 8177232"/>
              <a:gd name="connsiteY97" fmla="*/ 4262016 h 6314427"/>
              <a:gd name="connsiteX98" fmla="*/ 104217 w 8177232"/>
              <a:gd name="connsiteY98" fmla="*/ 4304127 h 6314427"/>
              <a:gd name="connsiteX99" fmla="*/ 93257 w 8177232"/>
              <a:gd name="connsiteY99" fmla="*/ 4331156 h 6314427"/>
              <a:gd name="connsiteX100" fmla="*/ 26839 w 8177232"/>
              <a:gd name="connsiteY100" fmla="*/ 4124570 h 6314427"/>
              <a:gd name="connsiteX101" fmla="*/ 0 w 8177232"/>
              <a:gd name="connsiteY101" fmla="*/ 3852398 h 6314427"/>
              <a:gd name="connsiteX102" fmla="*/ 9432 w 8177232"/>
              <a:gd name="connsiteY102" fmla="*/ 3827140 h 6314427"/>
              <a:gd name="connsiteX103" fmla="*/ 338566 w 8177232"/>
              <a:gd name="connsiteY103" fmla="*/ 3034831 h 6314427"/>
              <a:gd name="connsiteX104" fmla="*/ 871740 w 8177232"/>
              <a:gd name="connsiteY104" fmla="*/ 1971780 h 6314427"/>
              <a:gd name="connsiteX105" fmla="*/ 1087223 w 8177232"/>
              <a:gd name="connsiteY105" fmla="*/ 1237926 h 6314427"/>
              <a:gd name="connsiteX106" fmla="*/ 1146185 w 8177232"/>
              <a:gd name="connsiteY106" fmla="*/ 534860 h 6314427"/>
              <a:gd name="connsiteX107" fmla="*/ 1163626 w 8177232"/>
              <a:gd name="connsiteY107" fmla="*/ 480180 h 6314427"/>
              <a:gd name="connsiteX108" fmla="*/ 1194196 w 8177232"/>
              <a:gd name="connsiteY108" fmla="*/ 458015 h 6314427"/>
              <a:gd name="connsiteX109" fmla="*/ 1466096 w 8177232"/>
              <a:gd name="connsiteY109" fmla="*/ 152699 h 6314427"/>
              <a:gd name="connsiteX110" fmla="*/ 2103093 w 8177232"/>
              <a:gd name="connsiteY110" fmla="*/ 0 h 6314427"/>
              <a:gd name="connsiteX0" fmla="*/ 5426924 w 8177232"/>
              <a:gd name="connsiteY0" fmla="*/ 3366993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2103093 w 8177232"/>
              <a:gd name="connsiteY7" fmla="*/ 0 h 6314427"/>
              <a:gd name="connsiteX8" fmla="*/ 3607024 w 8177232"/>
              <a:gd name="connsiteY8" fmla="*/ 72859 h 6314427"/>
              <a:gd name="connsiteX9" fmla="*/ 3681948 w 8177232"/>
              <a:gd name="connsiteY9" fmla="*/ 87320 h 6314427"/>
              <a:gd name="connsiteX10" fmla="*/ 3784985 w 8177232"/>
              <a:gd name="connsiteY10" fmla="*/ 107906 h 6314427"/>
              <a:gd name="connsiteX11" fmla="*/ 4284168 w 8177232"/>
              <a:gd name="connsiteY11" fmla="*/ 260899 h 6314427"/>
              <a:gd name="connsiteX12" fmla="*/ 4673075 w 8177232"/>
              <a:gd name="connsiteY12" fmla="*/ 2080844 h 6314427"/>
              <a:gd name="connsiteX13" fmla="*/ 4654625 w 8177232"/>
              <a:gd name="connsiteY13" fmla="*/ 2612417 h 6314427"/>
              <a:gd name="connsiteX14" fmla="*/ 4766980 w 8177232"/>
              <a:gd name="connsiteY14" fmla="*/ 3055546 h 6314427"/>
              <a:gd name="connsiteX15" fmla="*/ 5116601 w 8177232"/>
              <a:gd name="connsiteY15" fmla="*/ 3332549 h 6314427"/>
              <a:gd name="connsiteX16" fmla="*/ 4794687 w 8177232"/>
              <a:gd name="connsiteY16" fmla="*/ 3056792 h 6314427"/>
              <a:gd name="connsiteX17" fmla="*/ 4682332 w 8177232"/>
              <a:gd name="connsiteY17" fmla="*/ 2613663 h 6314427"/>
              <a:gd name="connsiteX18" fmla="*/ 4311875 w 8177232"/>
              <a:gd name="connsiteY18" fmla="*/ 262145 h 6314427"/>
              <a:gd name="connsiteX19" fmla="*/ 4262981 w 8177232"/>
              <a:gd name="connsiteY19" fmla="*/ 231029 h 6314427"/>
              <a:gd name="connsiteX20" fmla="*/ 4281919 w 8177232"/>
              <a:gd name="connsiteY20" fmla="*/ 220849 h 6314427"/>
              <a:gd name="connsiteX21" fmla="*/ 5011125 w 8177232"/>
              <a:gd name="connsiteY21" fmla="*/ 101491 h 6314427"/>
              <a:gd name="connsiteX22" fmla="*/ 6022905 w 8177232"/>
              <a:gd name="connsiteY22" fmla="*/ 395474 h 6314427"/>
              <a:gd name="connsiteX23" fmla="*/ 6291314 w 8177232"/>
              <a:gd name="connsiteY23" fmla="*/ 321893 h 6314427"/>
              <a:gd name="connsiteX24" fmla="*/ 6567509 w 8177232"/>
              <a:gd name="connsiteY24" fmla="*/ 85851 h 6314427"/>
              <a:gd name="connsiteX25" fmla="*/ 6764358 w 8177232"/>
              <a:gd name="connsiteY25" fmla="*/ 73151 h 6314427"/>
              <a:gd name="connsiteX26" fmla="*/ 7081858 w 8177232"/>
              <a:gd name="connsiteY26" fmla="*/ 257301 h 6314427"/>
              <a:gd name="connsiteX27" fmla="*/ 7373958 w 8177232"/>
              <a:gd name="connsiteY27" fmla="*/ 612901 h 6314427"/>
              <a:gd name="connsiteX28" fmla="*/ 7608908 w 8177232"/>
              <a:gd name="connsiteY28" fmla="*/ 1000251 h 6314427"/>
              <a:gd name="connsiteX29" fmla="*/ 7596208 w 8177232"/>
              <a:gd name="connsiteY29" fmla="*/ 1165351 h 6314427"/>
              <a:gd name="connsiteX30" fmla="*/ 7666058 w 8177232"/>
              <a:gd name="connsiteY30" fmla="*/ 1241551 h 6314427"/>
              <a:gd name="connsiteX31" fmla="*/ 7796233 w 8177232"/>
              <a:gd name="connsiteY31" fmla="*/ 1247901 h 6314427"/>
              <a:gd name="connsiteX32" fmla="*/ 8024832 w 8177232"/>
              <a:gd name="connsiteY32" fmla="*/ 1625726 h 6314427"/>
              <a:gd name="connsiteX33" fmla="*/ 8177232 w 8177232"/>
              <a:gd name="connsiteY33" fmla="*/ 2013076 h 6314427"/>
              <a:gd name="connsiteX34" fmla="*/ 8088331 w 8177232"/>
              <a:gd name="connsiteY34" fmla="*/ 2340101 h 6314427"/>
              <a:gd name="connsiteX35" fmla="*/ 8028007 w 8177232"/>
              <a:gd name="connsiteY35" fmla="*/ 2435351 h 6314427"/>
              <a:gd name="connsiteX36" fmla="*/ 7993082 w 8177232"/>
              <a:gd name="connsiteY36" fmla="*/ 2663951 h 6314427"/>
              <a:gd name="connsiteX37" fmla="*/ 7904182 w 8177232"/>
              <a:gd name="connsiteY37" fmla="*/ 3006851 h 6314427"/>
              <a:gd name="connsiteX38" fmla="*/ 7875607 w 8177232"/>
              <a:gd name="connsiteY38" fmla="*/ 3251325 h 6314427"/>
              <a:gd name="connsiteX39" fmla="*/ 7862907 w 8177232"/>
              <a:gd name="connsiteY39" fmla="*/ 3730750 h 6314427"/>
              <a:gd name="connsiteX40" fmla="*/ 7862907 w 8177232"/>
              <a:gd name="connsiteY40" fmla="*/ 4013325 h 6314427"/>
              <a:gd name="connsiteX41" fmla="*/ 7847032 w 8177232"/>
              <a:gd name="connsiteY41" fmla="*/ 4346699 h 6314427"/>
              <a:gd name="connsiteX42" fmla="*/ 7818457 w 8177232"/>
              <a:gd name="connsiteY42" fmla="*/ 4476874 h 6314427"/>
              <a:gd name="connsiteX43" fmla="*/ 7720032 w 8177232"/>
              <a:gd name="connsiteY43" fmla="*/ 4635624 h 6314427"/>
              <a:gd name="connsiteX44" fmla="*/ 7561282 w 8177232"/>
              <a:gd name="connsiteY44" fmla="*/ 4759449 h 6314427"/>
              <a:gd name="connsiteX45" fmla="*/ 7421582 w 8177232"/>
              <a:gd name="connsiteY45" fmla="*/ 4889623 h 6314427"/>
              <a:gd name="connsiteX46" fmla="*/ 7358082 w 8177232"/>
              <a:gd name="connsiteY46" fmla="*/ 5035673 h 6314427"/>
              <a:gd name="connsiteX47" fmla="*/ 7323157 w 8177232"/>
              <a:gd name="connsiteY47" fmla="*/ 5232523 h 6314427"/>
              <a:gd name="connsiteX48" fmla="*/ 7304107 w 8177232"/>
              <a:gd name="connsiteY48" fmla="*/ 5416673 h 6314427"/>
              <a:gd name="connsiteX49" fmla="*/ 7272357 w 8177232"/>
              <a:gd name="connsiteY49" fmla="*/ 5597648 h 6314427"/>
              <a:gd name="connsiteX50" fmla="*/ 7199332 w 8177232"/>
              <a:gd name="connsiteY50" fmla="*/ 5677023 h 6314427"/>
              <a:gd name="connsiteX51" fmla="*/ 7119957 w 8177232"/>
              <a:gd name="connsiteY51" fmla="*/ 5692898 h 6314427"/>
              <a:gd name="connsiteX52" fmla="*/ 7034232 w 8177232"/>
              <a:gd name="connsiteY52" fmla="*/ 5708773 h 6314427"/>
              <a:gd name="connsiteX53" fmla="*/ 6938982 w 8177232"/>
              <a:gd name="connsiteY53" fmla="*/ 5740522 h 6314427"/>
              <a:gd name="connsiteX54" fmla="*/ 6892162 w 8177232"/>
              <a:gd name="connsiteY54" fmla="*/ 5789293 h 6314427"/>
              <a:gd name="connsiteX55" fmla="*/ 6879233 w 8177232"/>
              <a:gd name="connsiteY55" fmla="*/ 5787048 h 6314427"/>
              <a:gd name="connsiteX56" fmla="*/ 6853144 w 8177232"/>
              <a:gd name="connsiteY56" fmla="*/ 5783390 h 6314427"/>
              <a:gd name="connsiteX57" fmla="*/ 6875001 w 8177232"/>
              <a:gd name="connsiteY57" fmla="*/ 5770929 h 6314427"/>
              <a:gd name="connsiteX58" fmla="*/ 6903845 w 8177232"/>
              <a:gd name="connsiteY58" fmla="*/ 5777043 h 6314427"/>
              <a:gd name="connsiteX59" fmla="*/ 6899004 w 8177232"/>
              <a:gd name="connsiteY59" fmla="*/ 5757245 h 6314427"/>
              <a:gd name="connsiteX60" fmla="*/ 6875001 w 8177232"/>
              <a:gd name="connsiteY60" fmla="*/ 5770929 h 6314427"/>
              <a:gd name="connsiteX61" fmla="*/ 6540756 w 8177232"/>
              <a:gd name="connsiteY61" fmla="*/ 5700079 h 6314427"/>
              <a:gd name="connsiteX62" fmla="*/ 6520039 w 8177232"/>
              <a:gd name="connsiteY62" fmla="*/ 5690044 h 6314427"/>
              <a:gd name="connsiteX63" fmla="*/ 6271403 w 8177232"/>
              <a:gd name="connsiteY63" fmla="*/ 5504691 h 6314427"/>
              <a:gd name="connsiteX64" fmla="*/ 6093698 w 8177232"/>
              <a:gd name="connsiteY64" fmla="*/ 4886603 h 6314427"/>
              <a:gd name="connsiteX65" fmla="*/ 5877444 w 8177232"/>
              <a:gd name="connsiteY65" fmla="*/ 4329361 h 6314427"/>
              <a:gd name="connsiteX66" fmla="*/ 5779524 w 8177232"/>
              <a:gd name="connsiteY66" fmla="*/ 3842124 h 6314427"/>
              <a:gd name="connsiteX67" fmla="*/ 5849737 w 8177232"/>
              <a:gd name="connsiteY67" fmla="*/ 4328115 h 6314427"/>
              <a:gd name="connsiteX68" fmla="*/ 6065991 w 8177232"/>
              <a:gd name="connsiteY68" fmla="*/ 4885357 h 6314427"/>
              <a:gd name="connsiteX69" fmla="*/ 6243696 w 8177232"/>
              <a:gd name="connsiteY69" fmla="*/ 5503445 h 6314427"/>
              <a:gd name="connsiteX70" fmla="*/ 6255647 w 8177232"/>
              <a:gd name="connsiteY70" fmla="*/ 5516428 h 6314427"/>
              <a:gd name="connsiteX71" fmla="*/ 6313386 w 8177232"/>
              <a:gd name="connsiteY71" fmla="*/ 5579148 h 6314427"/>
              <a:gd name="connsiteX72" fmla="*/ 6373047 w 8177232"/>
              <a:gd name="connsiteY72" fmla="*/ 5620940 h 6314427"/>
              <a:gd name="connsiteX73" fmla="*/ 6437311 w 8177232"/>
              <a:gd name="connsiteY73" fmla="*/ 5678151 h 6314427"/>
              <a:gd name="connsiteX74" fmla="*/ 6540756 w 8177232"/>
              <a:gd name="connsiteY74" fmla="*/ 5700079 h 6314427"/>
              <a:gd name="connsiteX75" fmla="*/ 6613553 w 8177232"/>
              <a:gd name="connsiteY75" fmla="*/ 5735338 h 6314427"/>
              <a:gd name="connsiteX76" fmla="*/ 6646589 w 8177232"/>
              <a:gd name="connsiteY76" fmla="*/ 5752574 h 6314427"/>
              <a:gd name="connsiteX77" fmla="*/ 6646611 w 8177232"/>
              <a:gd name="connsiteY77" fmla="*/ 5756258 h 6314427"/>
              <a:gd name="connsiteX78" fmla="*/ 6655289 w 8177232"/>
              <a:gd name="connsiteY78" fmla="*/ 5757433 h 6314427"/>
              <a:gd name="connsiteX79" fmla="*/ 6753316 w 8177232"/>
              <a:gd name="connsiteY79" fmla="*/ 5769391 h 6314427"/>
              <a:gd name="connsiteX80" fmla="*/ 6853144 w 8177232"/>
              <a:gd name="connsiteY80" fmla="*/ 5783390 h 6314427"/>
              <a:gd name="connsiteX81" fmla="*/ 6501698 w 8177232"/>
              <a:gd name="connsiteY81" fmla="*/ 5983749 h 6314427"/>
              <a:gd name="connsiteX82" fmla="*/ 6063549 w 8177232"/>
              <a:gd name="connsiteY82" fmla="*/ 5983749 h 6314427"/>
              <a:gd name="connsiteX83" fmla="*/ 5149151 w 8177232"/>
              <a:gd name="connsiteY83" fmla="*/ 5898025 h 6314427"/>
              <a:gd name="connsiteX84" fmla="*/ 3396550 w 8177232"/>
              <a:gd name="connsiteY84" fmla="*/ 6250450 h 6314427"/>
              <a:gd name="connsiteX85" fmla="*/ 2929827 w 8177232"/>
              <a:gd name="connsiteY85" fmla="*/ 6298076 h 6314427"/>
              <a:gd name="connsiteX86" fmla="*/ 2596451 w 8177232"/>
              <a:gd name="connsiteY86" fmla="*/ 6212350 h 6314427"/>
              <a:gd name="connsiteX87" fmla="*/ 2272601 w 8177232"/>
              <a:gd name="connsiteY87" fmla="*/ 6136150 h 6314427"/>
              <a:gd name="connsiteX88" fmla="*/ 1824926 w 8177232"/>
              <a:gd name="connsiteY88" fmla="*/ 6193300 h 6314427"/>
              <a:gd name="connsiteX89" fmla="*/ 1243901 w 8177232"/>
              <a:gd name="connsiteY89" fmla="*/ 5917075 h 6314427"/>
              <a:gd name="connsiteX90" fmla="*/ 1167701 w 8177232"/>
              <a:gd name="connsiteY90" fmla="*/ 5678951 h 6314427"/>
              <a:gd name="connsiteX91" fmla="*/ 1081976 w 8177232"/>
              <a:gd name="connsiteY91" fmla="*/ 5269376 h 6314427"/>
              <a:gd name="connsiteX92" fmla="*/ 966315 w 8177232"/>
              <a:gd name="connsiteY92" fmla="*/ 5059373 h 6314427"/>
              <a:gd name="connsiteX93" fmla="*/ 700522 w 8177232"/>
              <a:gd name="connsiteY93" fmla="*/ 5054384 h 6314427"/>
              <a:gd name="connsiteX94" fmla="*/ 453622 w 8177232"/>
              <a:gd name="connsiteY94" fmla="*/ 4996794 h 6314427"/>
              <a:gd name="connsiteX95" fmla="*/ 402165 w 8177232"/>
              <a:gd name="connsiteY95" fmla="*/ 4870163 h 6314427"/>
              <a:gd name="connsiteX96" fmla="*/ 121293 w 8177232"/>
              <a:gd name="connsiteY96" fmla="*/ 4262016 h 6314427"/>
              <a:gd name="connsiteX97" fmla="*/ 104217 w 8177232"/>
              <a:gd name="connsiteY97" fmla="*/ 4304127 h 6314427"/>
              <a:gd name="connsiteX98" fmla="*/ 93257 w 8177232"/>
              <a:gd name="connsiteY98" fmla="*/ 4331156 h 6314427"/>
              <a:gd name="connsiteX99" fmla="*/ 26839 w 8177232"/>
              <a:gd name="connsiteY99" fmla="*/ 4124570 h 6314427"/>
              <a:gd name="connsiteX100" fmla="*/ 0 w 8177232"/>
              <a:gd name="connsiteY100" fmla="*/ 3852398 h 6314427"/>
              <a:gd name="connsiteX101" fmla="*/ 9432 w 8177232"/>
              <a:gd name="connsiteY101" fmla="*/ 3827140 h 6314427"/>
              <a:gd name="connsiteX102" fmla="*/ 338566 w 8177232"/>
              <a:gd name="connsiteY102" fmla="*/ 3034831 h 6314427"/>
              <a:gd name="connsiteX103" fmla="*/ 871740 w 8177232"/>
              <a:gd name="connsiteY103" fmla="*/ 1971780 h 6314427"/>
              <a:gd name="connsiteX104" fmla="*/ 1087223 w 8177232"/>
              <a:gd name="connsiteY104" fmla="*/ 1237926 h 6314427"/>
              <a:gd name="connsiteX105" fmla="*/ 1146185 w 8177232"/>
              <a:gd name="connsiteY105" fmla="*/ 534860 h 6314427"/>
              <a:gd name="connsiteX106" fmla="*/ 1163626 w 8177232"/>
              <a:gd name="connsiteY106" fmla="*/ 480180 h 6314427"/>
              <a:gd name="connsiteX107" fmla="*/ 1194196 w 8177232"/>
              <a:gd name="connsiteY107" fmla="*/ 458015 h 6314427"/>
              <a:gd name="connsiteX108" fmla="*/ 1466096 w 8177232"/>
              <a:gd name="connsiteY108" fmla="*/ 152699 h 6314427"/>
              <a:gd name="connsiteX109" fmla="*/ 2103093 w 8177232"/>
              <a:gd name="connsiteY109" fmla="*/ 0 h 6314427"/>
              <a:gd name="connsiteX0" fmla="*/ 5426924 w 8177232"/>
              <a:gd name="connsiteY0" fmla="*/ 3366993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5426924 w 8177232"/>
              <a:gd name="connsiteY6" fmla="*/ 3366993 h 6314427"/>
              <a:gd name="connsiteX7" fmla="*/ 2103093 w 8177232"/>
              <a:gd name="connsiteY7" fmla="*/ 0 h 6314427"/>
              <a:gd name="connsiteX8" fmla="*/ 3607024 w 8177232"/>
              <a:gd name="connsiteY8" fmla="*/ 72859 h 6314427"/>
              <a:gd name="connsiteX9" fmla="*/ 3681948 w 8177232"/>
              <a:gd name="connsiteY9" fmla="*/ 87320 h 6314427"/>
              <a:gd name="connsiteX10" fmla="*/ 3784985 w 8177232"/>
              <a:gd name="connsiteY10" fmla="*/ 107906 h 6314427"/>
              <a:gd name="connsiteX11" fmla="*/ 4284168 w 8177232"/>
              <a:gd name="connsiteY11" fmla="*/ 260899 h 6314427"/>
              <a:gd name="connsiteX12" fmla="*/ 4673075 w 8177232"/>
              <a:gd name="connsiteY12" fmla="*/ 2080844 h 6314427"/>
              <a:gd name="connsiteX13" fmla="*/ 4654625 w 8177232"/>
              <a:gd name="connsiteY13" fmla="*/ 2612417 h 6314427"/>
              <a:gd name="connsiteX14" fmla="*/ 4766980 w 8177232"/>
              <a:gd name="connsiteY14" fmla="*/ 3055546 h 6314427"/>
              <a:gd name="connsiteX15" fmla="*/ 4794687 w 8177232"/>
              <a:gd name="connsiteY15" fmla="*/ 3056792 h 6314427"/>
              <a:gd name="connsiteX16" fmla="*/ 4682332 w 8177232"/>
              <a:gd name="connsiteY16" fmla="*/ 2613663 h 6314427"/>
              <a:gd name="connsiteX17" fmla="*/ 4311875 w 8177232"/>
              <a:gd name="connsiteY17" fmla="*/ 262145 h 6314427"/>
              <a:gd name="connsiteX18" fmla="*/ 4262981 w 8177232"/>
              <a:gd name="connsiteY18" fmla="*/ 231029 h 6314427"/>
              <a:gd name="connsiteX19" fmla="*/ 4281919 w 8177232"/>
              <a:gd name="connsiteY19" fmla="*/ 220849 h 6314427"/>
              <a:gd name="connsiteX20" fmla="*/ 5011125 w 8177232"/>
              <a:gd name="connsiteY20" fmla="*/ 101491 h 6314427"/>
              <a:gd name="connsiteX21" fmla="*/ 6022905 w 8177232"/>
              <a:gd name="connsiteY21" fmla="*/ 395474 h 6314427"/>
              <a:gd name="connsiteX22" fmla="*/ 6291314 w 8177232"/>
              <a:gd name="connsiteY22" fmla="*/ 321893 h 6314427"/>
              <a:gd name="connsiteX23" fmla="*/ 6567509 w 8177232"/>
              <a:gd name="connsiteY23" fmla="*/ 85851 h 6314427"/>
              <a:gd name="connsiteX24" fmla="*/ 6764358 w 8177232"/>
              <a:gd name="connsiteY24" fmla="*/ 73151 h 6314427"/>
              <a:gd name="connsiteX25" fmla="*/ 7081858 w 8177232"/>
              <a:gd name="connsiteY25" fmla="*/ 257301 h 6314427"/>
              <a:gd name="connsiteX26" fmla="*/ 7373958 w 8177232"/>
              <a:gd name="connsiteY26" fmla="*/ 612901 h 6314427"/>
              <a:gd name="connsiteX27" fmla="*/ 7608908 w 8177232"/>
              <a:gd name="connsiteY27" fmla="*/ 1000251 h 6314427"/>
              <a:gd name="connsiteX28" fmla="*/ 7596208 w 8177232"/>
              <a:gd name="connsiteY28" fmla="*/ 1165351 h 6314427"/>
              <a:gd name="connsiteX29" fmla="*/ 7666058 w 8177232"/>
              <a:gd name="connsiteY29" fmla="*/ 1241551 h 6314427"/>
              <a:gd name="connsiteX30" fmla="*/ 7796233 w 8177232"/>
              <a:gd name="connsiteY30" fmla="*/ 1247901 h 6314427"/>
              <a:gd name="connsiteX31" fmla="*/ 8024832 w 8177232"/>
              <a:gd name="connsiteY31" fmla="*/ 1625726 h 6314427"/>
              <a:gd name="connsiteX32" fmla="*/ 8177232 w 8177232"/>
              <a:gd name="connsiteY32" fmla="*/ 2013076 h 6314427"/>
              <a:gd name="connsiteX33" fmla="*/ 8088331 w 8177232"/>
              <a:gd name="connsiteY33" fmla="*/ 2340101 h 6314427"/>
              <a:gd name="connsiteX34" fmla="*/ 8028007 w 8177232"/>
              <a:gd name="connsiteY34" fmla="*/ 2435351 h 6314427"/>
              <a:gd name="connsiteX35" fmla="*/ 7993082 w 8177232"/>
              <a:gd name="connsiteY35" fmla="*/ 2663951 h 6314427"/>
              <a:gd name="connsiteX36" fmla="*/ 7904182 w 8177232"/>
              <a:gd name="connsiteY36" fmla="*/ 3006851 h 6314427"/>
              <a:gd name="connsiteX37" fmla="*/ 7875607 w 8177232"/>
              <a:gd name="connsiteY37" fmla="*/ 3251325 h 6314427"/>
              <a:gd name="connsiteX38" fmla="*/ 7862907 w 8177232"/>
              <a:gd name="connsiteY38" fmla="*/ 3730750 h 6314427"/>
              <a:gd name="connsiteX39" fmla="*/ 7862907 w 8177232"/>
              <a:gd name="connsiteY39" fmla="*/ 4013325 h 6314427"/>
              <a:gd name="connsiteX40" fmla="*/ 7847032 w 8177232"/>
              <a:gd name="connsiteY40" fmla="*/ 4346699 h 6314427"/>
              <a:gd name="connsiteX41" fmla="*/ 7818457 w 8177232"/>
              <a:gd name="connsiteY41" fmla="*/ 4476874 h 6314427"/>
              <a:gd name="connsiteX42" fmla="*/ 7720032 w 8177232"/>
              <a:gd name="connsiteY42" fmla="*/ 4635624 h 6314427"/>
              <a:gd name="connsiteX43" fmla="*/ 7561282 w 8177232"/>
              <a:gd name="connsiteY43" fmla="*/ 4759449 h 6314427"/>
              <a:gd name="connsiteX44" fmla="*/ 7421582 w 8177232"/>
              <a:gd name="connsiteY44" fmla="*/ 4889623 h 6314427"/>
              <a:gd name="connsiteX45" fmla="*/ 7358082 w 8177232"/>
              <a:gd name="connsiteY45" fmla="*/ 5035673 h 6314427"/>
              <a:gd name="connsiteX46" fmla="*/ 7323157 w 8177232"/>
              <a:gd name="connsiteY46" fmla="*/ 5232523 h 6314427"/>
              <a:gd name="connsiteX47" fmla="*/ 7304107 w 8177232"/>
              <a:gd name="connsiteY47" fmla="*/ 5416673 h 6314427"/>
              <a:gd name="connsiteX48" fmla="*/ 7272357 w 8177232"/>
              <a:gd name="connsiteY48" fmla="*/ 5597648 h 6314427"/>
              <a:gd name="connsiteX49" fmla="*/ 7199332 w 8177232"/>
              <a:gd name="connsiteY49" fmla="*/ 5677023 h 6314427"/>
              <a:gd name="connsiteX50" fmla="*/ 7119957 w 8177232"/>
              <a:gd name="connsiteY50" fmla="*/ 5692898 h 6314427"/>
              <a:gd name="connsiteX51" fmla="*/ 7034232 w 8177232"/>
              <a:gd name="connsiteY51" fmla="*/ 5708773 h 6314427"/>
              <a:gd name="connsiteX52" fmla="*/ 6938982 w 8177232"/>
              <a:gd name="connsiteY52" fmla="*/ 5740522 h 6314427"/>
              <a:gd name="connsiteX53" fmla="*/ 6892162 w 8177232"/>
              <a:gd name="connsiteY53" fmla="*/ 5789293 h 6314427"/>
              <a:gd name="connsiteX54" fmla="*/ 6879233 w 8177232"/>
              <a:gd name="connsiteY54" fmla="*/ 5787048 h 6314427"/>
              <a:gd name="connsiteX55" fmla="*/ 6853144 w 8177232"/>
              <a:gd name="connsiteY55" fmla="*/ 5783390 h 6314427"/>
              <a:gd name="connsiteX56" fmla="*/ 6875001 w 8177232"/>
              <a:gd name="connsiteY56" fmla="*/ 5770929 h 6314427"/>
              <a:gd name="connsiteX57" fmla="*/ 6903845 w 8177232"/>
              <a:gd name="connsiteY57" fmla="*/ 5777043 h 6314427"/>
              <a:gd name="connsiteX58" fmla="*/ 6899004 w 8177232"/>
              <a:gd name="connsiteY58" fmla="*/ 5757245 h 6314427"/>
              <a:gd name="connsiteX59" fmla="*/ 6875001 w 8177232"/>
              <a:gd name="connsiteY59" fmla="*/ 5770929 h 6314427"/>
              <a:gd name="connsiteX60" fmla="*/ 6540756 w 8177232"/>
              <a:gd name="connsiteY60" fmla="*/ 5700079 h 6314427"/>
              <a:gd name="connsiteX61" fmla="*/ 6520039 w 8177232"/>
              <a:gd name="connsiteY61" fmla="*/ 5690044 h 6314427"/>
              <a:gd name="connsiteX62" fmla="*/ 6271403 w 8177232"/>
              <a:gd name="connsiteY62" fmla="*/ 5504691 h 6314427"/>
              <a:gd name="connsiteX63" fmla="*/ 6093698 w 8177232"/>
              <a:gd name="connsiteY63" fmla="*/ 4886603 h 6314427"/>
              <a:gd name="connsiteX64" fmla="*/ 5877444 w 8177232"/>
              <a:gd name="connsiteY64" fmla="*/ 4329361 h 6314427"/>
              <a:gd name="connsiteX65" fmla="*/ 5779524 w 8177232"/>
              <a:gd name="connsiteY65" fmla="*/ 3842124 h 6314427"/>
              <a:gd name="connsiteX66" fmla="*/ 5849737 w 8177232"/>
              <a:gd name="connsiteY66" fmla="*/ 4328115 h 6314427"/>
              <a:gd name="connsiteX67" fmla="*/ 6065991 w 8177232"/>
              <a:gd name="connsiteY67" fmla="*/ 4885357 h 6314427"/>
              <a:gd name="connsiteX68" fmla="*/ 6243696 w 8177232"/>
              <a:gd name="connsiteY68" fmla="*/ 5503445 h 6314427"/>
              <a:gd name="connsiteX69" fmla="*/ 6255647 w 8177232"/>
              <a:gd name="connsiteY69" fmla="*/ 5516428 h 6314427"/>
              <a:gd name="connsiteX70" fmla="*/ 6313386 w 8177232"/>
              <a:gd name="connsiteY70" fmla="*/ 5579148 h 6314427"/>
              <a:gd name="connsiteX71" fmla="*/ 6373047 w 8177232"/>
              <a:gd name="connsiteY71" fmla="*/ 5620940 h 6314427"/>
              <a:gd name="connsiteX72" fmla="*/ 6437311 w 8177232"/>
              <a:gd name="connsiteY72" fmla="*/ 5678151 h 6314427"/>
              <a:gd name="connsiteX73" fmla="*/ 6540756 w 8177232"/>
              <a:gd name="connsiteY73" fmla="*/ 5700079 h 6314427"/>
              <a:gd name="connsiteX74" fmla="*/ 6613553 w 8177232"/>
              <a:gd name="connsiteY74" fmla="*/ 5735338 h 6314427"/>
              <a:gd name="connsiteX75" fmla="*/ 6646589 w 8177232"/>
              <a:gd name="connsiteY75" fmla="*/ 5752574 h 6314427"/>
              <a:gd name="connsiteX76" fmla="*/ 6646611 w 8177232"/>
              <a:gd name="connsiteY76" fmla="*/ 5756258 h 6314427"/>
              <a:gd name="connsiteX77" fmla="*/ 6655289 w 8177232"/>
              <a:gd name="connsiteY77" fmla="*/ 5757433 h 6314427"/>
              <a:gd name="connsiteX78" fmla="*/ 6753316 w 8177232"/>
              <a:gd name="connsiteY78" fmla="*/ 5769391 h 6314427"/>
              <a:gd name="connsiteX79" fmla="*/ 6853144 w 8177232"/>
              <a:gd name="connsiteY79" fmla="*/ 5783390 h 6314427"/>
              <a:gd name="connsiteX80" fmla="*/ 6501698 w 8177232"/>
              <a:gd name="connsiteY80" fmla="*/ 5983749 h 6314427"/>
              <a:gd name="connsiteX81" fmla="*/ 6063549 w 8177232"/>
              <a:gd name="connsiteY81" fmla="*/ 5983749 h 6314427"/>
              <a:gd name="connsiteX82" fmla="*/ 5149151 w 8177232"/>
              <a:gd name="connsiteY82" fmla="*/ 5898025 h 6314427"/>
              <a:gd name="connsiteX83" fmla="*/ 3396550 w 8177232"/>
              <a:gd name="connsiteY83" fmla="*/ 6250450 h 6314427"/>
              <a:gd name="connsiteX84" fmla="*/ 2929827 w 8177232"/>
              <a:gd name="connsiteY84" fmla="*/ 6298076 h 6314427"/>
              <a:gd name="connsiteX85" fmla="*/ 2596451 w 8177232"/>
              <a:gd name="connsiteY85" fmla="*/ 6212350 h 6314427"/>
              <a:gd name="connsiteX86" fmla="*/ 2272601 w 8177232"/>
              <a:gd name="connsiteY86" fmla="*/ 6136150 h 6314427"/>
              <a:gd name="connsiteX87" fmla="*/ 1824926 w 8177232"/>
              <a:gd name="connsiteY87" fmla="*/ 6193300 h 6314427"/>
              <a:gd name="connsiteX88" fmla="*/ 1243901 w 8177232"/>
              <a:gd name="connsiteY88" fmla="*/ 5917075 h 6314427"/>
              <a:gd name="connsiteX89" fmla="*/ 1167701 w 8177232"/>
              <a:gd name="connsiteY89" fmla="*/ 5678951 h 6314427"/>
              <a:gd name="connsiteX90" fmla="*/ 1081976 w 8177232"/>
              <a:gd name="connsiteY90" fmla="*/ 5269376 h 6314427"/>
              <a:gd name="connsiteX91" fmla="*/ 966315 w 8177232"/>
              <a:gd name="connsiteY91" fmla="*/ 5059373 h 6314427"/>
              <a:gd name="connsiteX92" fmla="*/ 700522 w 8177232"/>
              <a:gd name="connsiteY92" fmla="*/ 5054384 h 6314427"/>
              <a:gd name="connsiteX93" fmla="*/ 453622 w 8177232"/>
              <a:gd name="connsiteY93" fmla="*/ 4996794 h 6314427"/>
              <a:gd name="connsiteX94" fmla="*/ 402165 w 8177232"/>
              <a:gd name="connsiteY94" fmla="*/ 4870163 h 6314427"/>
              <a:gd name="connsiteX95" fmla="*/ 121293 w 8177232"/>
              <a:gd name="connsiteY95" fmla="*/ 4262016 h 6314427"/>
              <a:gd name="connsiteX96" fmla="*/ 104217 w 8177232"/>
              <a:gd name="connsiteY96" fmla="*/ 4304127 h 6314427"/>
              <a:gd name="connsiteX97" fmla="*/ 93257 w 8177232"/>
              <a:gd name="connsiteY97" fmla="*/ 4331156 h 6314427"/>
              <a:gd name="connsiteX98" fmla="*/ 26839 w 8177232"/>
              <a:gd name="connsiteY98" fmla="*/ 4124570 h 6314427"/>
              <a:gd name="connsiteX99" fmla="*/ 0 w 8177232"/>
              <a:gd name="connsiteY99" fmla="*/ 3852398 h 6314427"/>
              <a:gd name="connsiteX100" fmla="*/ 9432 w 8177232"/>
              <a:gd name="connsiteY100" fmla="*/ 3827140 h 6314427"/>
              <a:gd name="connsiteX101" fmla="*/ 338566 w 8177232"/>
              <a:gd name="connsiteY101" fmla="*/ 3034831 h 6314427"/>
              <a:gd name="connsiteX102" fmla="*/ 871740 w 8177232"/>
              <a:gd name="connsiteY102" fmla="*/ 1971780 h 6314427"/>
              <a:gd name="connsiteX103" fmla="*/ 1087223 w 8177232"/>
              <a:gd name="connsiteY103" fmla="*/ 1237926 h 6314427"/>
              <a:gd name="connsiteX104" fmla="*/ 1146185 w 8177232"/>
              <a:gd name="connsiteY104" fmla="*/ 534860 h 6314427"/>
              <a:gd name="connsiteX105" fmla="*/ 1163626 w 8177232"/>
              <a:gd name="connsiteY105" fmla="*/ 480180 h 6314427"/>
              <a:gd name="connsiteX106" fmla="*/ 1194196 w 8177232"/>
              <a:gd name="connsiteY106" fmla="*/ 458015 h 6314427"/>
              <a:gd name="connsiteX107" fmla="*/ 1466096 w 8177232"/>
              <a:gd name="connsiteY107" fmla="*/ 152699 h 6314427"/>
              <a:gd name="connsiteX108" fmla="*/ 2103093 w 8177232"/>
              <a:gd name="connsiteY108" fmla="*/ 0 h 6314427"/>
              <a:gd name="connsiteX0" fmla="*/ 5427156 w 8177232"/>
              <a:gd name="connsiteY0" fmla="*/ 3367011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5427156 w 8177232"/>
              <a:gd name="connsiteY5" fmla="*/ 3367011 h 6314427"/>
              <a:gd name="connsiteX6" fmla="*/ 2103093 w 8177232"/>
              <a:gd name="connsiteY6" fmla="*/ 0 h 6314427"/>
              <a:gd name="connsiteX7" fmla="*/ 3607024 w 8177232"/>
              <a:gd name="connsiteY7" fmla="*/ 72859 h 6314427"/>
              <a:gd name="connsiteX8" fmla="*/ 3681948 w 8177232"/>
              <a:gd name="connsiteY8" fmla="*/ 87320 h 6314427"/>
              <a:gd name="connsiteX9" fmla="*/ 3784985 w 8177232"/>
              <a:gd name="connsiteY9" fmla="*/ 107906 h 6314427"/>
              <a:gd name="connsiteX10" fmla="*/ 4284168 w 8177232"/>
              <a:gd name="connsiteY10" fmla="*/ 260899 h 6314427"/>
              <a:gd name="connsiteX11" fmla="*/ 4673075 w 8177232"/>
              <a:gd name="connsiteY11" fmla="*/ 2080844 h 6314427"/>
              <a:gd name="connsiteX12" fmla="*/ 4654625 w 8177232"/>
              <a:gd name="connsiteY12" fmla="*/ 2612417 h 6314427"/>
              <a:gd name="connsiteX13" fmla="*/ 4766980 w 8177232"/>
              <a:gd name="connsiteY13" fmla="*/ 3055546 h 6314427"/>
              <a:gd name="connsiteX14" fmla="*/ 4794687 w 8177232"/>
              <a:gd name="connsiteY14" fmla="*/ 3056792 h 6314427"/>
              <a:gd name="connsiteX15" fmla="*/ 4682332 w 8177232"/>
              <a:gd name="connsiteY15" fmla="*/ 2613663 h 6314427"/>
              <a:gd name="connsiteX16" fmla="*/ 4311875 w 8177232"/>
              <a:gd name="connsiteY16" fmla="*/ 262145 h 6314427"/>
              <a:gd name="connsiteX17" fmla="*/ 4262981 w 8177232"/>
              <a:gd name="connsiteY17" fmla="*/ 231029 h 6314427"/>
              <a:gd name="connsiteX18" fmla="*/ 4281919 w 8177232"/>
              <a:gd name="connsiteY18" fmla="*/ 220849 h 6314427"/>
              <a:gd name="connsiteX19" fmla="*/ 5011125 w 8177232"/>
              <a:gd name="connsiteY19" fmla="*/ 101491 h 6314427"/>
              <a:gd name="connsiteX20" fmla="*/ 6022905 w 8177232"/>
              <a:gd name="connsiteY20" fmla="*/ 395474 h 6314427"/>
              <a:gd name="connsiteX21" fmla="*/ 6291314 w 8177232"/>
              <a:gd name="connsiteY21" fmla="*/ 321893 h 6314427"/>
              <a:gd name="connsiteX22" fmla="*/ 6567509 w 8177232"/>
              <a:gd name="connsiteY22" fmla="*/ 85851 h 6314427"/>
              <a:gd name="connsiteX23" fmla="*/ 6764358 w 8177232"/>
              <a:gd name="connsiteY23" fmla="*/ 73151 h 6314427"/>
              <a:gd name="connsiteX24" fmla="*/ 7081858 w 8177232"/>
              <a:gd name="connsiteY24" fmla="*/ 257301 h 6314427"/>
              <a:gd name="connsiteX25" fmla="*/ 7373958 w 8177232"/>
              <a:gd name="connsiteY25" fmla="*/ 612901 h 6314427"/>
              <a:gd name="connsiteX26" fmla="*/ 7608908 w 8177232"/>
              <a:gd name="connsiteY26" fmla="*/ 1000251 h 6314427"/>
              <a:gd name="connsiteX27" fmla="*/ 7596208 w 8177232"/>
              <a:gd name="connsiteY27" fmla="*/ 1165351 h 6314427"/>
              <a:gd name="connsiteX28" fmla="*/ 7666058 w 8177232"/>
              <a:gd name="connsiteY28" fmla="*/ 1241551 h 6314427"/>
              <a:gd name="connsiteX29" fmla="*/ 7796233 w 8177232"/>
              <a:gd name="connsiteY29" fmla="*/ 1247901 h 6314427"/>
              <a:gd name="connsiteX30" fmla="*/ 8024832 w 8177232"/>
              <a:gd name="connsiteY30" fmla="*/ 1625726 h 6314427"/>
              <a:gd name="connsiteX31" fmla="*/ 8177232 w 8177232"/>
              <a:gd name="connsiteY31" fmla="*/ 2013076 h 6314427"/>
              <a:gd name="connsiteX32" fmla="*/ 8088331 w 8177232"/>
              <a:gd name="connsiteY32" fmla="*/ 2340101 h 6314427"/>
              <a:gd name="connsiteX33" fmla="*/ 8028007 w 8177232"/>
              <a:gd name="connsiteY33" fmla="*/ 2435351 h 6314427"/>
              <a:gd name="connsiteX34" fmla="*/ 7993082 w 8177232"/>
              <a:gd name="connsiteY34" fmla="*/ 2663951 h 6314427"/>
              <a:gd name="connsiteX35" fmla="*/ 7904182 w 8177232"/>
              <a:gd name="connsiteY35" fmla="*/ 3006851 h 6314427"/>
              <a:gd name="connsiteX36" fmla="*/ 7875607 w 8177232"/>
              <a:gd name="connsiteY36" fmla="*/ 3251325 h 6314427"/>
              <a:gd name="connsiteX37" fmla="*/ 7862907 w 8177232"/>
              <a:gd name="connsiteY37" fmla="*/ 3730750 h 6314427"/>
              <a:gd name="connsiteX38" fmla="*/ 7862907 w 8177232"/>
              <a:gd name="connsiteY38" fmla="*/ 4013325 h 6314427"/>
              <a:gd name="connsiteX39" fmla="*/ 7847032 w 8177232"/>
              <a:gd name="connsiteY39" fmla="*/ 4346699 h 6314427"/>
              <a:gd name="connsiteX40" fmla="*/ 7818457 w 8177232"/>
              <a:gd name="connsiteY40" fmla="*/ 4476874 h 6314427"/>
              <a:gd name="connsiteX41" fmla="*/ 7720032 w 8177232"/>
              <a:gd name="connsiteY41" fmla="*/ 4635624 h 6314427"/>
              <a:gd name="connsiteX42" fmla="*/ 7561282 w 8177232"/>
              <a:gd name="connsiteY42" fmla="*/ 4759449 h 6314427"/>
              <a:gd name="connsiteX43" fmla="*/ 7421582 w 8177232"/>
              <a:gd name="connsiteY43" fmla="*/ 4889623 h 6314427"/>
              <a:gd name="connsiteX44" fmla="*/ 7358082 w 8177232"/>
              <a:gd name="connsiteY44" fmla="*/ 5035673 h 6314427"/>
              <a:gd name="connsiteX45" fmla="*/ 7323157 w 8177232"/>
              <a:gd name="connsiteY45" fmla="*/ 5232523 h 6314427"/>
              <a:gd name="connsiteX46" fmla="*/ 7304107 w 8177232"/>
              <a:gd name="connsiteY46" fmla="*/ 5416673 h 6314427"/>
              <a:gd name="connsiteX47" fmla="*/ 7272357 w 8177232"/>
              <a:gd name="connsiteY47" fmla="*/ 5597648 h 6314427"/>
              <a:gd name="connsiteX48" fmla="*/ 7199332 w 8177232"/>
              <a:gd name="connsiteY48" fmla="*/ 5677023 h 6314427"/>
              <a:gd name="connsiteX49" fmla="*/ 7119957 w 8177232"/>
              <a:gd name="connsiteY49" fmla="*/ 5692898 h 6314427"/>
              <a:gd name="connsiteX50" fmla="*/ 7034232 w 8177232"/>
              <a:gd name="connsiteY50" fmla="*/ 5708773 h 6314427"/>
              <a:gd name="connsiteX51" fmla="*/ 6938982 w 8177232"/>
              <a:gd name="connsiteY51" fmla="*/ 5740522 h 6314427"/>
              <a:gd name="connsiteX52" fmla="*/ 6892162 w 8177232"/>
              <a:gd name="connsiteY52" fmla="*/ 5789293 h 6314427"/>
              <a:gd name="connsiteX53" fmla="*/ 6879233 w 8177232"/>
              <a:gd name="connsiteY53" fmla="*/ 5787048 h 6314427"/>
              <a:gd name="connsiteX54" fmla="*/ 6853144 w 8177232"/>
              <a:gd name="connsiteY54" fmla="*/ 5783390 h 6314427"/>
              <a:gd name="connsiteX55" fmla="*/ 6875001 w 8177232"/>
              <a:gd name="connsiteY55" fmla="*/ 5770929 h 6314427"/>
              <a:gd name="connsiteX56" fmla="*/ 6903845 w 8177232"/>
              <a:gd name="connsiteY56" fmla="*/ 5777043 h 6314427"/>
              <a:gd name="connsiteX57" fmla="*/ 6899004 w 8177232"/>
              <a:gd name="connsiteY57" fmla="*/ 5757245 h 6314427"/>
              <a:gd name="connsiteX58" fmla="*/ 6875001 w 8177232"/>
              <a:gd name="connsiteY58" fmla="*/ 5770929 h 6314427"/>
              <a:gd name="connsiteX59" fmla="*/ 6540756 w 8177232"/>
              <a:gd name="connsiteY59" fmla="*/ 5700079 h 6314427"/>
              <a:gd name="connsiteX60" fmla="*/ 6520039 w 8177232"/>
              <a:gd name="connsiteY60" fmla="*/ 5690044 h 6314427"/>
              <a:gd name="connsiteX61" fmla="*/ 6271403 w 8177232"/>
              <a:gd name="connsiteY61" fmla="*/ 5504691 h 6314427"/>
              <a:gd name="connsiteX62" fmla="*/ 6093698 w 8177232"/>
              <a:gd name="connsiteY62" fmla="*/ 4886603 h 6314427"/>
              <a:gd name="connsiteX63" fmla="*/ 5877444 w 8177232"/>
              <a:gd name="connsiteY63" fmla="*/ 4329361 h 6314427"/>
              <a:gd name="connsiteX64" fmla="*/ 5779524 w 8177232"/>
              <a:gd name="connsiteY64" fmla="*/ 3842124 h 6314427"/>
              <a:gd name="connsiteX65" fmla="*/ 5849737 w 8177232"/>
              <a:gd name="connsiteY65" fmla="*/ 4328115 h 6314427"/>
              <a:gd name="connsiteX66" fmla="*/ 6065991 w 8177232"/>
              <a:gd name="connsiteY66" fmla="*/ 4885357 h 6314427"/>
              <a:gd name="connsiteX67" fmla="*/ 6243696 w 8177232"/>
              <a:gd name="connsiteY67" fmla="*/ 5503445 h 6314427"/>
              <a:gd name="connsiteX68" fmla="*/ 6255647 w 8177232"/>
              <a:gd name="connsiteY68" fmla="*/ 5516428 h 6314427"/>
              <a:gd name="connsiteX69" fmla="*/ 6313386 w 8177232"/>
              <a:gd name="connsiteY69" fmla="*/ 5579148 h 6314427"/>
              <a:gd name="connsiteX70" fmla="*/ 6373047 w 8177232"/>
              <a:gd name="connsiteY70" fmla="*/ 5620940 h 6314427"/>
              <a:gd name="connsiteX71" fmla="*/ 6437311 w 8177232"/>
              <a:gd name="connsiteY71" fmla="*/ 5678151 h 6314427"/>
              <a:gd name="connsiteX72" fmla="*/ 6540756 w 8177232"/>
              <a:gd name="connsiteY72" fmla="*/ 5700079 h 6314427"/>
              <a:gd name="connsiteX73" fmla="*/ 6613553 w 8177232"/>
              <a:gd name="connsiteY73" fmla="*/ 5735338 h 6314427"/>
              <a:gd name="connsiteX74" fmla="*/ 6646589 w 8177232"/>
              <a:gd name="connsiteY74" fmla="*/ 5752574 h 6314427"/>
              <a:gd name="connsiteX75" fmla="*/ 6646611 w 8177232"/>
              <a:gd name="connsiteY75" fmla="*/ 5756258 h 6314427"/>
              <a:gd name="connsiteX76" fmla="*/ 6655289 w 8177232"/>
              <a:gd name="connsiteY76" fmla="*/ 5757433 h 6314427"/>
              <a:gd name="connsiteX77" fmla="*/ 6753316 w 8177232"/>
              <a:gd name="connsiteY77" fmla="*/ 5769391 h 6314427"/>
              <a:gd name="connsiteX78" fmla="*/ 6853144 w 8177232"/>
              <a:gd name="connsiteY78" fmla="*/ 5783390 h 6314427"/>
              <a:gd name="connsiteX79" fmla="*/ 6501698 w 8177232"/>
              <a:gd name="connsiteY79" fmla="*/ 5983749 h 6314427"/>
              <a:gd name="connsiteX80" fmla="*/ 6063549 w 8177232"/>
              <a:gd name="connsiteY80" fmla="*/ 5983749 h 6314427"/>
              <a:gd name="connsiteX81" fmla="*/ 5149151 w 8177232"/>
              <a:gd name="connsiteY81" fmla="*/ 5898025 h 6314427"/>
              <a:gd name="connsiteX82" fmla="*/ 3396550 w 8177232"/>
              <a:gd name="connsiteY82" fmla="*/ 6250450 h 6314427"/>
              <a:gd name="connsiteX83" fmla="*/ 2929827 w 8177232"/>
              <a:gd name="connsiteY83" fmla="*/ 6298076 h 6314427"/>
              <a:gd name="connsiteX84" fmla="*/ 2596451 w 8177232"/>
              <a:gd name="connsiteY84" fmla="*/ 6212350 h 6314427"/>
              <a:gd name="connsiteX85" fmla="*/ 2272601 w 8177232"/>
              <a:gd name="connsiteY85" fmla="*/ 6136150 h 6314427"/>
              <a:gd name="connsiteX86" fmla="*/ 1824926 w 8177232"/>
              <a:gd name="connsiteY86" fmla="*/ 6193300 h 6314427"/>
              <a:gd name="connsiteX87" fmla="*/ 1243901 w 8177232"/>
              <a:gd name="connsiteY87" fmla="*/ 5917075 h 6314427"/>
              <a:gd name="connsiteX88" fmla="*/ 1167701 w 8177232"/>
              <a:gd name="connsiteY88" fmla="*/ 5678951 h 6314427"/>
              <a:gd name="connsiteX89" fmla="*/ 1081976 w 8177232"/>
              <a:gd name="connsiteY89" fmla="*/ 5269376 h 6314427"/>
              <a:gd name="connsiteX90" fmla="*/ 966315 w 8177232"/>
              <a:gd name="connsiteY90" fmla="*/ 5059373 h 6314427"/>
              <a:gd name="connsiteX91" fmla="*/ 700522 w 8177232"/>
              <a:gd name="connsiteY91" fmla="*/ 5054384 h 6314427"/>
              <a:gd name="connsiteX92" fmla="*/ 453622 w 8177232"/>
              <a:gd name="connsiteY92" fmla="*/ 4996794 h 6314427"/>
              <a:gd name="connsiteX93" fmla="*/ 402165 w 8177232"/>
              <a:gd name="connsiteY93" fmla="*/ 4870163 h 6314427"/>
              <a:gd name="connsiteX94" fmla="*/ 121293 w 8177232"/>
              <a:gd name="connsiteY94" fmla="*/ 4262016 h 6314427"/>
              <a:gd name="connsiteX95" fmla="*/ 104217 w 8177232"/>
              <a:gd name="connsiteY95" fmla="*/ 4304127 h 6314427"/>
              <a:gd name="connsiteX96" fmla="*/ 93257 w 8177232"/>
              <a:gd name="connsiteY96" fmla="*/ 4331156 h 6314427"/>
              <a:gd name="connsiteX97" fmla="*/ 26839 w 8177232"/>
              <a:gd name="connsiteY97" fmla="*/ 4124570 h 6314427"/>
              <a:gd name="connsiteX98" fmla="*/ 0 w 8177232"/>
              <a:gd name="connsiteY98" fmla="*/ 3852398 h 6314427"/>
              <a:gd name="connsiteX99" fmla="*/ 9432 w 8177232"/>
              <a:gd name="connsiteY99" fmla="*/ 3827140 h 6314427"/>
              <a:gd name="connsiteX100" fmla="*/ 338566 w 8177232"/>
              <a:gd name="connsiteY100" fmla="*/ 3034831 h 6314427"/>
              <a:gd name="connsiteX101" fmla="*/ 871740 w 8177232"/>
              <a:gd name="connsiteY101" fmla="*/ 1971780 h 6314427"/>
              <a:gd name="connsiteX102" fmla="*/ 1087223 w 8177232"/>
              <a:gd name="connsiteY102" fmla="*/ 1237926 h 6314427"/>
              <a:gd name="connsiteX103" fmla="*/ 1146185 w 8177232"/>
              <a:gd name="connsiteY103" fmla="*/ 534860 h 6314427"/>
              <a:gd name="connsiteX104" fmla="*/ 1163626 w 8177232"/>
              <a:gd name="connsiteY104" fmla="*/ 480180 h 6314427"/>
              <a:gd name="connsiteX105" fmla="*/ 1194196 w 8177232"/>
              <a:gd name="connsiteY105" fmla="*/ 458015 h 6314427"/>
              <a:gd name="connsiteX106" fmla="*/ 1466096 w 8177232"/>
              <a:gd name="connsiteY106" fmla="*/ 152699 h 6314427"/>
              <a:gd name="connsiteX107" fmla="*/ 2103093 w 8177232"/>
              <a:gd name="connsiteY107" fmla="*/ 0 h 6314427"/>
              <a:gd name="connsiteX0" fmla="*/ 5424660 w 8177232"/>
              <a:gd name="connsiteY0" fmla="*/ 3366898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5424660 w 8177232"/>
              <a:gd name="connsiteY4" fmla="*/ 3366898 h 6314427"/>
              <a:gd name="connsiteX5" fmla="*/ 2103093 w 8177232"/>
              <a:gd name="connsiteY5" fmla="*/ 0 h 6314427"/>
              <a:gd name="connsiteX6" fmla="*/ 3607024 w 8177232"/>
              <a:gd name="connsiteY6" fmla="*/ 72859 h 6314427"/>
              <a:gd name="connsiteX7" fmla="*/ 3681948 w 8177232"/>
              <a:gd name="connsiteY7" fmla="*/ 87320 h 6314427"/>
              <a:gd name="connsiteX8" fmla="*/ 3784985 w 8177232"/>
              <a:gd name="connsiteY8" fmla="*/ 107906 h 6314427"/>
              <a:gd name="connsiteX9" fmla="*/ 4284168 w 8177232"/>
              <a:gd name="connsiteY9" fmla="*/ 260899 h 6314427"/>
              <a:gd name="connsiteX10" fmla="*/ 4673075 w 8177232"/>
              <a:gd name="connsiteY10" fmla="*/ 2080844 h 6314427"/>
              <a:gd name="connsiteX11" fmla="*/ 4654625 w 8177232"/>
              <a:gd name="connsiteY11" fmla="*/ 2612417 h 6314427"/>
              <a:gd name="connsiteX12" fmla="*/ 4766980 w 8177232"/>
              <a:gd name="connsiteY12" fmla="*/ 3055546 h 6314427"/>
              <a:gd name="connsiteX13" fmla="*/ 4794687 w 8177232"/>
              <a:gd name="connsiteY13" fmla="*/ 3056792 h 6314427"/>
              <a:gd name="connsiteX14" fmla="*/ 4682332 w 8177232"/>
              <a:gd name="connsiteY14" fmla="*/ 2613663 h 6314427"/>
              <a:gd name="connsiteX15" fmla="*/ 4311875 w 8177232"/>
              <a:gd name="connsiteY15" fmla="*/ 262145 h 6314427"/>
              <a:gd name="connsiteX16" fmla="*/ 4262981 w 8177232"/>
              <a:gd name="connsiteY16" fmla="*/ 231029 h 6314427"/>
              <a:gd name="connsiteX17" fmla="*/ 4281919 w 8177232"/>
              <a:gd name="connsiteY17" fmla="*/ 220849 h 6314427"/>
              <a:gd name="connsiteX18" fmla="*/ 5011125 w 8177232"/>
              <a:gd name="connsiteY18" fmla="*/ 101491 h 6314427"/>
              <a:gd name="connsiteX19" fmla="*/ 6022905 w 8177232"/>
              <a:gd name="connsiteY19" fmla="*/ 395474 h 6314427"/>
              <a:gd name="connsiteX20" fmla="*/ 6291314 w 8177232"/>
              <a:gd name="connsiteY20" fmla="*/ 321893 h 6314427"/>
              <a:gd name="connsiteX21" fmla="*/ 6567509 w 8177232"/>
              <a:gd name="connsiteY21" fmla="*/ 85851 h 6314427"/>
              <a:gd name="connsiteX22" fmla="*/ 6764358 w 8177232"/>
              <a:gd name="connsiteY22" fmla="*/ 73151 h 6314427"/>
              <a:gd name="connsiteX23" fmla="*/ 7081858 w 8177232"/>
              <a:gd name="connsiteY23" fmla="*/ 257301 h 6314427"/>
              <a:gd name="connsiteX24" fmla="*/ 7373958 w 8177232"/>
              <a:gd name="connsiteY24" fmla="*/ 612901 h 6314427"/>
              <a:gd name="connsiteX25" fmla="*/ 7608908 w 8177232"/>
              <a:gd name="connsiteY25" fmla="*/ 1000251 h 6314427"/>
              <a:gd name="connsiteX26" fmla="*/ 7596208 w 8177232"/>
              <a:gd name="connsiteY26" fmla="*/ 1165351 h 6314427"/>
              <a:gd name="connsiteX27" fmla="*/ 7666058 w 8177232"/>
              <a:gd name="connsiteY27" fmla="*/ 1241551 h 6314427"/>
              <a:gd name="connsiteX28" fmla="*/ 7796233 w 8177232"/>
              <a:gd name="connsiteY28" fmla="*/ 1247901 h 6314427"/>
              <a:gd name="connsiteX29" fmla="*/ 8024832 w 8177232"/>
              <a:gd name="connsiteY29" fmla="*/ 1625726 h 6314427"/>
              <a:gd name="connsiteX30" fmla="*/ 8177232 w 8177232"/>
              <a:gd name="connsiteY30" fmla="*/ 2013076 h 6314427"/>
              <a:gd name="connsiteX31" fmla="*/ 8088331 w 8177232"/>
              <a:gd name="connsiteY31" fmla="*/ 2340101 h 6314427"/>
              <a:gd name="connsiteX32" fmla="*/ 8028007 w 8177232"/>
              <a:gd name="connsiteY32" fmla="*/ 2435351 h 6314427"/>
              <a:gd name="connsiteX33" fmla="*/ 7993082 w 8177232"/>
              <a:gd name="connsiteY33" fmla="*/ 2663951 h 6314427"/>
              <a:gd name="connsiteX34" fmla="*/ 7904182 w 8177232"/>
              <a:gd name="connsiteY34" fmla="*/ 3006851 h 6314427"/>
              <a:gd name="connsiteX35" fmla="*/ 7875607 w 8177232"/>
              <a:gd name="connsiteY35" fmla="*/ 3251325 h 6314427"/>
              <a:gd name="connsiteX36" fmla="*/ 7862907 w 8177232"/>
              <a:gd name="connsiteY36" fmla="*/ 3730750 h 6314427"/>
              <a:gd name="connsiteX37" fmla="*/ 7862907 w 8177232"/>
              <a:gd name="connsiteY37" fmla="*/ 4013325 h 6314427"/>
              <a:gd name="connsiteX38" fmla="*/ 7847032 w 8177232"/>
              <a:gd name="connsiteY38" fmla="*/ 4346699 h 6314427"/>
              <a:gd name="connsiteX39" fmla="*/ 7818457 w 8177232"/>
              <a:gd name="connsiteY39" fmla="*/ 4476874 h 6314427"/>
              <a:gd name="connsiteX40" fmla="*/ 7720032 w 8177232"/>
              <a:gd name="connsiteY40" fmla="*/ 4635624 h 6314427"/>
              <a:gd name="connsiteX41" fmla="*/ 7561282 w 8177232"/>
              <a:gd name="connsiteY41" fmla="*/ 4759449 h 6314427"/>
              <a:gd name="connsiteX42" fmla="*/ 7421582 w 8177232"/>
              <a:gd name="connsiteY42" fmla="*/ 4889623 h 6314427"/>
              <a:gd name="connsiteX43" fmla="*/ 7358082 w 8177232"/>
              <a:gd name="connsiteY43" fmla="*/ 5035673 h 6314427"/>
              <a:gd name="connsiteX44" fmla="*/ 7323157 w 8177232"/>
              <a:gd name="connsiteY44" fmla="*/ 5232523 h 6314427"/>
              <a:gd name="connsiteX45" fmla="*/ 7304107 w 8177232"/>
              <a:gd name="connsiteY45" fmla="*/ 5416673 h 6314427"/>
              <a:gd name="connsiteX46" fmla="*/ 7272357 w 8177232"/>
              <a:gd name="connsiteY46" fmla="*/ 5597648 h 6314427"/>
              <a:gd name="connsiteX47" fmla="*/ 7199332 w 8177232"/>
              <a:gd name="connsiteY47" fmla="*/ 5677023 h 6314427"/>
              <a:gd name="connsiteX48" fmla="*/ 7119957 w 8177232"/>
              <a:gd name="connsiteY48" fmla="*/ 5692898 h 6314427"/>
              <a:gd name="connsiteX49" fmla="*/ 7034232 w 8177232"/>
              <a:gd name="connsiteY49" fmla="*/ 5708773 h 6314427"/>
              <a:gd name="connsiteX50" fmla="*/ 6938982 w 8177232"/>
              <a:gd name="connsiteY50" fmla="*/ 5740522 h 6314427"/>
              <a:gd name="connsiteX51" fmla="*/ 6892162 w 8177232"/>
              <a:gd name="connsiteY51" fmla="*/ 5789293 h 6314427"/>
              <a:gd name="connsiteX52" fmla="*/ 6879233 w 8177232"/>
              <a:gd name="connsiteY52" fmla="*/ 5787048 h 6314427"/>
              <a:gd name="connsiteX53" fmla="*/ 6853144 w 8177232"/>
              <a:gd name="connsiteY53" fmla="*/ 5783390 h 6314427"/>
              <a:gd name="connsiteX54" fmla="*/ 6875001 w 8177232"/>
              <a:gd name="connsiteY54" fmla="*/ 5770929 h 6314427"/>
              <a:gd name="connsiteX55" fmla="*/ 6903845 w 8177232"/>
              <a:gd name="connsiteY55" fmla="*/ 5777043 h 6314427"/>
              <a:gd name="connsiteX56" fmla="*/ 6899004 w 8177232"/>
              <a:gd name="connsiteY56" fmla="*/ 5757245 h 6314427"/>
              <a:gd name="connsiteX57" fmla="*/ 6875001 w 8177232"/>
              <a:gd name="connsiteY57" fmla="*/ 5770929 h 6314427"/>
              <a:gd name="connsiteX58" fmla="*/ 6540756 w 8177232"/>
              <a:gd name="connsiteY58" fmla="*/ 5700079 h 6314427"/>
              <a:gd name="connsiteX59" fmla="*/ 6520039 w 8177232"/>
              <a:gd name="connsiteY59" fmla="*/ 5690044 h 6314427"/>
              <a:gd name="connsiteX60" fmla="*/ 6271403 w 8177232"/>
              <a:gd name="connsiteY60" fmla="*/ 5504691 h 6314427"/>
              <a:gd name="connsiteX61" fmla="*/ 6093698 w 8177232"/>
              <a:gd name="connsiteY61" fmla="*/ 4886603 h 6314427"/>
              <a:gd name="connsiteX62" fmla="*/ 5877444 w 8177232"/>
              <a:gd name="connsiteY62" fmla="*/ 4329361 h 6314427"/>
              <a:gd name="connsiteX63" fmla="*/ 5779524 w 8177232"/>
              <a:gd name="connsiteY63" fmla="*/ 3842124 h 6314427"/>
              <a:gd name="connsiteX64" fmla="*/ 5849737 w 8177232"/>
              <a:gd name="connsiteY64" fmla="*/ 4328115 h 6314427"/>
              <a:gd name="connsiteX65" fmla="*/ 6065991 w 8177232"/>
              <a:gd name="connsiteY65" fmla="*/ 4885357 h 6314427"/>
              <a:gd name="connsiteX66" fmla="*/ 6243696 w 8177232"/>
              <a:gd name="connsiteY66" fmla="*/ 5503445 h 6314427"/>
              <a:gd name="connsiteX67" fmla="*/ 6255647 w 8177232"/>
              <a:gd name="connsiteY67" fmla="*/ 5516428 h 6314427"/>
              <a:gd name="connsiteX68" fmla="*/ 6313386 w 8177232"/>
              <a:gd name="connsiteY68" fmla="*/ 5579148 h 6314427"/>
              <a:gd name="connsiteX69" fmla="*/ 6373047 w 8177232"/>
              <a:gd name="connsiteY69" fmla="*/ 5620940 h 6314427"/>
              <a:gd name="connsiteX70" fmla="*/ 6437311 w 8177232"/>
              <a:gd name="connsiteY70" fmla="*/ 5678151 h 6314427"/>
              <a:gd name="connsiteX71" fmla="*/ 6540756 w 8177232"/>
              <a:gd name="connsiteY71" fmla="*/ 5700079 h 6314427"/>
              <a:gd name="connsiteX72" fmla="*/ 6613553 w 8177232"/>
              <a:gd name="connsiteY72" fmla="*/ 5735338 h 6314427"/>
              <a:gd name="connsiteX73" fmla="*/ 6646589 w 8177232"/>
              <a:gd name="connsiteY73" fmla="*/ 5752574 h 6314427"/>
              <a:gd name="connsiteX74" fmla="*/ 6646611 w 8177232"/>
              <a:gd name="connsiteY74" fmla="*/ 5756258 h 6314427"/>
              <a:gd name="connsiteX75" fmla="*/ 6655289 w 8177232"/>
              <a:gd name="connsiteY75" fmla="*/ 5757433 h 6314427"/>
              <a:gd name="connsiteX76" fmla="*/ 6753316 w 8177232"/>
              <a:gd name="connsiteY76" fmla="*/ 5769391 h 6314427"/>
              <a:gd name="connsiteX77" fmla="*/ 6853144 w 8177232"/>
              <a:gd name="connsiteY77" fmla="*/ 5783390 h 6314427"/>
              <a:gd name="connsiteX78" fmla="*/ 6501698 w 8177232"/>
              <a:gd name="connsiteY78" fmla="*/ 5983749 h 6314427"/>
              <a:gd name="connsiteX79" fmla="*/ 6063549 w 8177232"/>
              <a:gd name="connsiteY79" fmla="*/ 5983749 h 6314427"/>
              <a:gd name="connsiteX80" fmla="*/ 5149151 w 8177232"/>
              <a:gd name="connsiteY80" fmla="*/ 5898025 h 6314427"/>
              <a:gd name="connsiteX81" fmla="*/ 3396550 w 8177232"/>
              <a:gd name="connsiteY81" fmla="*/ 6250450 h 6314427"/>
              <a:gd name="connsiteX82" fmla="*/ 2929827 w 8177232"/>
              <a:gd name="connsiteY82" fmla="*/ 6298076 h 6314427"/>
              <a:gd name="connsiteX83" fmla="*/ 2596451 w 8177232"/>
              <a:gd name="connsiteY83" fmla="*/ 6212350 h 6314427"/>
              <a:gd name="connsiteX84" fmla="*/ 2272601 w 8177232"/>
              <a:gd name="connsiteY84" fmla="*/ 6136150 h 6314427"/>
              <a:gd name="connsiteX85" fmla="*/ 1824926 w 8177232"/>
              <a:gd name="connsiteY85" fmla="*/ 6193300 h 6314427"/>
              <a:gd name="connsiteX86" fmla="*/ 1243901 w 8177232"/>
              <a:gd name="connsiteY86" fmla="*/ 5917075 h 6314427"/>
              <a:gd name="connsiteX87" fmla="*/ 1167701 w 8177232"/>
              <a:gd name="connsiteY87" fmla="*/ 5678951 h 6314427"/>
              <a:gd name="connsiteX88" fmla="*/ 1081976 w 8177232"/>
              <a:gd name="connsiteY88" fmla="*/ 5269376 h 6314427"/>
              <a:gd name="connsiteX89" fmla="*/ 966315 w 8177232"/>
              <a:gd name="connsiteY89" fmla="*/ 5059373 h 6314427"/>
              <a:gd name="connsiteX90" fmla="*/ 700522 w 8177232"/>
              <a:gd name="connsiteY90" fmla="*/ 5054384 h 6314427"/>
              <a:gd name="connsiteX91" fmla="*/ 453622 w 8177232"/>
              <a:gd name="connsiteY91" fmla="*/ 4996794 h 6314427"/>
              <a:gd name="connsiteX92" fmla="*/ 402165 w 8177232"/>
              <a:gd name="connsiteY92" fmla="*/ 4870163 h 6314427"/>
              <a:gd name="connsiteX93" fmla="*/ 121293 w 8177232"/>
              <a:gd name="connsiteY93" fmla="*/ 4262016 h 6314427"/>
              <a:gd name="connsiteX94" fmla="*/ 104217 w 8177232"/>
              <a:gd name="connsiteY94" fmla="*/ 4304127 h 6314427"/>
              <a:gd name="connsiteX95" fmla="*/ 93257 w 8177232"/>
              <a:gd name="connsiteY95" fmla="*/ 4331156 h 6314427"/>
              <a:gd name="connsiteX96" fmla="*/ 26839 w 8177232"/>
              <a:gd name="connsiteY96" fmla="*/ 4124570 h 6314427"/>
              <a:gd name="connsiteX97" fmla="*/ 0 w 8177232"/>
              <a:gd name="connsiteY97" fmla="*/ 3852398 h 6314427"/>
              <a:gd name="connsiteX98" fmla="*/ 9432 w 8177232"/>
              <a:gd name="connsiteY98" fmla="*/ 3827140 h 6314427"/>
              <a:gd name="connsiteX99" fmla="*/ 338566 w 8177232"/>
              <a:gd name="connsiteY99" fmla="*/ 3034831 h 6314427"/>
              <a:gd name="connsiteX100" fmla="*/ 871740 w 8177232"/>
              <a:gd name="connsiteY100" fmla="*/ 1971780 h 6314427"/>
              <a:gd name="connsiteX101" fmla="*/ 1087223 w 8177232"/>
              <a:gd name="connsiteY101" fmla="*/ 1237926 h 6314427"/>
              <a:gd name="connsiteX102" fmla="*/ 1146185 w 8177232"/>
              <a:gd name="connsiteY102" fmla="*/ 534860 h 6314427"/>
              <a:gd name="connsiteX103" fmla="*/ 1163626 w 8177232"/>
              <a:gd name="connsiteY103" fmla="*/ 480180 h 6314427"/>
              <a:gd name="connsiteX104" fmla="*/ 1194196 w 8177232"/>
              <a:gd name="connsiteY104" fmla="*/ 458015 h 6314427"/>
              <a:gd name="connsiteX105" fmla="*/ 1466096 w 8177232"/>
              <a:gd name="connsiteY105" fmla="*/ 152699 h 6314427"/>
              <a:gd name="connsiteX106" fmla="*/ 2103093 w 8177232"/>
              <a:gd name="connsiteY106" fmla="*/ 0 h 6314427"/>
              <a:gd name="connsiteX0" fmla="*/ 5424645 w 8177232"/>
              <a:gd name="connsiteY0" fmla="*/ 3366897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5424645 w 8177232"/>
              <a:gd name="connsiteY3" fmla="*/ 3366897 h 6314427"/>
              <a:gd name="connsiteX4" fmla="*/ 2103093 w 8177232"/>
              <a:gd name="connsiteY4" fmla="*/ 0 h 6314427"/>
              <a:gd name="connsiteX5" fmla="*/ 3607024 w 8177232"/>
              <a:gd name="connsiteY5" fmla="*/ 72859 h 6314427"/>
              <a:gd name="connsiteX6" fmla="*/ 3681948 w 8177232"/>
              <a:gd name="connsiteY6" fmla="*/ 87320 h 6314427"/>
              <a:gd name="connsiteX7" fmla="*/ 3784985 w 8177232"/>
              <a:gd name="connsiteY7" fmla="*/ 107906 h 6314427"/>
              <a:gd name="connsiteX8" fmla="*/ 4284168 w 8177232"/>
              <a:gd name="connsiteY8" fmla="*/ 260899 h 6314427"/>
              <a:gd name="connsiteX9" fmla="*/ 4673075 w 8177232"/>
              <a:gd name="connsiteY9" fmla="*/ 2080844 h 6314427"/>
              <a:gd name="connsiteX10" fmla="*/ 4654625 w 8177232"/>
              <a:gd name="connsiteY10" fmla="*/ 2612417 h 6314427"/>
              <a:gd name="connsiteX11" fmla="*/ 4766980 w 8177232"/>
              <a:gd name="connsiteY11" fmla="*/ 3055546 h 6314427"/>
              <a:gd name="connsiteX12" fmla="*/ 4794687 w 8177232"/>
              <a:gd name="connsiteY12" fmla="*/ 3056792 h 6314427"/>
              <a:gd name="connsiteX13" fmla="*/ 4682332 w 8177232"/>
              <a:gd name="connsiteY13" fmla="*/ 2613663 h 6314427"/>
              <a:gd name="connsiteX14" fmla="*/ 4311875 w 8177232"/>
              <a:gd name="connsiteY14" fmla="*/ 262145 h 6314427"/>
              <a:gd name="connsiteX15" fmla="*/ 4262981 w 8177232"/>
              <a:gd name="connsiteY15" fmla="*/ 231029 h 6314427"/>
              <a:gd name="connsiteX16" fmla="*/ 4281919 w 8177232"/>
              <a:gd name="connsiteY16" fmla="*/ 220849 h 6314427"/>
              <a:gd name="connsiteX17" fmla="*/ 5011125 w 8177232"/>
              <a:gd name="connsiteY17" fmla="*/ 101491 h 6314427"/>
              <a:gd name="connsiteX18" fmla="*/ 6022905 w 8177232"/>
              <a:gd name="connsiteY18" fmla="*/ 395474 h 6314427"/>
              <a:gd name="connsiteX19" fmla="*/ 6291314 w 8177232"/>
              <a:gd name="connsiteY19" fmla="*/ 321893 h 6314427"/>
              <a:gd name="connsiteX20" fmla="*/ 6567509 w 8177232"/>
              <a:gd name="connsiteY20" fmla="*/ 85851 h 6314427"/>
              <a:gd name="connsiteX21" fmla="*/ 6764358 w 8177232"/>
              <a:gd name="connsiteY21" fmla="*/ 73151 h 6314427"/>
              <a:gd name="connsiteX22" fmla="*/ 7081858 w 8177232"/>
              <a:gd name="connsiteY22" fmla="*/ 257301 h 6314427"/>
              <a:gd name="connsiteX23" fmla="*/ 7373958 w 8177232"/>
              <a:gd name="connsiteY23" fmla="*/ 612901 h 6314427"/>
              <a:gd name="connsiteX24" fmla="*/ 7608908 w 8177232"/>
              <a:gd name="connsiteY24" fmla="*/ 1000251 h 6314427"/>
              <a:gd name="connsiteX25" fmla="*/ 7596208 w 8177232"/>
              <a:gd name="connsiteY25" fmla="*/ 1165351 h 6314427"/>
              <a:gd name="connsiteX26" fmla="*/ 7666058 w 8177232"/>
              <a:gd name="connsiteY26" fmla="*/ 1241551 h 6314427"/>
              <a:gd name="connsiteX27" fmla="*/ 7796233 w 8177232"/>
              <a:gd name="connsiteY27" fmla="*/ 1247901 h 6314427"/>
              <a:gd name="connsiteX28" fmla="*/ 8024832 w 8177232"/>
              <a:gd name="connsiteY28" fmla="*/ 1625726 h 6314427"/>
              <a:gd name="connsiteX29" fmla="*/ 8177232 w 8177232"/>
              <a:gd name="connsiteY29" fmla="*/ 2013076 h 6314427"/>
              <a:gd name="connsiteX30" fmla="*/ 8088331 w 8177232"/>
              <a:gd name="connsiteY30" fmla="*/ 2340101 h 6314427"/>
              <a:gd name="connsiteX31" fmla="*/ 8028007 w 8177232"/>
              <a:gd name="connsiteY31" fmla="*/ 2435351 h 6314427"/>
              <a:gd name="connsiteX32" fmla="*/ 7993082 w 8177232"/>
              <a:gd name="connsiteY32" fmla="*/ 2663951 h 6314427"/>
              <a:gd name="connsiteX33" fmla="*/ 7904182 w 8177232"/>
              <a:gd name="connsiteY33" fmla="*/ 3006851 h 6314427"/>
              <a:gd name="connsiteX34" fmla="*/ 7875607 w 8177232"/>
              <a:gd name="connsiteY34" fmla="*/ 3251325 h 6314427"/>
              <a:gd name="connsiteX35" fmla="*/ 7862907 w 8177232"/>
              <a:gd name="connsiteY35" fmla="*/ 3730750 h 6314427"/>
              <a:gd name="connsiteX36" fmla="*/ 7862907 w 8177232"/>
              <a:gd name="connsiteY36" fmla="*/ 4013325 h 6314427"/>
              <a:gd name="connsiteX37" fmla="*/ 7847032 w 8177232"/>
              <a:gd name="connsiteY37" fmla="*/ 4346699 h 6314427"/>
              <a:gd name="connsiteX38" fmla="*/ 7818457 w 8177232"/>
              <a:gd name="connsiteY38" fmla="*/ 4476874 h 6314427"/>
              <a:gd name="connsiteX39" fmla="*/ 7720032 w 8177232"/>
              <a:gd name="connsiteY39" fmla="*/ 4635624 h 6314427"/>
              <a:gd name="connsiteX40" fmla="*/ 7561282 w 8177232"/>
              <a:gd name="connsiteY40" fmla="*/ 4759449 h 6314427"/>
              <a:gd name="connsiteX41" fmla="*/ 7421582 w 8177232"/>
              <a:gd name="connsiteY41" fmla="*/ 4889623 h 6314427"/>
              <a:gd name="connsiteX42" fmla="*/ 7358082 w 8177232"/>
              <a:gd name="connsiteY42" fmla="*/ 5035673 h 6314427"/>
              <a:gd name="connsiteX43" fmla="*/ 7323157 w 8177232"/>
              <a:gd name="connsiteY43" fmla="*/ 5232523 h 6314427"/>
              <a:gd name="connsiteX44" fmla="*/ 7304107 w 8177232"/>
              <a:gd name="connsiteY44" fmla="*/ 5416673 h 6314427"/>
              <a:gd name="connsiteX45" fmla="*/ 7272357 w 8177232"/>
              <a:gd name="connsiteY45" fmla="*/ 5597648 h 6314427"/>
              <a:gd name="connsiteX46" fmla="*/ 7199332 w 8177232"/>
              <a:gd name="connsiteY46" fmla="*/ 5677023 h 6314427"/>
              <a:gd name="connsiteX47" fmla="*/ 7119957 w 8177232"/>
              <a:gd name="connsiteY47" fmla="*/ 5692898 h 6314427"/>
              <a:gd name="connsiteX48" fmla="*/ 7034232 w 8177232"/>
              <a:gd name="connsiteY48" fmla="*/ 5708773 h 6314427"/>
              <a:gd name="connsiteX49" fmla="*/ 6938982 w 8177232"/>
              <a:gd name="connsiteY49" fmla="*/ 5740522 h 6314427"/>
              <a:gd name="connsiteX50" fmla="*/ 6892162 w 8177232"/>
              <a:gd name="connsiteY50" fmla="*/ 5789293 h 6314427"/>
              <a:gd name="connsiteX51" fmla="*/ 6879233 w 8177232"/>
              <a:gd name="connsiteY51" fmla="*/ 5787048 h 6314427"/>
              <a:gd name="connsiteX52" fmla="*/ 6853144 w 8177232"/>
              <a:gd name="connsiteY52" fmla="*/ 5783390 h 6314427"/>
              <a:gd name="connsiteX53" fmla="*/ 6875001 w 8177232"/>
              <a:gd name="connsiteY53" fmla="*/ 5770929 h 6314427"/>
              <a:gd name="connsiteX54" fmla="*/ 6903845 w 8177232"/>
              <a:gd name="connsiteY54" fmla="*/ 5777043 h 6314427"/>
              <a:gd name="connsiteX55" fmla="*/ 6899004 w 8177232"/>
              <a:gd name="connsiteY55" fmla="*/ 5757245 h 6314427"/>
              <a:gd name="connsiteX56" fmla="*/ 6875001 w 8177232"/>
              <a:gd name="connsiteY56" fmla="*/ 5770929 h 6314427"/>
              <a:gd name="connsiteX57" fmla="*/ 6540756 w 8177232"/>
              <a:gd name="connsiteY57" fmla="*/ 5700079 h 6314427"/>
              <a:gd name="connsiteX58" fmla="*/ 6520039 w 8177232"/>
              <a:gd name="connsiteY58" fmla="*/ 5690044 h 6314427"/>
              <a:gd name="connsiteX59" fmla="*/ 6271403 w 8177232"/>
              <a:gd name="connsiteY59" fmla="*/ 5504691 h 6314427"/>
              <a:gd name="connsiteX60" fmla="*/ 6093698 w 8177232"/>
              <a:gd name="connsiteY60" fmla="*/ 4886603 h 6314427"/>
              <a:gd name="connsiteX61" fmla="*/ 5877444 w 8177232"/>
              <a:gd name="connsiteY61" fmla="*/ 4329361 h 6314427"/>
              <a:gd name="connsiteX62" fmla="*/ 5779524 w 8177232"/>
              <a:gd name="connsiteY62" fmla="*/ 3842124 h 6314427"/>
              <a:gd name="connsiteX63" fmla="*/ 5849737 w 8177232"/>
              <a:gd name="connsiteY63" fmla="*/ 4328115 h 6314427"/>
              <a:gd name="connsiteX64" fmla="*/ 6065991 w 8177232"/>
              <a:gd name="connsiteY64" fmla="*/ 4885357 h 6314427"/>
              <a:gd name="connsiteX65" fmla="*/ 6243696 w 8177232"/>
              <a:gd name="connsiteY65" fmla="*/ 5503445 h 6314427"/>
              <a:gd name="connsiteX66" fmla="*/ 6255647 w 8177232"/>
              <a:gd name="connsiteY66" fmla="*/ 5516428 h 6314427"/>
              <a:gd name="connsiteX67" fmla="*/ 6313386 w 8177232"/>
              <a:gd name="connsiteY67" fmla="*/ 5579148 h 6314427"/>
              <a:gd name="connsiteX68" fmla="*/ 6373047 w 8177232"/>
              <a:gd name="connsiteY68" fmla="*/ 5620940 h 6314427"/>
              <a:gd name="connsiteX69" fmla="*/ 6437311 w 8177232"/>
              <a:gd name="connsiteY69" fmla="*/ 5678151 h 6314427"/>
              <a:gd name="connsiteX70" fmla="*/ 6540756 w 8177232"/>
              <a:gd name="connsiteY70" fmla="*/ 5700079 h 6314427"/>
              <a:gd name="connsiteX71" fmla="*/ 6613553 w 8177232"/>
              <a:gd name="connsiteY71" fmla="*/ 5735338 h 6314427"/>
              <a:gd name="connsiteX72" fmla="*/ 6646589 w 8177232"/>
              <a:gd name="connsiteY72" fmla="*/ 5752574 h 6314427"/>
              <a:gd name="connsiteX73" fmla="*/ 6646611 w 8177232"/>
              <a:gd name="connsiteY73" fmla="*/ 5756258 h 6314427"/>
              <a:gd name="connsiteX74" fmla="*/ 6655289 w 8177232"/>
              <a:gd name="connsiteY74" fmla="*/ 5757433 h 6314427"/>
              <a:gd name="connsiteX75" fmla="*/ 6753316 w 8177232"/>
              <a:gd name="connsiteY75" fmla="*/ 5769391 h 6314427"/>
              <a:gd name="connsiteX76" fmla="*/ 6853144 w 8177232"/>
              <a:gd name="connsiteY76" fmla="*/ 5783390 h 6314427"/>
              <a:gd name="connsiteX77" fmla="*/ 6501698 w 8177232"/>
              <a:gd name="connsiteY77" fmla="*/ 5983749 h 6314427"/>
              <a:gd name="connsiteX78" fmla="*/ 6063549 w 8177232"/>
              <a:gd name="connsiteY78" fmla="*/ 5983749 h 6314427"/>
              <a:gd name="connsiteX79" fmla="*/ 5149151 w 8177232"/>
              <a:gd name="connsiteY79" fmla="*/ 5898025 h 6314427"/>
              <a:gd name="connsiteX80" fmla="*/ 3396550 w 8177232"/>
              <a:gd name="connsiteY80" fmla="*/ 6250450 h 6314427"/>
              <a:gd name="connsiteX81" fmla="*/ 2929827 w 8177232"/>
              <a:gd name="connsiteY81" fmla="*/ 6298076 h 6314427"/>
              <a:gd name="connsiteX82" fmla="*/ 2596451 w 8177232"/>
              <a:gd name="connsiteY82" fmla="*/ 6212350 h 6314427"/>
              <a:gd name="connsiteX83" fmla="*/ 2272601 w 8177232"/>
              <a:gd name="connsiteY83" fmla="*/ 6136150 h 6314427"/>
              <a:gd name="connsiteX84" fmla="*/ 1824926 w 8177232"/>
              <a:gd name="connsiteY84" fmla="*/ 6193300 h 6314427"/>
              <a:gd name="connsiteX85" fmla="*/ 1243901 w 8177232"/>
              <a:gd name="connsiteY85" fmla="*/ 5917075 h 6314427"/>
              <a:gd name="connsiteX86" fmla="*/ 1167701 w 8177232"/>
              <a:gd name="connsiteY86" fmla="*/ 5678951 h 6314427"/>
              <a:gd name="connsiteX87" fmla="*/ 1081976 w 8177232"/>
              <a:gd name="connsiteY87" fmla="*/ 5269376 h 6314427"/>
              <a:gd name="connsiteX88" fmla="*/ 966315 w 8177232"/>
              <a:gd name="connsiteY88" fmla="*/ 5059373 h 6314427"/>
              <a:gd name="connsiteX89" fmla="*/ 700522 w 8177232"/>
              <a:gd name="connsiteY89" fmla="*/ 5054384 h 6314427"/>
              <a:gd name="connsiteX90" fmla="*/ 453622 w 8177232"/>
              <a:gd name="connsiteY90" fmla="*/ 4996794 h 6314427"/>
              <a:gd name="connsiteX91" fmla="*/ 402165 w 8177232"/>
              <a:gd name="connsiteY91" fmla="*/ 4870163 h 6314427"/>
              <a:gd name="connsiteX92" fmla="*/ 121293 w 8177232"/>
              <a:gd name="connsiteY92" fmla="*/ 4262016 h 6314427"/>
              <a:gd name="connsiteX93" fmla="*/ 104217 w 8177232"/>
              <a:gd name="connsiteY93" fmla="*/ 4304127 h 6314427"/>
              <a:gd name="connsiteX94" fmla="*/ 93257 w 8177232"/>
              <a:gd name="connsiteY94" fmla="*/ 4331156 h 6314427"/>
              <a:gd name="connsiteX95" fmla="*/ 26839 w 8177232"/>
              <a:gd name="connsiteY95" fmla="*/ 4124570 h 6314427"/>
              <a:gd name="connsiteX96" fmla="*/ 0 w 8177232"/>
              <a:gd name="connsiteY96" fmla="*/ 3852398 h 6314427"/>
              <a:gd name="connsiteX97" fmla="*/ 9432 w 8177232"/>
              <a:gd name="connsiteY97" fmla="*/ 3827140 h 6314427"/>
              <a:gd name="connsiteX98" fmla="*/ 338566 w 8177232"/>
              <a:gd name="connsiteY98" fmla="*/ 3034831 h 6314427"/>
              <a:gd name="connsiteX99" fmla="*/ 871740 w 8177232"/>
              <a:gd name="connsiteY99" fmla="*/ 1971780 h 6314427"/>
              <a:gd name="connsiteX100" fmla="*/ 1087223 w 8177232"/>
              <a:gd name="connsiteY100" fmla="*/ 1237926 h 6314427"/>
              <a:gd name="connsiteX101" fmla="*/ 1146185 w 8177232"/>
              <a:gd name="connsiteY101" fmla="*/ 534860 h 6314427"/>
              <a:gd name="connsiteX102" fmla="*/ 1163626 w 8177232"/>
              <a:gd name="connsiteY102" fmla="*/ 480180 h 6314427"/>
              <a:gd name="connsiteX103" fmla="*/ 1194196 w 8177232"/>
              <a:gd name="connsiteY103" fmla="*/ 458015 h 6314427"/>
              <a:gd name="connsiteX104" fmla="*/ 1466096 w 8177232"/>
              <a:gd name="connsiteY104" fmla="*/ 152699 h 6314427"/>
              <a:gd name="connsiteX105" fmla="*/ 2103093 w 8177232"/>
              <a:gd name="connsiteY105" fmla="*/ 0 h 6314427"/>
              <a:gd name="connsiteX0" fmla="*/ 5424630 w 8177232"/>
              <a:gd name="connsiteY0" fmla="*/ 3366896 h 6314427"/>
              <a:gd name="connsiteX1" fmla="*/ 5275025 w 8177232"/>
              <a:gd name="connsiteY1" fmla="*/ 3360553 h 6314427"/>
              <a:gd name="connsiteX2" fmla="*/ 5424630 w 8177232"/>
              <a:gd name="connsiteY2" fmla="*/ 3366896 h 6314427"/>
              <a:gd name="connsiteX3" fmla="*/ 2103093 w 8177232"/>
              <a:gd name="connsiteY3" fmla="*/ 0 h 6314427"/>
              <a:gd name="connsiteX4" fmla="*/ 3607024 w 8177232"/>
              <a:gd name="connsiteY4" fmla="*/ 72859 h 6314427"/>
              <a:gd name="connsiteX5" fmla="*/ 3681948 w 8177232"/>
              <a:gd name="connsiteY5" fmla="*/ 87320 h 6314427"/>
              <a:gd name="connsiteX6" fmla="*/ 3784985 w 8177232"/>
              <a:gd name="connsiteY6" fmla="*/ 107906 h 6314427"/>
              <a:gd name="connsiteX7" fmla="*/ 4284168 w 8177232"/>
              <a:gd name="connsiteY7" fmla="*/ 260899 h 6314427"/>
              <a:gd name="connsiteX8" fmla="*/ 4673075 w 8177232"/>
              <a:gd name="connsiteY8" fmla="*/ 2080844 h 6314427"/>
              <a:gd name="connsiteX9" fmla="*/ 4654625 w 8177232"/>
              <a:gd name="connsiteY9" fmla="*/ 2612417 h 6314427"/>
              <a:gd name="connsiteX10" fmla="*/ 4766980 w 8177232"/>
              <a:gd name="connsiteY10" fmla="*/ 3055546 h 6314427"/>
              <a:gd name="connsiteX11" fmla="*/ 4794687 w 8177232"/>
              <a:gd name="connsiteY11" fmla="*/ 3056792 h 6314427"/>
              <a:gd name="connsiteX12" fmla="*/ 4682332 w 8177232"/>
              <a:gd name="connsiteY12" fmla="*/ 2613663 h 6314427"/>
              <a:gd name="connsiteX13" fmla="*/ 4311875 w 8177232"/>
              <a:gd name="connsiteY13" fmla="*/ 262145 h 6314427"/>
              <a:gd name="connsiteX14" fmla="*/ 4262981 w 8177232"/>
              <a:gd name="connsiteY14" fmla="*/ 231029 h 6314427"/>
              <a:gd name="connsiteX15" fmla="*/ 4281919 w 8177232"/>
              <a:gd name="connsiteY15" fmla="*/ 220849 h 6314427"/>
              <a:gd name="connsiteX16" fmla="*/ 5011125 w 8177232"/>
              <a:gd name="connsiteY16" fmla="*/ 101491 h 6314427"/>
              <a:gd name="connsiteX17" fmla="*/ 6022905 w 8177232"/>
              <a:gd name="connsiteY17" fmla="*/ 395474 h 6314427"/>
              <a:gd name="connsiteX18" fmla="*/ 6291314 w 8177232"/>
              <a:gd name="connsiteY18" fmla="*/ 321893 h 6314427"/>
              <a:gd name="connsiteX19" fmla="*/ 6567509 w 8177232"/>
              <a:gd name="connsiteY19" fmla="*/ 85851 h 6314427"/>
              <a:gd name="connsiteX20" fmla="*/ 6764358 w 8177232"/>
              <a:gd name="connsiteY20" fmla="*/ 73151 h 6314427"/>
              <a:gd name="connsiteX21" fmla="*/ 7081858 w 8177232"/>
              <a:gd name="connsiteY21" fmla="*/ 257301 h 6314427"/>
              <a:gd name="connsiteX22" fmla="*/ 7373958 w 8177232"/>
              <a:gd name="connsiteY22" fmla="*/ 612901 h 6314427"/>
              <a:gd name="connsiteX23" fmla="*/ 7608908 w 8177232"/>
              <a:gd name="connsiteY23" fmla="*/ 1000251 h 6314427"/>
              <a:gd name="connsiteX24" fmla="*/ 7596208 w 8177232"/>
              <a:gd name="connsiteY24" fmla="*/ 1165351 h 6314427"/>
              <a:gd name="connsiteX25" fmla="*/ 7666058 w 8177232"/>
              <a:gd name="connsiteY25" fmla="*/ 1241551 h 6314427"/>
              <a:gd name="connsiteX26" fmla="*/ 7796233 w 8177232"/>
              <a:gd name="connsiteY26" fmla="*/ 1247901 h 6314427"/>
              <a:gd name="connsiteX27" fmla="*/ 8024832 w 8177232"/>
              <a:gd name="connsiteY27" fmla="*/ 1625726 h 6314427"/>
              <a:gd name="connsiteX28" fmla="*/ 8177232 w 8177232"/>
              <a:gd name="connsiteY28" fmla="*/ 2013076 h 6314427"/>
              <a:gd name="connsiteX29" fmla="*/ 8088331 w 8177232"/>
              <a:gd name="connsiteY29" fmla="*/ 2340101 h 6314427"/>
              <a:gd name="connsiteX30" fmla="*/ 8028007 w 8177232"/>
              <a:gd name="connsiteY30" fmla="*/ 2435351 h 6314427"/>
              <a:gd name="connsiteX31" fmla="*/ 7993082 w 8177232"/>
              <a:gd name="connsiteY31" fmla="*/ 2663951 h 6314427"/>
              <a:gd name="connsiteX32" fmla="*/ 7904182 w 8177232"/>
              <a:gd name="connsiteY32" fmla="*/ 3006851 h 6314427"/>
              <a:gd name="connsiteX33" fmla="*/ 7875607 w 8177232"/>
              <a:gd name="connsiteY33" fmla="*/ 3251325 h 6314427"/>
              <a:gd name="connsiteX34" fmla="*/ 7862907 w 8177232"/>
              <a:gd name="connsiteY34" fmla="*/ 3730750 h 6314427"/>
              <a:gd name="connsiteX35" fmla="*/ 7862907 w 8177232"/>
              <a:gd name="connsiteY35" fmla="*/ 4013325 h 6314427"/>
              <a:gd name="connsiteX36" fmla="*/ 7847032 w 8177232"/>
              <a:gd name="connsiteY36" fmla="*/ 4346699 h 6314427"/>
              <a:gd name="connsiteX37" fmla="*/ 7818457 w 8177232"/>
              <a:gd name="connsiteY37" fmla="*/ 4476874 h 6314427"/>
              <a:gd name="connsiteX38" fmla="*/ 7720032 w 8177232"/>
              <a:gd name="connsiteY38" fmla="*/ 4635624 h 6314427"/>
              <a:gd name="connsiteX39" fmla="*/ 7561282 w 8177232"/>
              <a:gd name="connsiteY39" fmla="*/ 4759449 h 6314427"/>
              <a:gd name="connsiteX40" fmla="*/ 7421582 w 8177232"/>
              <a:gd name="connsiteY40" fmla="*/ 4889623 h 6314427"/>
              <a:gd name="connsiteX41" fmla="*/ 7358082 w 8177232"/>
              <a:gd name="connsiteY41" fmla="*/ 5035673 h 6314427"/>
              <a:gd name="connsiteX42" fmla="*/ 7323157 w 8177232"/>
              <a:gd name="connsiteY42" fmla="*/ 5232523 h 6314427"/>
              <a:gd name="connsiteX43" fmla="*/ 7304107 w 8177232"/>
              <a:gd name="connsiteY43" fmla="*/ 5416673 h 6314427"/>
              <a:gd name="connsiteX44" fmla="*/ 7272357 w 8177232"/>
              <a:gd name="connsiteY44" fmla="*/ 5597648 h 6314427"/>
              <a:gd name="connsiteX45" fmla="*/ 7199332 w 8177232"/>
              <a:gd name="connsiteY45" fmla="*/ 5677023 h 6314427"/>
              <a:gd name="connsiteX46" fmla="*/ 7119957 w 8177232"/>
              <a:gd name="connsiteY46" fmla="*/ 5692898 h 6314427"/>
              <a:gd name="connsiteX47" fmla="*/ 7034232 w 8177232"/>
              <a:gd name="connsiteY47" fmla="*/ 5708773 h 6314427"/>
              <a:gd name="connsiteX48" fmla="*/ 6938982 w 8177232"/>
              <a:gd name="connsiteY48" fmla="*/ 5740522 h 6314427"/>
              <a:gd name="connsiteX49" fmla="*/ 6892162 w 8177232"/>
              <a:gd name="connsiteY49" fmla="*/ 5789293 h 6314427"/>
              <a:gd name="connsiteX50" fmla="*/ 6879233 w 8177232"/>
              <a:gd name="connsiteY50" fmla="*/ 5787048 h 6314427"/>
              <a:gd name="connsiteX51" fmla="*/ 6853144 w 8177232"/>
              <a:gd name="connsiteY51" fmla="*/ 5783390 h 6314427"/>
              <a:gd name="connsiteX52" fmla="*/ 6875001 w 8177232"/>
              <a:gd name="connsiteY52" fmla="*/ 5770929 h 6314427"/>
              <a:gd name="connsiteX53" fmla="*/ 6903845 w 8177232"/>
              <a:gd name="connsiteY53" fmla="*/ 5777043 h 6314427"/>
              <a:gd name="connsiteX54" fmla="*/ 6899004 w 8177232"/>
              <a:gd name="connsiteY54" fmla="*/ 5757245 h 6314427"/>
              <a:gd name="connsiteX55" fmla="*/ 6875001 w 8177232"/>
              <a:gd name="connsiteY55" fmla="*/ 5770929 h 6314427"/>
              <a:gd name="connsiteX56" fmla="*/ 6540756 w 8177232"/>
              <a:gd name="connsiteY56" fmla="*/ 5700079 h 6314427"/>
              <a:gd name="connsiteX57" fmla="*/ 6520039 w 8177232"/>
              <a:gd name="connsiteY57" fmla="*/ 5690044 h 6314427"/>
              <a:gd name="connsiteX58" fmla="*/ 6271403 w 8177232"/>
              <a:gd name="connsiteY58" fmla="*/ 5504691 h 6314427"/>
              <a:gd name="connsiteX59" fmla="*/ 6093698 w 8177232"/>
              <a:gd name="connsiteY59" fmla="*/ 4886603 h 6314427"/>
              <a:gd name="connsiteX60" fmla="*/ 5877444 w 8177232"/>
              <a:gd name="connsiteY60" fmla="*/ 4329361 h 6314427"/>
              <a:gd name="connsiteX61" fmla="*/ 5779524 w 8177232"/>
              <a:gd name="connsiteY61" fmla="*/ 3842124 h 6314427"/>
              <a:gd name="connsiteX62" fmla="*/ 5849737 w 8177232"/>
              <a:gd name="connsiteY62" fmla="*/ 4328115 h 6314427"/>
              <a:gd name="connsiteX63" fmla="*/ 6065991 w 8177232"/>
              <a:gd name="connsiteY63" fmla="*/ 4885357 h 6314427"/>
              <a:gd name="connsiteX64" fmla="*/ 6243696 w 8177232"/>
              <a:gd name="connsiteY64" fmla="*/ 5503445 h 6314427"/>
              <a:gd name="connsiteX65" fmla="*/ 6255647 w 8177232"/>
              <a:gd name="connsiteY65" fmla="*/ 5516428 h 6314427"/>
              <a:gd name="connsiteX66" fmla="*/ 6313386 w 8177232"/>
              <a:gd name="connsiteY66" fmla="*/ 5579148 h 6314427"/>
              <a:gd name="connsiteX67" fmla="*/ 6373047 w 8177232"/>
              <a:gd name="connsiteY67" fmla="*/ 5620940 h 6314427"/>
              <a:gd name="connsiteX68" fmla="*/ 6437311 w 8177232"/>
              <a:gd name="connsiteY68" fmla="*/ 5678151 h 6314427"/>
              <a:gd name="connsiteX69" fmla="*/ 6540756 w 8177232"/>
              <a:gd name="connsiteY69" fmla="*/ 5700079 h 6314427"/>
              <a:gd name="connsiteX70" fmla="*/ 6613553 w 8177232"/>
              <a:gd name="connsiteY70" fmla="*/ 5735338 h 6314427"/>
              <a:gd name="connsiteX71" fmla="*/ 6646589 w 8177232"/>
              <a:gd name="connsiteY71" fmla="*/ 5752574 h 6314427"/>
              <a:gd name="connsiteX72" fmla="*/ 6646611 w 8177232"/>
              <a:gd name="connsiteY72" fmla="*/ 5756258 h 6314427"/>
              <a:gd name="connsiteX73" fmla="*/ 6655289 w 8177232"/>
              <a:gd name="connsiteY73" fmla="*/ 5757433 h 6314427"/>
              <a:gd name="connsiteX74" fmla="*/ 6753316 w 8177232"/>
              <a:gd name="connsiteY74" fmla="*/ 5769391 h 6314427"/>
              <a:gd name="connsiteX75" fmla="*/ 6853144 w 8177232"/>
              <a:gd name="connsiteY75" fmla="*/ 5783390 h 6314427"/>
              <a:gd name="connsiteX76" fmla="*/ 6501698 w 8177232"/>
              <a:gd name="connsiteY76" fmla="*/ 5983749 h 6314427"/>
              <a:gd name="connsiteX77" fmla="*/ 6063549 w 8177232"/>
              <a:gd name="connsiteY77" fmla="*/ 5983749 h 6314427"/>
              <a:gd name="connsiteX78" fmla="*/ 5149151 w 8177232"/>
              <a:gd name="connsiteY78" fmla="*/ 5898025 h 6314427"/>
              <a:gd name="connsiteX79" fmla="*/ 3396550 w 8177232"/>
              <a:gd name="connsiteY79" fmla="*/ 6250450 h 6314427"/>
              <a:gd name="connsiteX80" fmla="*/ 2929827 w 8177232"/>
              <a:gd name="connsiteY80" fmla="*/ 6298076 h 6314427"/>
              <a:gd name="connsiteX81" fmla="*/ 2596451 w 8177232"/>
              <a:gd name="connsiteY81" fmla="*/ 6212350 h 6314427"/>
              <a:gd name="connsiteX82" fmla="*/ 2272601 w 8177232"/>
              <a:gd name="connsiteY82" fmla="*/ 6136150 h 6314427"/>
              <a:gd name="connsiteX83" fmla="*/ 1824926 w 8177232"/>
              <a:gd name="connsiteY83" fmla="*/ 6193300 h 6314427"/>
              <a:gd name="connsiteX84" fmla="*/ 1243901 w 8177232"/>
              <a:gd name="connsiteY84" fmla="*/ 5917075 h 6314427"/>
              <a:gd name="connsiteX85" fmla="*/ 1167701 w 8177232"/>
              <a:gd name="connsiteY85" fmla="*/ 5678951 h 6314427"/>
              <a:gd name="connsiteX86" fmla="*/ 1081976 w 8177232"/>
              <a:gd name="connsiteY86" fmla="*/ 5269376 h 6314427"/>
              <a:gd name="connsiteX87" fmla="*/ 966315 w 8177232"/>
              <a:gd name="connsiteY87" fmla="*/ 5059373 h 6314427"/>
              <a:gd name="connsiteX88" fmla="*/ 700522 w 8177232"/>
              <a:gd name="connsiteY88" fmla="*/ 5054384 h 6314427"/>
              <a:gd name="connsiteX89" fmla="*/ 453622 w 8177232"/>
              <a:gd name="connsiteY89" fmla="*/ 4996794 h 6314427"/>
              <a:gd name="connsiteX90" fmla="*/ 402165 w 8177232"/>
              <a:gd name="connsiteY90" fmla="*/ 4870163 h 6314427"/>
              <a:gd name="connsiteX91" fmla="*/ 121293 w 8177232"/>
              <a:gd name="connsiteY91" fmla="*/ 4262016 h 6314427"/>
              <a:gd name="connsiteX92" fmla="*/ 104217 w 8177232"/>
              <a:gd name="connsiteY92" fmla="*/ 4304127 h 6314427"/>
              <a:gd name="connsiteX93" fmla="*/ 93257 w 8177232"/>
              <a:gd name="connsiteY93" fmla="*/ 4331156 h 6314427"/>
              <a:gd name="connsiteX94" fmla="*/ 26839 w 8177232"/>
              <a:gd name="connsiteY94" fmla="*/ 4124570 h 6314427"/>
              <a:gd name="connsiteX95" fmla="*/ 0 w 8177232"/>
              <a:gd name="connsiteY95" fmla="*/ 3852398 h 6314427"/>
              <a:gd name="connsiteX96" fmla="*/ 9432 w 8177232"/>
              <a:gd name="connsiteY96" fmla="*/ 3827140 h 6314427"/>
              <a:gd name="connsiteX97" fmla="*/ 338566 w 8177232"/>
              <a:gd name="connsiteY97" fmla="*/ 3034831 h 6314427"/>
              <a:gd name="connsiteX98" fmla="*/ 871740 w 8177232"/>
              <a:gd name="connsiteY98" fmla="*/ 1971780 h 6314427"/>
              <a:gd name="connsiteX99" fmla="*/ 1087223 w 8177232"/>
              <a:gd name="connsiteY99" fmla="*/ 1237926 h 6314427"/>
              <a:gd name="connsiteX100" fmla="*/ 1146185 w 8177232"/>
              <a:gd name="connsiteY100" fmla="*/ 534860 h 6314427"/>
              <a:gd name="connsiteX101" fmla="*/ 1163626 w 8177232"/>
              <a:gd name="connsiteY101" fmla="*/ 480180 h 6314427"/>
              <a:gd name="connsiteX102" fmla="*/ 1194196 w 8177232"/>
              <a:gd name="connsiteY102" fmla="*/ 458015 h 6314427"/>
              <a:gd name="connsiteX103" fmla="*/ 1466096 w 8177232"/>
              <a:gd name="connsiteY103" fmla="*/ 152699 h 6314427"/>
              <a:gd name="connsiteX104" fmla="*/ 2103093 w 8177232"/>
              <a:gd name="connsiteY104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673075 w 8177232"/>
              <a:gd name="connsiteY5" fmla="*/ 2080844 h 6314427"/>
              <a:gd name="connsiteX6" fmla="*/ 4654625 w 8177232"/>
              <a:gd name="connsiteY6" fmla="*/ 2612417 h 6314427"/>
              <a:gd name="connsiteX7" fmla="*/ 4766980 w 8177232"/>
              <a:gd name="connsiteY7" fmla="*/ 3055546 h 6314427"/>
              <a:gd name="connsiteX8" fmla="*/ 4794687 w 8177232"/>
              <a:gd name="connsiteY8" fmla="*/ 3056792 h 6314427"/>
              <a:gd name="connsiteX9" fmla="*/ 4682332 w 8177232"/>
              <a:gd name="connsiteY9" fmla="*/ 2613663 h 6314427"/>
              <a:gd name="connsiteX10" fmla="*/ 4311875 w 8177232"/>
              <a:gd name="connsiteY10" fmla="*/ 262145 h 6314427"/>
              <a:gd name="connsiteX11" fmla="*/ 4262981 w 8177232"/>
              <a:gd name="connsiteY11" fmla="*/ 231029 h 6314427"/>
              <a:gd name="connsiteX12" fmla="*/ 4281919 w 8177232"/>
              <a:gd name="connsiteY12" fmla="*/ 220849 h 6314427"/>
              <a:gd name="connsiteX13" fmla="*/ 5011125 w 8177232"/>
              <a:gd name="connsiteY13" fmla="*/ 101491 h 6314427"/>
              <a:gd name="connsiteX14" fmla="*/ 6022905 w 8177232"/>
              <a:gd name="connsiteY14" fmla="*/ 395474 h 6314427"/>
              <a:gd name="connsiteX15" fmla="*/ 6291314 w 8177232"/>
              <a:gd name="connsiteY15" fmla="*/ 321893 h 6314427"/>
              <a:gd name="connsiteX16" fmla="*/ 6567509 w 8177232"/>
              <a:gd name="connsiteY16" fmla="*/ 85851 h 6314427"/>
              <a:gd name="connsiteX17" fmla="*/ 6764358 w 8177232"/>
              <a:gd name="connsiteY17" fmla="*/ 73151 h 6314427"/>
              <a:gd name="connsiteX18" fmla="*/ 7081858 w 8177232"/>
              <a:gd name="connsiteY18" fmla="*/ 257301 h 6314427"/>
              <a:gd name="connsiteX19" fmla="*/ 7373958 w 8177232"/>
              <a:gd name="connsiteY19" fmla="*/ 612901 h 6314427"/>
              <a:gd name="connsiteX20" fmla="*/ 7608908 w 8177232"/>
              <a:gd name="connsiteY20" fmla="*/ 1000251 h 6314427"/>
              <a:gd name="connsiteX21" fmla="*/ 7596208 w 8177232"/>
              <a:gd name="connsiteY21" fmla="*/ 1165351 h 6314427"/>
              <a:gd name="connsiteX22" fmla="*/ 7666058 w 8177232"/>
              <a:gd name="connsiteY22" fmla="*/ 1241551 h 6314427"/>
              <a:gd name="connsiteX23" fmla="*/ 7796233 w 8177232"/>
              <a:gd name="connsiteY23" fmla="*/ 1247901 h 6314427"/>
              <a:gd name="connsiteX24" fmla="*/ 8024832 w 8177232"/>
              <a:gd name="connsiteY24" fmla="*/ 1625726 h 6314427"/>
              <a:gd name="connsiteX25" fmla="*/ 8177232 w 8177232"/>
              <a:gd name="connsiteY25" fmla="*/ 2013076 h 6314427"/>
              <a:gd name="connsiteX26" fmla="*/ 8088331 w 8177232"/>
              <a:gd name="connsiteY26" fmla="*/ 2340101 h 6314427"/>
              <a:gd name="connsiteX27" fmla="*/ 8028007 w 8177232"/>
              <a:gd name="connsiteY27" fmla="*/ 2435351 h 6314427"/>
              <a:gd name="connsiteX28" fmla="*/ 7993082 w 8177232"/>
              <a:gd name="connsiteY28" fmla="*/ 2663951 h 6314427"/>
              <a:gd name="connsiteX29" fmla="*/ 7904182 w 8177232"/>
              <a:gd name="connsiteY29" fmla="*/ 3006851 h 6314427"/>
              <a:gd name="connsiteX30" fmla="*/ 7875607 w 8177232"/>
              <a:gd name="connsiteY30" fmla="*/ 3251325 h 6314427"/>
              <a:gd name="connsiteX31" fmla="*/ 7862907 w 8177232"/>
              <a:gd name="connsiteY31" fmla="*/ 3730750 h 6314427"/>
              <a:gd name="connsiteX32" fmla="*/ 7862907 w 8177232"/>
              <a:gd name="connsiteY32" fmla="*/ 4013325 h 6314427"/>
              <a:gd name="connsiteX33" fmla="*/ 7847032 w 8177232"/>
              <a:gd name="connsiteY33" fmla="*/ 4346699 h 6314427"/>
              <a:gd name="connsiteX34" fmla="*/ 7818457 w 8177232"/>
              <a:gd name="connsiteY34" fmla="*/ 4476874 h 6314427"/>
              <a:gd name="connsiteX35" fmla="*/ 7720032 w 8177232"/>
              <a:gd name="connsiteY35" fmla="*/ 4635624 h 6314427"/>
              <a:gd name="connsiteX36" fmla="*/ 7561282 w 8177232"/>
              <a:gd name="connsiteY36" fmla="*/ 4759449 h 6314427"/>
              <a:gd name="connsiteX37" fmla="*/ 7421582 w 8177232"/>
              <a:gd name="connsiteY37" fmla="*/ 4889623 h 6314427"/>
              <a:gd name="connsiteX38" fmla="*/ 7358082 w 8177232"/>
              <a:gd name="connsiteY38" fmla="*/ 5035673 h 6314427"/>
              <a:gd name="connsiteX39" fmla="*/ 7323157 w 8177232"/>
              <a:gd name="connsiteY39" fmla="*/ 5232523 h 6314427"/>
              <a:gd name="connsiteX40" fmla="*/ 7304107 w 8177232"/>
              <a:gd name="connsiteY40" fmla="*/ 5416673 h 6314427"/>
              <a:gd name="connsiteX41" fmla="*/ 7272357 w 8177232"/>
              <a:gd name="connsiteY41" fmla="*/ 5597648 h 6314427"/>
              <a:gd name="connsiteX42" fmla="*/ 7199332 w 8177232"/>
              <a:gd name="connsiteY42" fmla="*/ 5677023 h 6314427"/>
              <a:gd name="connsiteX43" fmla="*/ 7119957 w 8177232"/>
              <a:gd name="connsiteY43" fmla="*/ 5692898 h 6314427"/>
              <a:gd name="connsiteX44" fmla="*/ 7034232 w 8177232"/>
              <a:gd name="connsiteY44" fmla="*/ 5708773 h 6314427"/>
              <a:gd name="connsiteX45" fmla="*/ 6938982 w 8177232"/>
              <a:gd name="connsiteY45" fmla="*/ 5740522 h 6314427"/>
              <a:gd name="connsiteX46" fmla="*/ 6892162 w 8177232"/>
              <a:gd name="connsiteY46" fmla="*/ 5789293 h 6314427"/>
              <a:gd name="connsiteX47" fmla="*/ 6879233 w 8177232"/>
              <a:gd name="connsiteY47" fmla="*/ 5787048 h 6314427"/>
              <a:gd name="connsiteX48" fmla="*/ 6853144 w 8177232"/>
              <a:gd name="connsiteY48" fmla="*/ 5783390 h 6314427"/>
              <a:gd name="connsiteX49" fmla="*/ 6875001 w 8177232"/>
              <a:gd name="connsiteY49" fmla="*/ 5770929 h 6314427"/>
              <a:gd name="connsiteX50" fmla="*/ 6903845 w 8177232"/>
              <a:gd name="connsiteY50" fmla="*/ 5777043 h 6314427"/>
              <a:gd name="connsiteX51" fmla="*/ 6899004 w 8177232"/>
              <a:gd name="connsiteY51" fmla="*/ 5757245 h 6314427"/>
              <a:gd name="connsiteX52" fmla="*/ 6875001 w 8177232"/>
              <a:gd name="connsiteY52" fmla="*/ 5770929 h 6314427"/>
              <a:gd name="connsiteX53" fmla="*/ 6540756 w 8177232"/>
              <a:gd name="connsiteY53" fmla="*/ 5700079 h 6314427"/>
              <a:gd name="connsiteX54" fmla="*/ 6520039 w 8177232"/>
              <a:gd name="connsiteY54" fmla="*/ 5690044 h 6314427"/>
              <a:gd name="connsiteX55" fmla="*/ 6271403 w 8177232"/>
              <a:gd name="connsiteY55" fmla="*/ 5504691 h 6314427"/>
              <a:gd name="connsiteX56" fmla="*/ 6093698 w 8177232"/>
              <a:gd name="connsiteY56" fmla="*/ 4886603 h 6314427"/>
              <a:gd name="connsiteX57" fmla="*/ 5877444 w 8177232"/>
              <a:gd name="connsiteY57" fmla="*/ 4329361 h 6314427"/>
              <a:gd name="connsiteX58" fmla="*/ 5779524 w 8177232"/>
              <a:gd name="connsiteY58" fmla="*/ 3842124 h 6314427"/>
              <a:gd name="connsiteX59" fmla="*/ 5849737 w 8177232"/>
              <a:gd name="connsiteY59" fmla="*/ 4328115 h 6314427"/>
              <a:gd name="connsiteX60" fmla="*/ 6065991 w 8177232"/>
              <a:gd name="connsiteY60" fmla="*/ 4885357 h 6314427"/>
              <a:gd name="connsiteX61" fmla="*/ 6243696 w 8177232"/>
              <a:gd name="connsiteY61" fmla="*/ 5503445 h 6314427"/>
              <a:gd name="connsiteX62" fmla="*/ 6255647 w 8177232"/>
              <a:gd name="connsiteY62" fmla="*/ 5516428 h 6314427"/>
              <a:gd name="connsiteX63" fmla="*/ 6313386 w 8177232"/>
              <a:gd name="connsiteY63" fmla="*/ 5579148 h 6314427"/>
              <a:gd name="connsiteX64" fmla="*/ 6373047 w 8177232"/>
              <a:gd name="connsiteY64" fmla="*/ 5620940 h 6314427"/>
              <a:gd name="connsiteX65" fmla="*/ 6437311 w 8177232"/>
              <a:gd name="connsiteY65" fmla="*/ 5678151 h 6314427"/>
              <a:gd name="connsiteX66" fmla="*/ 6540756 w 8177232"/>
              <a:gd name="connsiteY66" fmla="*/ 5700079 h 6314427"/>
              <a:gd name="connsiteX67" fmla="*/ 6613553 w 8177232"/>
              <a:gd name="connsiteY67" fmla="*/ 5735338 h 6314427"/>
              <a:gd name="connsiteX68" fmla="*/ 6646589 w 8177232"/>
              <a:gd name="connsiteY68" fmla="*/ 5752574 h 6314427"/>
              <a:gd name="connsiteX69" fmla="*/ 6646611 w 8177232"/>
              <a:gd name="connsiteY69" fmla="*/ 5756258 h 6314427"/>
              <a:gd name="connsiteX70" fmla="*/ 6655289 w 8177232"/>
              <a:gd name="connsiteY70" fmla="*/ 5757433 h 6314427"/>
              <a:gd name="connsiteX71" fmla="*/ 6753316 w 8177232"/>
              <a:gd name="connsiteY71" fmla="*/ 5769391 h 6314427"/>
              <a:gd name="connsiteX72" fmla="*/ 6853144 w 8177232"/>
              <a:gd name="connsiteY72" fmla="*/ 5783390 h 6314427"/>
              <a:gd name="connsiteX73" fmla="*/ 6501698 w 8177232"/>
              <a:gd name="connsiteY73" fmla="*/ 5983749 h 6314427"/>
              <a:gd name="connsiteX74" fmla="*/ 6063549 w 8177232"/>
              <a:gd name="connsiteY74" fmla="*/ 5983749 h 6314427"/>
              <a:gd name="connsiteX75" fmla="*/ 5149151 w 8177232"/>
              <a:gd name="connsiteY75" fmla="*/ 5898025 h 6314427"/>
              <a:gd name="connsiteX76" fmla="*/ 3396550 w 8177232"/>
              <a:gd name="connsiteY76" fmla="*/ 6250450 h 6314427"/>
              <a:gd name="connsiteX77" fmla="*/ 2929827 w 8177232"/>
              <a:gd name="connsiteY77" fmla="*/ 6298076 h 6314427"/>
              <a:gd name="connsiteX78" fmla="*/ 2596451 w 8177232"/>
              <a:gd name="connsiteY78" fmla="*/ 6212350 h 6314427"/>
              <a:gd name="connsiteX79" fmla="*/ 2272601 w 8177232"/>
              <a:gd name="connsiteY79" fmla="*/ 6136150 h 6314427"/>
              <a:gd name="connsiteX80" fmla="*/ 1824926 w 8177232"/>
              <a:gd name="connsiteY80" fmla="*/ 6193300 h 6314427"/>
              <a:gd name="connsiteX81" fmla="*/ 1243901 w 8177232"/>
              <a:gd name="connsiteY81" fmla="*/ 5917075 h 6314427"/>
              <a:gd name="connsiteX82" fmla="*/ 1167701 w 8177232"/>
              <a:gd name="connsiteY82" fmla="*/ 5678951 h 6314427"/>
              <a:gd name="connsiteX83" fmla="*/ 1081976 w 8177232"/>
              <a:gd name="connsiteY83" fmla="*/ 5269376 h 6314427"/>
              <a:gd name="connsiteX84" fmla="*/ 966315 w 8177232"/>
              <a:gd name="connsiteY84" fmla="*/ 5059373 h 6314427"/>
              <a:gd name="connsiteX85" fmla="*/ 700522 w 8177232"/>
              <a:gd name="connsiteY85" fmla="*/ 5054384 h 6314427"/>
              <a:gd name="connsiteX86" fmla="*/ 453622 w 8177232"/>
              <a:gd name="connsiteY86" fmla="*/ 4996794 h 6314427"/>
              <a:gd name="connsiteX87" fmla="*/ 402165 w 8177232"/>
              <a:gd name="connsiteY87" fmla="*/ 4870163 h 6314427"/>
              <a:gd name="connsiteX88" fmla="*/ 121293 w 8177232"/>
              <a:gd name="connsiteY88" fmla="*/ 4262016 h 6314427"/>
              <a:gd name="connsiteX89" fmla="*/ 104217 w 8177232"/>
              <a:gd name="connsiteY89" fmla="*/ 4304127 h 6314427"/>
              <a:gd name="connsiteX90" fmla="*/ 93257 w 8177232"/>
              <a:gd name="connsiteY90" fmla="*/ 4331156 h 6314427"/>
              <a:gd name="connsiteX91" fmla="*/ 26839 w 8177232"/>
              <a:gd name="connsiteY91" fmla="*/ 4124570 h 6314427"/>
              <a:gd name="connsiteX92" fmla="*/ 0 w 8177232"/>
              <a:gd name="connsiteY92" fmla="*/ 3852398 h 6314427"/>
              <a:gd name="connsiteX93" fmla="*/ 9432 w 8177232"/>
              <a:gd name="connsiteY93" fmla="*/ 3827140 h 6314427"/>
              <a:gd name="connsiteX94" fmla="*/ 338566 w 8177232"/>
              <a:gd name="connsiteY94" fmla="*/ 3034831 h 6314427"/>
              <a:gd name="connsiteX95" fmla="*/ 871740 w 8177232"/>
              <a:gd name="connsiteY95" fmla="*/ 1971780 h 6314427"/>
              <a:gd name="connsiteX96" fmla="*/ 1087223 w 8177232"/>
              <a:gd name="connsiteY96" fmla="*/ 1237926 h 6314427"/>
              <a:gd name="connsiteX97" fmla="*/ 1146185 w 8177232"/>
              <a:gd name="connsiteY97" fmla="*/ 534860 h 6314427"/>
              <a:gd name="connsiteX98" fmla="*/ 1163626 w 8177232"/>
              <a:gd name="connsiteY98" fmla="*/ 480180 h 6314427"/>
              <a:gd name="connsiteX99" fmla="*/ 1194196 w 8177232"/>
              <a:gd name="connsiteY99" fmla="*/ 458015 h 6314427"/>
              <a:gd name="connsiteX100" fmla="*/ 1466096 w 8177232"/>
              <a:gd name="connsiteY100" fmla="*/ 152699 h 6314427"/>
              <a:gd name="connsiteX101" fmla="*/ 2103093 w 8177232"/>
              <a:gd name="connsiteY101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673075 w 8177232"/>
              <a:gd name="connsiteY5" fmla="*/ 2080844 h 6314427"/>
              <a:gd name="connsiteX6" fmla="*/ 4654625 w 8177232"/>
              <a:gd name="connsiteY6" fmla="*/ 2612417 h 6314427"/>
              <a:gd name="connsiteX7" fmla="*/ 4766980 w 8177232"/>
              <a:gd name="connsiteY7" fmla="*/ 3055546 h 6314427"/>
              <a:gd name="connsiteX8" fmla="*/ 4682332 w 8177232"/>
              <a:gd name="connsiteY8" fmla="*/ 2613663 h 6314427"/>
              <a:gd name="connsiteX9" fmla="*/ 4311875 w 8177232"/>
              <a:gd name="connsiteY9" fmla="*/ 262145 h 6314427"/>
              <a:gd name="connsiteX10" fmla="*/ 4262981 w 8177232"/>
              <a:gd name="connsiteY10" fmla="*/ 231029 h 6314427"/>
              <a:gd name="connsiteX11" fmla="*/ 4281919 w 8177232"/>
              <a:gd name="connsiteY11" fmla="*/ 220849 h 6314427"/>
              <a:gd name="connsiteX12" fmla="*/ 5011125 w 8177232"/>
              <a:gd name="connsiteY12" fmla="*/ 101491 h 6314427"/>
              <a:gd name="connsiteX13" fmla="*/ 6022905 w 8177232"/>
              <a:gd name="connsiteY13" fmla="*/ 395474 h 6314427"/>
              <a:gd name="connsiteX14" fmla="*/ 6291314 w 8177232"/>
              <a:gd name="connsiteY14" fmla="*/ 321893 h 6314427"/>
              <a:gd name="connsiteX15" fmla="*/ 6567509 w 8177232"/>
              <a:gd name="connsiteY15" fmla="*/ 85851 h 6314427"/>
              <a:gd name="connsiteX16" fmla="*/ 6764358 w 8177232"/>
              <a:gd name="connsiteY16" fmla="*/ 73151 h 6314427"/>
              <a:gd name="connsiteX17" fmla="*/ 7081858 w 8177232"/>
              <a:gd name="connsiteY17" fmla="*/ 257301 h 6314427"/>
              <a:gd name="connsiteX18" fmla="*/ 7373958 w 8177232"/>
              <a:gd name="connsiteY18" fmla="*/ 612901 h 6314427"/>
              <a:gd name="connsiteX19" fmla="*/ 7608908 w 8177232"/>
              <a:gd name="connsiteY19" fmla="*/ 1000251 h 6314427"/>
              <a:gd name="connsiteX20" fmla="*/ 7596208 w 8177232"/>
              <a:gd name="connsiteY20" fmla="*/ 1165351 h 6314427"/>
              <a:gd name="connsiteX21" fmla="*/ 7666058 w 8177232"/>
              <a:gd name="connsiteY21" fmla="*/ 1241551 h 6314427"/>
              <a:gd name="connsiteX22" fmla="*/ 7796233 w 8177232"/>
              <a:gd name="connsiteY22" fmla="*/ 1247901 h 6314427"/>
              <a:gd name="connsiteX23" fmla="*/ 8024832 w 8177232"/>
              <a:gd name="connsiteY23" fmla="*/ 1625726 h 6314427"/>
              <a:gd name="connsiteX24" fmla="*/ 8177232 w 8177232"/>
              <a:gd name="connsiteY24" fmla="*/ 2013076 h 6314427"/>
              <a:gd name="connsiteX25" fmla="*/ 8088331 w 8177232"/>
              <a:gd name="connsiteY25" fmla="*/ 2340101 h 6314427"/>
              <a:gd name="connsiteX26" fmla="*/ 8028007 w 8177232"/>
              <a:gd name="connsiteY26" fmla="*/ 2435351 h 6314427"/>
              <a:gd name="connsiteX27" fmla="*/ 7993082 w 8177232"/>
              <a:gd name="connsiteY27" fmla="*/ 2663951 h 6314427"/>
              <a:gd name="connsiteX28" fmla="*/ 7904182 w 8177232"/>
              <a:gd name="connsiteY28" fmla="*/ 3006851 h 6314427"/>
              <a:gd name="connsiteX29" fmla="*/ 7875607 w 8177232"/>
              <a:gd name="connsiteY29" fmla="*/ 3251325 h 6314427"/>
              <a:gd name="connsiteX30" fmla="*/ 7862907 w 8177232"/>
              <a:gd name="connsiteY30" fmla="*/ 3730750 h 6314427"/>
              <a:gd name="connsiteX31" fmla="*/ 7862907 w 8177232"/>
              <a:gd name="connsiteY31" fmla="*/ 4013325 h 6314427"/>
              <a:gd name="connsiteX32" fmla="*/ 7847032 w 8177232"/>
              <a:gd name="connsiteY32" fmla="*/ 4346699 h 6314427"/>
              <a:gd name="connsiteX33" fmla="*/ 7818457 w 8177232"/>
              <a:gd name="connsiteY33" fmla="*/ 4476874 h 6314427"/>
              <a:gd name="connsiteX34" fmla="*/ 7720032 w 8177232"/>
              <a:gd name="connsiteY34" fmla="*/ 4635624 h 6314427"/>
              <a:gd name="connsiteX35" fmla="*/ 7561282 w 8177232"/>
              <a:gd name="connsiteY35" fmla="*/ 4759449 h 6314427"/>
              <a:gd name="connsiteX36" fmla="*/ 7421582 w 8177232"/>
              <a:gd name="connsiteY36" fmla="*/ 4889623 h 6314427"/>
              <a:gd name="connsiteX37" fmla="*/ 7358082 w 8177232"/>
              <a:gd name="connsiteY37" fmla="*/ 5035673 h 6314427"/>
              <a:gd name="connsiteX38" fmla="*/ 7323157 w 8177232"/>
              <a:gd name="connsiteY38" fmla="*/ 5232523 h 6314427"/>
              <a:gd name="connsiteX39" fmla="*/ 7304107 w 8177232"/>
              <a:gd name="connsiteY39" fmla="*/ 5416673 h 6314427"/>
              <a:gd name="connsiteX40" fmla="*/ 7272357 w 8177232"/>
              <a:gd name="connsiteY40" fmla="*/ 5597648 h 6314427"/>
              <a:gd name="connsiteX41" fmla="*/ 7199332 w 8177232"/>
              <a:gd name="connsiteY41" fmla="*/ 5677023 h 6314427"/>
              <a:gd name="connsiteX42" fmla="*/ 7119957 w 8177232"/>
              <a:gd name="connsiteY42" fmla="*/ 5692898 h 6314427"/>
              <a:gd name="connsiteX43" fmla="*/ 7034232 w 8177232"/>
              <a:gd name="connsiteY43" fmla="*/ 5708773 h 6314427"/>
              <a:gd name="connsiteX44" fmla="*/ 6938982 w 8177232"/>
              <a:gd name="connsiteY44" fmla="*/ 5740522 h 6314427"/>
              <a:gd name="connsiteX45" fmla="*/ 6892162 w 8177232"/>
              <a:gd name="connsiteY45" fmla="*/ 5789293 h 6314427"/>
              <a:gd name="connsiteX46" fmla="*/ 6879233 w 8177232"/>
              <a:gd name="connsiteY46" fmla="*/ 5787048 h 6314427"/>
              <a:gd name="connsiteX47" fmla="*/ 6853144 w 8177232"/>
              <a:gd name="connsiteY47" fmla="*/ 5783390 h 6314427"/>
              <a:gd name="connsiteX48" fmla="*/ 6875001 w 8177232"/>
              <a:gd name="connsiteY48" fmla="*/ 5770929 h 6314427"/>
              <a:gd name="connsiteX49" fmla="*/ 6903845 w 8177232"/>
              <a:gd name="connsiteY49" fmla="*/ 5777043 h 6314427"/>
              <a:gd name="connsiteX50" fmla="*/ 6899004 w 8177232"/>
              <a:gd name="connsiteY50" fmla="*/ 5757245 h 6314427"/>
              <a:gd name="connsiteX51" fmla="*/ 6875001 w 8177232"/>
              <a:gd name="connsiteY51" fmla="*/ 5770929 h 6314427"/>
              <a:gd name="connsiteX52" fmla="*/ 6540756 w 8177232"/>
              <a:gd name="connsiteY52" fmla="*/ 5700079 h 6314427"/>
              <a:gd name="connsiteX53" fmla="*/ 6520039 w 8177232"/>
              <a:gd name="connsiteY53" fmla="*/ 5690044 h 6314427"/>
              <a:gd name="connsiteX54" fmla="*/ 6271403 w 8177232"/>
              <a:gd name="connsiteY54" fmla="*/ 5504691 h 6314427"/>
              <a:gd name="connsiteX55" fmla="*/ 6093698 w 8177232"/>
              <a:gd name="connsiteY55" fmla="*/ 4886603 h 6314427"/>
              <a:gd name="connsiteX56" fmla="*/ 5877444 w 8177232"/>
              <a:gd name="connsiteY56" fmla="*/ 4329361 h 6314427"/>
              <a:gd name="connsiteX57" fmla="*/ 5779524 w 8177232"/>
              <a:gd name="connsiteY57" fmla="*/ 3842124 h 6314427"/>
              <a:gd name="connsiteX58" fmla="*/ 5849737 w 8177232"/>
              <a:gd name="connsiteY58" fmla="*/ 4328115 h 6314427"/>
              <a:gd name="connsiteX59" fmla="*/ 6065991 w 8177232"/>
              <a:gd name="connsiteY59" fmla="*/ 4885357 h 6314427"/>
              <a:gd name="connsiteX60" fmla="*/ 6243696 w 8177232"/>
              <a:gd name="connsiteY60" fmla="*/ 5503445 h 6314427"/>
              <a:gd name="connsiteX61" fmla="*/ 6255647 w 8177232"/>
              <a:gd name="connsiteY61" fmla="*/ 5516428 h 6314427"/>
              <a:gd name="connsiteX62" fmla="*/ 6313386 w 8177232"/>
              <a:gd name="connsiteY62" fmla="*/ 5579148 h 6314427"/>
              <a:gd name="connsiteX63" fmla="*/ 6373047 w 8177232"/>
              <a:gd name="connsiteY63" fmla="*/ 5620940 h 6314427"/>
              <a:gd name="connsiteX64" fmla="*/ 6437311 w 8177232"/>
              <a:gd name="connsiteY64" fmla="*/ 5678151 h 6314427"/>
              <a:gd name="connsiteX65" fmla="*/ 6540756 w 8177232"/>
              <a:gd name="connsiteY65" fmla="*/ 5700079 h 6314427"/>
              <a:gd name="connsiteX66" fmla="*/ 6613553 w 8177232"/>
              <a:gd name="connsiteY66" fmla="*/ 5735338 h 6314427"/>
              <a:gd name="connsiteX67" fmla="*/ 6646589 w 8177232"/>
              <a:gd name="connsiteY67" fmla="*/ 5752574 h 6314427"/>
              <a:gd name="connsiteX68" fmla="*/ 6646611 w 8177232"/>
              <a:gd name="connsiteY68" fmla="*/ 5756258 h 6314427"/>
              <a:gd name="connsiteX69" fmla="*/ 6655289 w 8177232"/>
              <a:gd name="connsiteY69" fmla="*/ 5757433 h 6314427"/>
              <a:gd name="connsiteX70" fmla="*/ 6753316 w 8177232"/>
              <a:gd name="connsiteY70" fmla="*/ 5769391 h 6314427"/>
              <a:gd name="connsiteX71" fmla="*/ 6853144 w 8177232"/>
              <a:gd name="connsiteY71" fmla="*/ 5783390 h 6314427"/>
              <a:gd name="connsiteX72" fmla="*/ 6501698 w 8177232"/>
              <a:gd name="connsiteY72" fmla="*/ 5983749 h 6314427"/>
              <a:gd name="connsiteX73" fmla="*/ 6063549 w 8177232"/>
              <a:gd name="connsiteY73" fmla="*/ 5983749 h 6314427"/>
              <a:gd name="connsiteX74" fmla="*/ 5149151 w 8177232"/>
              <a:gd name="connsiteY74" fmla="*/ 5898025 h 6314427"/>
              <a:gd name="connsiteX75" fmla="*/ 3396550 w 8177232"/>
              <a:gd name="connsiteY75" fmla="*/ 6250450 h 6314427"/>
              <a:gd name="connsiteX76" fmla="*/ 2929827 w 8177232"/>
              <a:gd name="connsiteY76" fmla="*/ 6298076 h 6314427"/>
              <a:gd name="connsiteX77" fmla="*/ 2596451 w 8177232"/>
              <a:gd name="connsiteY77" fmla="*/ 6212350 h 6314427"/>
              <a:gd name="connsiteX78" fmla="*/ 2272601 w 8177232"/>
              <a:gd name="connsiteY78" fmla="*/ 6136150 h 6314427"/>
              <a:gd name="connsiteX79" fmla="*/ 1824926 w 8177232"/>
              <a:gd name="connsiteY79" fmla="*/ 6193300 h 6314427"/>
              <a:gd name="connsiteX80" fmla="*/ 1243901 w 8177232"/>
              <a:gd name="connsiteY80" fmla="*/ 5917075 h 6314427"/>
              <a:gd name="connsiteX81" fmla="*/ 1167701 w 8177232"/>
              <a:gd name="connsiteY81" fmla="*/ 5678951 h 6314427"/>
              <a:gd name="connsiteX82" fmla="*/ 1081976 w 8177232"/>
              <a:gd name="connsiteY82" fmla="*/ 5269376 h 6314427"/>
              <a:gd name="connsiteX83" fmla="*/ 966315 w 8177232"/>
              <a:gd name="connsiteY83" fmla="*/ 5059373 h 6314427"/>
              <a:gd name="connsiteX84" fmla="*/ 700522 w 8177232"/>
              <a:gd name="connsiteY84" fmla="*/ 5054384 h 6314427"/>
              <a:gd name="connsiteX85" fmla="*/ 453622 w 8177232"/>
              <a:gd name="connsiteY85" fmla="*/ 4996794 h 6314427"/>
              <a:gd name="connsiteX86" fmla="*/ 402165 w 8177232"/>
              <a:gd name="connsiteY86" fmla="*/ 4870163 h 6314427"/>
              <a:gd name="connsiteX87" fmla="*/ 121293 w 8177232"/>
              <a:gd name="connsiteY87" fmla="*/ 4262016 h 6314427"/>
              <a:gd name="connsiteX88" fmla="*/ 104217 w 8177232"/>
              <a:gd name="connsiteY88" fmla="*/ 4304127 h 6314427"/>
              <a:gd name="connsiteX89" fmla="*/ 93257 w 8177232"/>
              <a:gd name="connsiteY89" fmla="*/ 4331156 h 6314427"/>
              <a:gd name="connsiteX90" fmla="*/ 26839 w 8177232"/>
              <a:gd name="connsiteY90" fmla="*/ 4124570 h 6314427"/>
              <a:gd name="connsiteX91" fmla="*/ 0 w 8177232"/>
              <a:gd name="connsiteY91" fmla="*/ 3852398 h 6314427"/>
              <a:gd name="connsiteX92" fmla="*/ 9432 w 8177232"/>
              <a:gd name="connsiteY92" fmla="*/ 3827140 h 6314427"/>
              <a:gd name="connsiteX93" fmla="*/ 338566 w 8177232"/>
              <a:gd name="connsiteY93" fmla="*/ 3034831 h 6314427"/>
              <a:gd name="connsiteX94" fmla="*/ 871740 w 8177232"/>
              <a:gd name="connsiteY94" fmla="*/ 1971780 h 6314427"/>
              <a:gd name="connsiteX95" fmla="*/ 1087223 w 8177232"/>
              <a:gd name="connsiteY95" fmla="*/ 1237926 h 6314427"/>
              <a:gd name="connsiteX96" fmla="*/ 1146185 w 8177232"/>
              <a:gd name="connsiteY96" fmla="*/ 534860 h 6314427"/>
              <a:gd name="connsiteX97" fmla="*/ 1163626 w 8177232"/>
              <a:gd name="connsiteY97" fmla="*/ 480180 h 6314427"/>
              <a:gd name="connsiteX98" fmla="*/ 1194196 w 8177232"/>
              <a:gd name="connsiteY98" fmla="*/ 458015 h 6314427"/>
              <a:gd name="connsiteX99" fmla="*/ 1466096 w 8177232"/>
              <a:gd name="connsiteY99" fmla="*/ 152699 h 6314427"/>
              <a:gd name="connsiteX100" fmla="*/ 2103093 w 8177232"/>
              <a:gd name="connsiteY100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673075 w 8177232"/>
              <a:gd name="connsiteY5" fmla="*/ 2080844 h 6314427"/>
              <a:gd name="connsiteX6" fmla="*/ 4654625 w 8177232"/>
              <a:gd name="connsiteY6" fmla="*/ 2612417 h 6314427"/>
              <a:gd name="connsiteX7" fmla="*/ 4766980 w 8177232"/>
              <a:gd name="connsiteY7" fmla="*/ 3055546 h 6314427"/>
              <a:gd name="connsiteX8" fmla="*/ 4311875 w 8177232"/>
              <a:gd name="connsiteY8" fmla="*/ 262145 h 6314427"/>
              <a:gd name="connsiteX9" fmla="*/ 4262981 w 8177232"/>
              <a:gd name="connsiteY9" fmla="*/ 231029 h 6314427"/>
              <a:gd name="connsiteX10" fmla="*/ 4281919 w 8177232"/>
              <a:gd name="connsiteY10" fmla="*/ 220849 h 6314427"/>
              <a:gd name="connsiteX11" fmla="*/ 5011125 w 8177232"/>
              <a:gd name="connsiteY11" fmla="*/ 101491 h 6314427"/>
              <a:gd name="connsiteX12" fmla="*/ 6022905 w 8177232"/>
              <a:gd name="connsiteY12" fmla="*/ 395474 h 6314427"/>
              <a:gd name="connsiteX13" fmla="*/ 6291314 w 8177232"/>
              <a:gd name="connsiteY13" fmla="*/ 321893 h 6314427"/>
              <a:gd name="connsiteX14" fmla="*/ 6567509 w 8177232"/>
              <a:gd name="connsiteY14" fmla="*/ 85851 h 6314427"/>
              <a:gd name="connsiteX15" fmla="*/ 6764358 w 8177232"/>
              <a:gd name="connsiteY15" fmla="*/ 73151 h 6314427"/>
              <a:gd name="connsiteX16" fmla="*/ 7081858 w 8177232"/>
              <a:gd name="connsiteY16" fmla="*/ 257301 h 6314427"/>
              <a:gd name="connsiteX17" fmla="*/ 7373958 w 8177232"/>
              <a:gd name="connsiteY17" fmla="*/ 612901 h 6314427"/>
              <a:gd name="connsiteX18" fmla="*/ 7608908 w 8177232"/>
              <a:gd name="connsiteY18" fmla="*/ 1000251 h 6314427"/>
              <a:gd name="connsiteX19" fmla="*/ 7596208 w 8177232"/>
              <a:gd name="connsiteY19" fmla="*/ 1165351 h 6314427"/>
              <a:gd name="connsiteX20" fmla="*/ 7666058 w 8177232"/>
              <a:gd name="connsiteY20" fmla="*/ 1241551 h 6314427"/>
              <a:gd name="connsiteX21" fmla="*/ 7796233 w 8177232"/>
              <a:gd name="connsiteY21" fmla="*/ 1247901 h 6314427"/>
              <a:gd name="connsiteX22" fmla="*/ 8024832 w 8177232"/>
              <a:gd name="connsiteY22" fmla="*/ 1625726 h 6314427"/>
              <a:gd name="connsiteX23" fmla="*/ 8177232 w 8177232"/>
              <a:gd name="connsiteY23" fmla="*/ 2013076 h 6314427"/>
              <a:gd name="connsiteX24" fmla="*/ 8088331 w 8177232"/>
              <a:gd name="connsiteY24" fmla="*/ 2340101 h 6314427"/>
              <a:gd name="connsiteX25" fmla="*/ 8028007 w 8177232"/>
              <a:gd name="connsiteY25" fmla="*/ 2435351 h 6314427"/>
              <a:gd name="connsiteX26" fmla="*/ 7993082 w 8177232"/>
              <a:gd name="connsiteY26" fmla="*/ 2663951 h 6314427"/>
              <a:gd name="connsiteX27" fmla="*/ 7904182 w 8177232"/>
              <a:gd name="connsiteY27" fmla="*/ 3006851 h 6314427"/>
              <a:gd name="connsiteX28" fmla="*/ 7875607 w 8177232"/>
              <a:gd name="connsiteY28" fmla="*/ 3251325 h 6314427"/>
              <a:gd name="connsiteX29" fmla="*/ 7862907 w 8177232"/>
              <a:gd name="connsiteY29" fmla="*/ 3730750 h 6314427"/>
              <a:gd name="connsiteX30" fmla="*/ 7862907 w 8177232"/>
              <a:gd name="connsiteY30" fmla="*/ 4013325 h 6314427"/>
              <a:gd name="connsiteX31" fmla="*/ 7847032 w 8177232"/>
              <a:gd name="connsiteY31" fmla="*/ 4346699 h 6314427"/>
              <a:gd name="connsiteX32" fmla="*/ 7818457 w 8177232"/>
              <a:gd name="connsiteY32" fmla="*/ 4476874 h 6314427"/>
              <a:gd name="connsiteX33" fmla="*/ 7720032 w 8177232"/>
              <a:gd name="connsiteY33" fmla="*/ 4635624 h 6314427"/>
              <a:gd name="connsiteX34" fmla="*/ 7561282 w 8177232"/>
              <a:gd name="connsiteY34" fmla="*/ 4759449 h 6314427"/>
              <a:gd name="connsiteX35" fmla="*/ 7421582 w 8177232"/>
              <a:gd name="connsiteY35" fmla="*/ 4889623 h 6314427"/>
              <a:gd name="connsiteX36" fmla="*/ 7358082 w 8177232"/>
              <a:gd name="connsiteY36" fmla="*/ 5035673 h 6314427"/>
              <a:gd name="connsiteX37" fmla="*/ 7323157 w 8177232"/>
              <a:gd name="connsiteY37" fmla="*/ 5232523 h 6314427"/>
              <a:gd name="connsiteX38" fmla="*/ 7304107 w 8177232"/>
              <a:gd name="connsiteY38" fmla="*/ 5416673 h 6314427"/>
              <a:gd name="connsiteX39" fmla="*/ 7272357 w 8177232"/>
              <a:gd name="connsiteY39" fmla="*/ 5597648 h 6314427"/>
              <a:gd name="connsiteX40" fmla="*/ 7199332 w 8177232"/>
              <a:gd name="connsiteY40" fmla="*/ 5677023 h 6314427"/>
              <a:gd name="connsiteX41" fmla="*/ 7119957 w 8177232"/>
              <a:gd name="connsiteY41" fmla="*/ 5692898 h 6314427"/>
              <a:gd name="connsiteX42" fmla="*/ 7034232 w 8177232"/>
              <a:gd name="connsiteY42" fmla="*/ 5708773 h 6314427"/>
              <a:gd name="connsiteX43" fmla="*/ 6938982 w 8177232"/>
              <a:gd name="connsiteY43" fmla="*/ 5740522 h 6314427"/>
              <a:gd name="connsiteX44" fmla="*/ 6892162 w 8177232"/>
              <a:gd name="connsiteY44" fmla="*/ 5789293 h 6314427"/>
              <a:gd name="connsiteX45" fmla="*/ 6879233 w 8177232"/>
              <a:gd name="connsiteY45" fmla="*/ 5787048 h 6314427"/>
              <a:gd name="connsiteX46" fmla="*/ 6853144 w 8177232"/>
              <a:gd name="connsiteY46" fmla="*/ 5783390 h 6314427"/>
              <a:gd name="connsiteX47" fmla="*/ 6875001 w 8177232"/>
              <a:gd name="connsiteY47" fmla="*/ 5770929 h 6314427"/>
              <a:gd name="connsiteX48" fmla="*/ 6903845 w 8177232"/>
              <a:gd name="connsiteY48" fmla="*/ 5777043 h 6314427"/>
              <a:gd name="connsiteX49" fmla="*/ 6899004 w 8177232"/>
              <a:gd name="connsiteY49" fmla="*/ 5757245 h 6314427"/>
              <a:gd name="connsiteX50" fmla="*/ 6875001 w 8177232"/>
              <a:gd name="connsiteY50" fmla="*/ 5770929 h 6314427"/>
              <a:gd name="connsiteX51" fmla="*/ 6540756 w 8177232"/>
              <a:gd name="connsiteY51" fmla="*/ 5700079 h 6314427"/>
              <a:gd name="connsiteX52" fmla="*/ 6520039 w 8177232"/>
              <a:gd name="connsiteY52" fmla="*/ 5690044 h 6314427"/>
              <a:gd name="connsiteX53" fmla="*/ 6271403 w 8177232"/>
              <a:gd name="connsiteY53" fmla="*/ 5504691 h 6314427"/>
              <a:gd name="connsiteX54" fmla="*/ 6093698 w 8177232"/>
              <a:gd name="connsiteY54" fmla="*/ 4886603 h 6314427"/>
              <a:gd name="connsiteX55" fmla="*/ 5877444 w 8177232"/>
              <a:gd name="connsiteY55" fmla="*/ 4329361 h 6314427"/>
              <a:gd name="connsiteX56" fmla="*/ 5779524 w 8177232"/>
              <a:gd name="connsiteY56" fmla="*/ 3842124 h 6314427"/>
              <a:gd name="connsiteX57" fmla="*/ 5849737 w 8177232"/>
              <a:gd name="connsiteY57" fmla="*/ 4328115 h 6314427"/>
              <a:gd name="connsiteX58" fmla="*/ 6065991 w 8177232"/>
              <a:gd name="connsiteY58" fmla="*/ 4885357 h 6314427"/>
              <a:gd name="connsiteX59" fmla="*/ 6243696 w 8177232"/>
              <a:gd name="connsiteY59" fmla="*/ 5503445 h 6314427"/>
              <a:gd name="connsiteX60" fmla="*/ 6255647 w 8177232"/>
              <a:gd name="connsiteY60" fmla="*/ 5516428 h 6314427"/>
              <a:gd name="connsiteX61" fmla="*/ 6313386 w 8177232"/>
              <a:gd name="connsiteY61" fmla="*/ 5579148 h 6314427"/>
              <a:gd name="connsiteX62" fmla="*/ 6373047 w 8177232"/>
              <a:gd name="connsiteY62" fmla="*/ 5620940 h 6314427"/>
              <a:gd name="connsiteX63" fmla="*/ 6437311 w 8177232"/>
              <a:gd name="connsiteY63" fmla="*/ 5678151 h 6314427"/>
              <a:gd name="connsiteX64" fmla="*/ 6540756 w 8177232"/>
              <a:gd name="connsiteY64" fmla="*/ 5700079 h 6314427"/>
              <a:gd name="connsiteX65" fmla="*/ 6613553 w 8177232"/>
              <a:gd name="connsiteY65" fmla="*/ 5735338 h 6314427"/>
              <a:gd name="connsiteX66" fmla="*/ 6646589 w 8177232"/>
              <a:gd name="connsiteY66" fmla="*/ 5752574 h 6314427"/>
              <a:gd name="connsiteX67" fmla="*/ 6646611 w 8177232"/>
              <a:gd name="connsiteY67" fmla="*/ 5756258 h 6314427"/>
              <a:gd name="connsiteX68" fmla="*/ 6655289 w 8177232"/>
              <a:gd name="connsiteY68" fmla="*/ 5757433 h 6314427"/>
              <a:gd name="connsiteX69" fmla="*/ 6753316 w 8177232"/>
              <a:gd name="connsiteY69" fmla="*/ 5769391 h 6314427"/>
              <a:gd name="connsiteX70" fmla="*/ 6853144 w 8177232"/>
              <a:gd name="connsiteY70" fmla="*/ 5783390 h 6314427"/>
              <a:gd name="connsiteX71" fmla="*/ 6501698 w 8177232"/>
              <a:gd name="connsiteY71" fmla="*/ 5983749 h 6314427"/>
              <a:gd name="connsiteX72" fmla="*/ 6063549 w 8177232"/>
              <a:gd name="connsiteY72" fmla="*/ 5983749 h 6314427"/>
              <a:gd name="connsiteX73" fmla="*/ 5149151 w 8177232"/>
              <a:gd name="connsiteY73" fmla="*/ 5898025 h 6314427"/>
              <a:gd name="connsiteX74" fmla="*/ 3396550 w 8177232"/>
              <a:gd name="connsiteY74" fmla="*/ 6250450 h 6314427"/>
              <a:gd name="connsiteX75" fmla="*/ 2929827 w 8177232"/>
              <a:gd name="connsiteY75" fmla="*/ 6298076 h 6314427"/>
              <a:gd name="connsiteX76" fmla="*/ 2596451 w 8177232"/>
              <a:gd name="connsiteY76" fmla="*/ 6212350 h 6314427"/>
              <a:gd name="connsiteX77" fmla="*/ 2272601 w 8177232"/>
              <a:gd name="connsiteY77" fmla="*/ 6136150 h 6314427"/>
              <a:gd name="connsiteX78" fmla="*/ 1824926 w 8177232"/>
              <a:gd name="connsiteY78" fmla="*/ 6193300 h 6314427"/>
              <a:gd name="connsiteX79" fmla="*/ 1243901 w 8177232"/>
              <a:gd name="connsiteY79" fmla="*/ 5917075 h 6314427"/>
              <a:gd name="connsiteX80" fmla="*/ 1167701 w 8177232"/>
              <a:gd name="connsiteY80" fmla="*/ 5678951 h 6314427"/>
              <a:gd name="connsiteX81" fmla="*/ 1081976 w 8177232"/>
              <a:gd name="connsiteY81" fmla="*/ 5269376 h 6314427"/>
              <a:gd name="connsiteX82" fmla="*/ 966315 w 8177232"/>
              <a:gd name="connsiteY82" fmla="*/ 5059373 h 6314427"/>
              <a:gd name="connsiteX83" fmla="*/ 700522 w 8177232"/>
              <a:gd name="connsiteY83" fmla="*/ 5054384 h 6314427"/>
              <a:gd name="connsiteX84" fmla="*/ 453622 w 8177232"/>
              <a:gd name="connsiteY84" fmla="*/ 4996794 h 6314427"/>
              <a:gd name="connsiteX85" fmla="*/ 402165 w 8177232"/>
              <a:gd name="connsiteY85" fmla="*/ 4870163 h 6314427"/>
              <a:gd name="connsiteX86" fmla="*/ 121293 w 8177232"/>
              <a:gd name="connsiteY86" fmla="*/ 4262016 h 6314427"/>
              <a:gd name="connsiteX87" fmla="*/ 104217 w 8177232"/>
              <a:gd name="connsiteY87" fmla="*/ 4304127 h 6314427"/>
              <a:gd name="connsiteX88" fmla="*/ 93257 w 8177232"/>
              <a:gd name="connsiteY88" fmla="*/ 4331156 h 6314427"/>
              <a:gd name="connsiteX89" fmla="*/ 26839 w 8177232"/>
              <a:gd name="connsiteY89" fmla="*/ 4124570 h 6314427"/>
              <a:gd name="connsiteX90" fmla="*/ 0 w 8177232"/>
              <a:gd name="connsiteY90" fmla="*/ 3852398 h 6314427"/>
              <a:gd name="connsiteX91" fmla="*/ 9432 w 8177232"/>
              <a:gd name="connsiteY91" fmla="*/ 3827140 h 6314427"/>
              <a:gd name="connsiteX92" fmla="*/ 338566 w 8177232"/>
              <a:gd name="connsiteY92" fmla="*/ 3034831 h 6314427"/>
              <a:gd name="connsiteX93" fmla="*/ 871740 w 8177232"/>
              <a:gd name="connsiteY93" fmla="*/ 1971780 h 6314427"/>
              <a:gd name="connsiteX94" fmla="*/ 1087223 w 8177232"/>
              <a:gd name="connsiteY94" fmla="*/ 1237926 h 6314427"/>
              <a:gd name="connsiteX95" fmla="*/ 1146185 w 8177232"/>
              <a:gd name="connsiteY95" fmla="*/ 534860 h 6314427"/>
              <a:gd name="connsiteX96" fmla="*/ 1163626 w 8177232"/>
              <a:gd name="connsiteY96" fmla="*/ 480180 h 6314427"/>
              <a:gd name="connsiteX97" fmla="*/ 1194196 w 8177232"/>
              <a:gd name="connsiteY97" fmla="*/ 458015 h 6314427"/>
              <a:gd name="connsiteX98" fmla="*/ 1466096 w 8177232"/>
              <a:gd name="connsiteY98" fmla="*/ 152699 h 6314427"/>
              <a:gd name="connsiteX99" fmla="*/ 2103093 w 8177232"/>
              <a:gd name="connsiteY99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673075 w 8177232"/>
              <a:gd name="connsiteY5" fmla="*/ 2080844 h 6314427"/>
              <a:gd name="connsiteX6" fmla="*/ 4766980 w 8177232"/>
              <a:gd name="connsiteY6" fmla="*/ 3055546 h 6314427"/>
              <a:gd name="connsiteX7" fmla="*/ 4311875 w 8177232"/>
              <a:gd name="connsiteY7" fmla="*/ 262145 h 6314427"/>
              <a:gd name="connsiteX8" fmla="*/ 4262981 w 8177232"/>
              <a:gd name="connsiteY8" fmla="*/ 231029 h 6314427"/>
              <a:gd name="connsiteX9" fmla="*/ 4281919 w 8177232"/>
              <a:gd name="connsiteY9" fmla="*/ 220849 h 6314427"/>
              <a:gd name="connsiteX10" fmla="*/ 5011125 w 8177232"/>
              <a:gd name="connsiteY10" fmla="*/ 101491 h 6314427"/>
              <a:gd name="connsiteX11" fmla="*/ 6022905 w 8177232"/>
              <a:gd name="connsiteY11" fmla="*/ 395474 h 6314427"/>
              <a:gd name="connsiteX12" fmla="*/ 6291314 w 8177232"/>
              <a:gd name="connsiteY12" fmla="*/ 321893 h 6314427"/>
              <a:gd name="connsiteX13" fmla="*/ 6567509 w 8177232"/>
              <a:gd name="connsiteY13" fmla="*/ 85851 h 6314427"/>
              <a:gd name="connsiteX14" fmla="*/ 6764358 w 8177232"/>
              <a:gd name="connsiteY14" fmla="*/ 73151 h 6314427"/>
              <a:gd name="connsiteX15" fmla="*/ 7081858 w 8177232"/>
              <a:gd name="connsiteY15" fmla="*/ 257301 h 6314427"/>
              <a:gd name="connsiteX16" fmla="*/ 7373958 w 8177232"/>
              <a:gd name="connsiteY16" fmla="*/ 612901 h 6314427"/>
              <a:gd name="connsiteX17" fmla="*/ 7608908 w 8177232"/>
              <a:gd name="connsiteY17" fmla="*/ 1000251 h 6314427"/>
              <a:gd name="connsiteX18" fmla="*/ 7596208 w 8177232"/>
              <a:gd name="connsiteY18" fmla="*/ 1165351 h 6314427"/>
              <a:gd name="connsiteX19" fmla="*/ 7666058 w 8177232"/>
              <a:gd name="connsiteY19" fmla="*/ 1241551 h 6314427"/>
              <a:gd name="connsiteX20" fmla="*/ 7796233 w 8177232"/>
              <a:gd name="connsiteY20" fmla="*/ 1247901 h 6314427"/>
              <a:gd name="connsiteX21" fmla="*/ 8024832 w 8177232"/>
              <a:gd name="connsiteY21" fmla="*/ 1625726 h 6314427"/>
              <a:gd name="connsiteX22" fmla="*/ 8177232 w 8177232"/>
              <a:gd name="connsiteY22" fmla="*/ 2013076 h 6314427"/>
              <a:gd name="connsiteX23" fmla="*/ 8088331 w 8177232"/>
              <a:gd name="connsiteY23" fmla="*/ 2340101 h 6314427"/>
              <a:gd name="connsiteX24" fmla="*/ 8028007 w 8177232"/>
              <a:gd name="connsiteY24" fmla="*/ 2435351 h 6314427"/>
              <a:gd name="connsiteX25" fmla="*/ 7993082 w 8177232"/>
              <a:gd name="connsiteY25" fmla="*/ 2663951 h 6314427"/>
              <a:gd name="connsiteX26" fmla="*/ 7904182 w 8177232"/>
              <a:gd name="connsiteY26" fmla="*/ 3006851 h 6314427"/>
              <a:gd name="connsiteX27" fmla="*/ 7875607 w 8177232"/>
              <a:gd name="connsiteY27" fmla="*/ 3251325 h 6314427"/>
              <a:gd name="connsiteX28" fmla="*/ 7862907 w 8177232"/>
              <a:gd name="connsiteY28" fmla="*/ 3730750 h 6314427"/>
              <a:gd name="connsiteX29" fmla="*/ 7862907 w 8177232"/>
              <a:gd name="connsiteY29" fmla="*/ 4013325 h 6314427"/>
              <a:gd name="connsiteX30" fmla="*/ 7847032 w 8177232"/>
              <a:gd name="connsiteY30" fmla="*/ 4346699 h 6314427"/>
              <a:gd name="connsiteX31" fmla="*/ 7818457 w 8177232"/>
              <a:gd name="connsiteY31" fmla="*/ 4476874 h 6314427"/>
              <a:gd name="connsiteX32" fmla="*/ 7720032 w 8177232"/>
              <a:gd name="connsiteY32" fmla="*/ 4635624 h 6314427"/>
              <a:gd name="connsiteX33" fmla="*/ 7561282 w 8177232"/>
              <a:gd name="connsiteY33" fmla="*/ 4759449 h 6314427"/>
              <a:gd name="connsiteX34" fmla="*/ 7421582 w 8177232"/>
              <a:gd name="connsiteY34" fmla="*/ 4889623 h 6314427"/>
              <a:gd name="connsiteX35" fmla="*/ 7358082 w 8177232"/>
              <a:gd name="connsiteY35" fmla="*/ 5035673 h 6314427"/>
              <a:gd name="connsiteX36" fmla="*/ 7323157 w 8177232"/>
              <a:gd name="connsiteY36" fmla="*/ 5232523 h 6314427"/>
              <a:gd name="connsiteX37" fmla="*/ 7304107 w 8177232"/>
              <a:gd name="connsiteY37" fmla="*/ 5416673 h 6314427"/>
              <a:gd name="connsiteX38" fmla="*/ 7272357 w 8177232"/>
              <a:gd name="connsiteY38" fmla="*/ 5597648 h 6314427"/>
              <a:gd name="connsiteX39" fmla="*/ 7199332 w 8177232"/>
              <a:gd name="connsiteY39" fmla="*/ 5677023 h 6314427"/>
              <a:gd name="connsiteX40" fmla="*/ 7119957 w 8177232"/>
              <a:gd name="connsiteY40" fmla="*/ 5692898 h 6314427"/>
              <a:gd name="connsiteX41" fmla="*/ 7034232 w 8177232"/>
              <a:gd name="connsiteY41" fmla="*/ 5708773 h 6314427"/>
              <a:gd name="connsiteX42" fmla="*/ 6938982 w 8177232"/>
              <a:gd name="connsiteY42" fmla="*/ 5740522 h 6314427"/>
              <a:gd name="connsiteX43" fmla="*/ 6892162 w 8177232"/>
              <a:gd name="connsiteY43" fmla="*/ 5789293 h 6314427"/>
              <a:gd name="connsiteX44" fmla="*/ 6879233 w 8177232"/>
              <a:gd name="connsiteY44" fmla="*/ 5787048 h 6314427"/>
              <a:gd name="connsiteX45" fmla="*/ 6853144 w 8177232"/>
              <a:gd name="connsiteY45" fmla="*/ 5783390 h 6314427"/>
              <a:gd name="connsiteX46" fmla="*/ 6875001 w 8177232"/>
              <a:gd name="connsiteY46" fmla="*/ 5770929 h 6314427"/>
              <a:gd name="connsiteX47" fmla="*/ 6903845 w 8177232"/>
              <a:gd name="connsiteY47" fmla="*/ 5777043 h 6314427"/>
              <a:gd name="connsiteX48" fmla="*/ 6899004 w 8177232"/>
              <a:gd name="connsiteY48" fmla="*/ 5757245 h 6314427"/>
              <a:gd name="connsiteX49" fmla="*/ 6875001 w 8177232"/>
              <a:gd name="connsiteY49" fmla="*/ 5770929 h 6314427"/>
              <a:gd name="connsiteX50" fmla="*/ 6540756 w 8177232"/>
              <a:gd name="connsiteY50" fmla="*/ 5700079 h 6314427"/>
              <a:gd name="connsiteX51" fmla="*/ 6520039 w 8177232"/>
              <a:gd name="connsiteY51" fmla="*/ 5690044 h 6314427"/>
              <a:gd name="connsiteX52" fmla="*/ 6271403 w 8177232"/>
              <a:gd name="connsiteY52" fmla="*/ 5504691 h 6314427"/>
              <a:gd name="connsiteX53" fmla="*/ 6093698 w 8177232"/>
              <a:gd name="connsiteY53" fmla="*/ 4886603 h 6314427"/>
              <a:gd name="connsiteX54" fmla="*/ 5877444 w 8177232"/>
              <a:gd name="connsiteY54" fmla="*/ 4329361 h 6314427"/>
              <a:gd name="connsiteX55" fmla="*/ 5779524 w 8177232"/>
              <a:gd name="connsiteY55" fmla="*/ 3842124 h 6314427"/>
              <a:gd name="connsiteX56" fmla="*/ 5849737 w 8177232"/>
              <a:gd name="connsiteY56" fmla="*/ 4328115 h 6314427"/>
              <a:gd name="connsiteX57" fmla="*/ 6065991 w 8177232"/>
              <a:gd name="connsiteY57" fmla="*/ 4885357 h 6314427"/>
              <a:gd name="connsiteX58" fmla="*/ 6243696 w 8177232"/>
              <a:gd name="connsiteY58" fmla="*/ 5503445 h 6314427"/>
              <a:gd name="connsiteX59" fmla="*/ 6255647 w 8177232"/>
              <a:gd name="connsiteY59" fmla="*/ 5516428 h 6314427"/>
              <a:gd name="connsiteX60" fmla="*/ 6313386 w 8177232"/>
              <a:gd name="connsiteY60" fmla="*/ 5579148 h 6314427"/>
              <a:gd name="connsiteX61" fmla="*/ 6373047 w 8177232"/>
              <a:gd name="connsiteY61" fmla="*/ 5620940 h 6314427"/>
              <a:gd name="connsiteX62" fmla="*/ 6437311 w 8177232"/>
              <a:gd name="connsiteY62" fmla="*/ 5678151 h 6314427"/>
              <a:gd name="connsiteX63" fmla="*/ 6540756 w 8177232"/>
              <a:gd name="connsiteY63" fmla="*/ 5700079 h 6314427"/>
              <a:gd name="connsiteX64" fmla="*/ 6613553 w 8177232"/>
              <a:gd name="connsiteY64" fmla="*/ 5735338 h 6314427"/>
              <a:gd name="connsiteX65" fmla="*/ 6646589 w 8177232"/>
              <a:gd name="connsiteY65" fmla="*/ 5752574 h 6314427"/>
              <a:gd name="connsiteX66" fmla="*/ 6646611 w 8177232"/>
              <a:gd name="connsiteY66" fmla="*/ 5756258 h 6314427"/>
              <a:gd name="connsiteX67" fmla="*/ 6655289 w 8177232"/>
              <a:gd name="connsiteY67" fmla="*/ 5757433 h 6314427"/>
              <a:gd name="connsiteX68" fmla="*/ 6753316 w 8177232"/>
              <a:gd name="connsiteY68" fmla="*/ 5769391 h 6314427"/>
              <a:gd name="connsiteX69" fmla="*/ 6853144 w 8177232"/>
              <a:gd name="connsiteY69" fmla="*/ 5783390 h 6314427"/>
              <a:gd name="connsiteX70" fmla="*/ 6501698 w 8177232"/>
              <a:gd name="connsiteY70" fmla="*/ 5983749 h 6314427"/>
              <a:gd name="connsiteX71" fmla="*/ 6063549 w 8177232"/>
              <a:gd name="connsiteY71" fmla="*/ 5983749 h 6314427"/>
              <a:gd name="connsiteX72" fmla="*/ 5149151 w 8177232"/>
              <a:gd name="connsiteY72" fmla="*/ 5898025 h 6314427"/>
              <a:gd name="connsiteX73" fmla="*/ 3396550 w 8177232"/>
              <a:gd name="connsiteY73" fmla="*/ 6250450 h 6314427"/>
              <a:gd name="connsiteX74" fmla="*/ 2929827 w 8177232"/>
              <a:gd name="connsiteY74" fmla="*/ 6298076 h 6314427"/>
              <a:gd name="connsiteX75" fmla="*/ 2596451 w 8177232"/>
              <a:gd name="connsiteY75" fmla="*/ 6212350 h 6314427"/>
              <a:gd name="connsiteX76" fmla="*/ 2272601 w 8177232"/>
              <a:gd name="connsiteY76" fmla="*/ 6136150 h 6314427"/>
              <a:gd name="connsiteX77" fmla="*/ 1824926 w 8177232"/>
              <a:gd name="connsiteY77" fmla="*/ 6193300 h 6314427"/>
              <a:gd name="connsiteX78" fmla="*/ 1243901 w 8177232"/>
              <a:gd name="connsiteY78" fmla="*/ 5917075 h 6314427"/>
              <a:gd name="connsiteX79" fmla="*/ 1167701 w 8177232"/>
              <a:gd name="connsiteY79" fmla="*/ 5678951 h 6314427"/>
              <a:gd name="connsiteX80" fmla="*/ 1081976 w 8177232"/>
              <a:gd name="connsiteY80" fmla="*/ 5269376 h 6314427"/>
              <a:gd name="connsiteX81" fmla="*/ 966315 w 8177232"/>
              <a:gd name="connsiteY81" fmla="*/ 5059373 h 6314427"/>
              <a:gd name="connsiteX82" fmla="*/ 700522 w 8177232"/>
              <a:gd name="connsiteY82" fmla="*/ 5054384 h 6314427"/>
              <a:gd name="connsiteX83" fmla="*/ 453622 w 8177232"/>
              <a:gd name="connsiteY83" fmla="*/ 4996794 h 6314427"/>
              <a:gd name="connsiteX84" fmla="*/ 402165 w 8177232"/>
              <a:gd name="connsiteY84" fmla="*/ 4870163 h 6314427"/>
              <a:gd name="connsiteX85" fmla="*/ 121293 w 8177232"/>
              <a:gd name="connsiteY85" fmla="*/ 4262016 h 6314427"/>
              <a:gd name="connsiteX86" fmla="*/ 104217 w 8177232"/>
              <a:gd name="connsiteY86" fmla="*/ 4304127 h 6314427"/>
              <a:gd name="connsiteX87" fmla="*/ 93257 w 8177232"/>
              <a:gd name="connsiteY87" fmla="*/ 4331156 h 6314427"/>
              <a:gd name="connsiteX88" fmla="*/ 26839 w 8177232"/>
              <a:gd name="connsiteY88" fmla="*/ 4124570 h 6314427"/>
              <a:gd name="connsiteX89" fmla="*/ 0 w 8177232"/>
              <a:gd name="connsiteY89" fmla="*/ 3852398 h 6314427"/>
              <a:gd name="connsiteX90" fmla="*/ 9432 w 8177232"/>
              <a:gd name="connsiteY90" fmla="*/ 3827140 h 6314427"/>
              <a:gd name="connsiteX91" fmla="*/ 338566 w 8177232"/>
              <a:gd name="connsiteY91" fmla="*/ 3034831 h 6314427"/>
              <a:gd name="connsiteX92" fmla="*/ 871740 w 8177232"/>
              <a:gd name="connsiteY92" fmla="*/ 1971780 h 6314427"/>
              <a:gd name="connsiteX93" fmla="*/ 1087223 w 8177232"/>
              <a:gd name="connsiteY93" fmla="*/ 1237926 h 6314427"/>
              <a:gd name="connsiteX94" fmla="*/ 1146185 w 8177232"/>
              <a:gd name="connsiteY94" fmla="*/ 534860 h 6314427"/>
              <a:gd name="connsiteX95" fmla="*/ 1163626 w 8177232"/>
              <a:gd name="connsiteY95" fmla="*/ 480180 h 6314427"/>
              <a:gd name="connsiteX96" fmla="*/ 1194196 w 8177232"/>
              <a:gd name="connsiteY96" fmla="*/ 458015 h 6314427"/>
              <a:gd name="connsiteX97" fmla="*/ 1466096 w 8177232"/>
              <a:gd name="connsiteY97" fmla="*/ 152699 h 6314427"/>
              <a:gd name="connsiteX98" fmla="*/ 2103093 w 8177232"/>
              <a:gd name="connsiteY9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766980 w 8177232"/>
              <a:gd name="connsiteY5" fmla="*/ 3055546 h 6314427"/>
              <a:gd name="connsiteX6" fmla="*/ 4311875 w 8177232"/>
              <a:gd name="connsiteY6" fmla="*/ 262145 h 6314427"/>
              <a:gd name="connsiteX7" fmla="*/ 4262981 w 8177232"/>
              <a:gd name="connsiteY7" fmla="*/ 231029 h 6314427"/>
              <a:gd name="connsiteX8" fmla="*/ 4281919 w 8177232"/>
              <a:gd name="connsiteY8" fmla="*/ 220849 h 6314427"/>
              <a:gd name="connsiteX9" fmla="*/ 5011125 w 8177232"/>
              <a:gd name="connsiteY9" fmla="*/ 101491 h 6314427"/>
              <a:gd name="connsiteX10" fmla="*/ 6022905 w 8177232"/>
              <a:gd name="connsiteY10" fmla="*/ 395474 h 6314427"/>
              <a:gd name="connsiteX11" fmla="*/ 6291314 w 8177232"/>
              <a:gd name="connsiteY11" fmla="*/ 321893 h 6314427"/>
              <a:gd name="connsiteX12" fmla="*/ 6567509 w 8177232"/>
              <a:gd name="connsiteY12" fmla="*/ 85851 h 6314427"/>
              <a:gd name="connsiteX13" fmla="*/ 6764358 w 8177232"/>
              <a:gd name="connsiteY13" fmla="*/ 73151 h 6314427"/>
              <a:gd name="connsiteX14" fmla="*/ 7081858 w 8177232"/>
              <a:gd name="connsiteY14" fmla="*/ 257301 h 6314427"/>
              <a:gd name="connsiteX15" fmla="*/ 7373958 w 8177232"/>
              <a:gd name="connsiteY15" fmla="*/ 612901 h 6314427"/>
              <a:gd name="connsiteX16" fmla="*/ 7608908 w 8177232"/>
              <a:gd name="connsiteY16" fmla="*/ 1000251 h 6314427"/>
              <a:gd name="connsiteX17" fmla="*/ 7596208 w 8177232"/>
              <a:gd name="connsiteY17" fmla="*/ 1165351 h 6314427"/>
              <a:gd name="connsiteX18" fmla="*/ 7666058 w 8177232"/>
              <a:gd name="connsiteY18" fmla="*/ 1241551 h 6314427"/>
              <a:gd name="connsiteX19" fmla="*/ 7796233 w 8177232"/>
              <a:gd name="connsiteY19" fmla="*/ 1247901 h 6314427"/>
              <a:gd name="connsiteX20" fmla="*/ 8024832 w 8177232"/>
              <a:gd name="connsiteY20" fmla="*/ 1625726 h 6314427"/>
              <a:gd name="connsiteX21" fmla="*/ 8177232 w 8177232"/>
              <a:gd name="connsiteY21" fmla="*/ 2013076 h 6314427"/>
              <a:gd name="connsiteX22" fmla="*/ 8088331 w 8177232"/>
              <a:gd name="connsiteY22" fmla="*/ 2340101 h 6314427"/>
              <a:gd name="connsiteX23" fmla="*/ 8028007 w 8177232"/>
              <a:gd name="connsiteY23" fmla="*/ 2435351 h 6314427"/>
              <a:gd name="connsiteX24" fmla="*/ 7993082 w 8177232"/>
              <a:gd name="connsiteY24" fmla="*/ 2663951 h 6314427"/>
              <a:gd name="connsiteX25" fmla="*/ 7904182 w 8177232"/>
              <a:gd name="connsiteY25" fmla="*/ 3006851 h 6314427"/>
              <a:gd name="connsiteX26" fmla="*/ 7875607 w 8177232"/>
              <a:gd name="connsiteY26" fmla="*/ 3251325 h 6314427"/>
              <a:gd name="connsiteX27" fmla="*/ 7862907 w 8177232"/>
              <a:gd name="connsiteY27" fmla="*/ 3730750 h 6314427"/>
              <a:gd name="connsiteX28" fmla="*/ 7862907 w 8177232"/>
              <a:gd name="connsiteY28" fmla="*/ 4013325 h 6314427"/>
              <a:gd name="connsiteX29" fmla="*/ 7847032 w 8177232"/>
              <a:gd name="connsiteY29" fmla="*/ 4346699 h 6314427"/>
              <a:gd name="connsiteX30" fmla="*/ 7818457 w 8177232"/>
              <a:gd name="connsiteY30" fmla="*/ 4476874 h 6314427"/>
              <a:gd name="connsiteX31" fmla="*/ 7720032 w 8177232"/>
              <a:gd name="connsiteY31" fmla="*/ 4635624 h 6314427"/>
              <a:gd name="connsiteX32" fmla="*/ 7561282 w 8177232"/>
              <a:gd name="connsiteY32" fmla="*/ 4759449 h 6314427"/>
              <a:gd name="connsiteX33" fmla="*/ 7421582 w 8177232"/>
              <a:gd name="connsiteY33" fmla="*/ 4889623 h 6314427"/>
              <a:gd name="connsiteX34" fmla="*/ 7358082 w 8177232"/>
              <a:gd name="connsiteY34" fmla="*/ 5035673 h 6314427"/>
              <a:gd name="connsiteX35" fmla="*/ 7323157 w 8177232"/>
              <a:gd name="connsiteY35" fmla="*/ 5232523 h 6314427"/>
              <a:gd name="connsiteX36" fmla="*/ 7304107 w 8177232"/>
              <a:gd name="connsiteY36" fmla="*/ 5416673 h 6314427"/>
              <a:gd name="connsiteX37" fmla="*/ 7272357 w 8177232"/>
              <a:gd name="connsiteY37" fmla="*/ 5597648 h 6314427"/>
              <a:gd name="connsiteX38" fmla="*/ 7199332 w 8177232"/>
              <a:gd name="connsiteY38" fmla="*/ 5677023 h 6314427"/>
              <a:gd name="connsiteX39" fmla="*/ 7119957 w 8177232"/>
              <a:gd name="connsiteY39" fmla="*/ 5692898 h 6314427"/>
              <a:gd name="connsiteX40" fmla="*/ 7034232 w 8177232"/>
              <a:gd name="connsiteY40" fmla="*/ 5708773 h 6314427"/>
              <a:gd name="connsiteX41" fmla="*/ 6938982 w 8177232"/>
              <a:gd name="connsiteY41" fmla="*/ 5740522 h 6314427"/>
              <a:gd name="connsiteX42" fmla="*/ 6892162 w 8177232"/>
              <a:gd name="connsiteY42" fmla="*/ 5789293 h 6314427"/>
              <a:gd name="connsiteX43" fmla="*/ 6879233 w 8177232"/>
              <a:gd name="connsiteY43" fmla="*/ 5787048 h 6314427"/>
              <a:gd name="connsiteX44" fmla="*/ 6853144 w 8177232"/>
              <a:gd name="connsiteY44" fmla="*/ 5783390 h 6314427"/>
              <a:gd name="connsiteX45" fmla="*/ 6875001 w 8177232"/>
              <a:gd name="connsiteY45" fmla="*/ 5770929 h 6314427"/>
              <a:gd name="connsiteX46" fmla="*/ 6903845 w 8177232"/>
              <a:gd name="connsiteY46" fmla="*/ 5777043 h 6314427"/>
              <a:gd name="connsiteX47" fmla="*/ 6899004 w 8177232"/>
              <a:gd name="connsiteY47" fmla="*/ 5757245 h 6314427"/>
              <a:gd name="connsiteX48" fmla="*/ 6875001 w 8177232"/>
              <a:gd name="connsiteY48" fmla="*/ 5770929 h 6314427"/>
              <a:gd name="connsiteX49" fmla="*/ 6540756 w 8177232"/>
              <a:gd name="connsiteY49" fmla="*/ 5700079 h 6314427"/>
              <a:gd name="connsiteX50" fmla="*/ 6520039 w 8177232"/>
              <a:gd name="connsiteY50" fmla="*/ 5690044 h 6314427"/>
              <a:gd name="connsiteX51" fmla="*/ 6271403 w 8177232"/>
              <a:gd name="connsiteY51" fmla="*/ 5504691 h 6314427"/>
              <a:gd name="connsiteX52" fmla="*/ 6093698 w 8177232"/>
              <a:gd name="connsiteY52" fmla="*/ 4886603 h 6314427"/>
              <a:gd name="connsiteX53" fmla="*/ 5877444 w 8177232"/>
              <a:gd name="connsiteY53" fmla="*/ 4329361 h 6314427"/>
              <a:gd name="connsiteX54" fmla="*/ 5779524 w 8177232"/>
              <a:gd name="connsiteY54" fmla="*/ 3842124 h 6314427"/>
              <a:gd name="connsiteX55" fmla="*/ 5849737 w 8177232"/>
              <a:gd name="connsiteY55" fmla="*/ 4328115 h 6314427"/>
              <a:gd name="connsiteX56" fmla="*/ 6065991 w 8177232"/>
              <a:gd name="connsiteY56" fmla="*/ 4885357 h 6314427"/>
              <a:gd name="connsiteX57" fmla="*/ 6243696 w 8177232"/>
              <a:gd name="connsiteY57" fmla="*/ 5503445 h 6314427"/>
              <a:gd name="connsiteX58" fmla="*/ 6255647 w 8177232"/>
              <a:gd name="connsiteY58" fmla="*/ 5516428 h 6314427"/>
              <a:gd name="connsiteX59" fmla="*/ 6313386 w 8177232"/>
              <a:gd name="connsiteY59" fmla="*/ 5579148 h 6314427"/>
              <a:gd name="connsiteX60" fmla="*/ 6373047 w 8177232"/>
              <a:gd name="connsiteY60" fmla="*/ 5620940 h 6314427"/>
              <a:gd name="connsiteX61" fmla="*/ 6437311 w 8177232"/>
              <a:gd name="connsiteY61" fmla="*/ 5678151 h 6314427"/>
              <a:gd name="connsiteX62" fmla="*/ 6540756 w 8177232"/>
              <a:gd name="connsiteY62" fmla="*/ 5700079 h 6314427"/>
              <a:gd name="connsiteX63" fmla="*/ 6613553 w 8177232"/>
              <a:gd name="connsiteY63" fmla="*/ 5735338 h 6314427"/>
              <a:gd name="connsiteX64" fmla="*/ 6646589 w 8177232"/>
              <a:gd name="connsiteY64" fmla="*/ 5752574 h 6314427"/>
              <a:gd name="connsiteX65" fmla="*/ 6646611 w 8177232"/>
              <a:gd name="connsiteY65" fmla="*/ 5756258 h 6314427"/>
              <a:gd name="connsiteX66" fmla="*/ 6655289 w 8177232"/>
              <a:gd name="connsiteY66" fmla="*/ 5757433 h 6314427"/>
              <a:gd name="connsiteX67" fmla="*/ 6753316 w 8177232"/>
              <a:gd name="connsiteY67" fmla="*/ 5769391 h 6314427"/>
              <a:gd name="connsiteX68" fmla="*/ 6853144 w 8177232"/>
              <a:gd name="connsiteY68" fmla="*/ 5783390 h 6314427"/>
              <a:gd name="connsiteX69" fmla="*/ 6501698 w 8177232"/>
              <a:gd name="connsiteY69" fmla="*/ 5983749 h 6314427"/>
              <a:gd name="connsiteX70" fmla="*/ 6063549 w 8177232"/>
              <a:gd name="connsiteY70" fmla="*/ 5983749 h 6314427"/>
              <a:gd name="connsiteX71" fmla="*/ 5149151 w 8177232"/>
              <a:gd name="connsiteY71" fmla="*/ 5898025 h 6314427"/>
              <a:gd name="connsiteX72" fmla="*/ 3396550 w 8177232"/>
              <a:gd name="connsiteY72" fmla="*/ 6250450 h 6314427"/>
              <a:gd name="connsiteX73" fmla="*/ 2929827 w 8177232"/>
              <a:gd name="connsiteY73" fmla="*/ 6298076 h 6314427"/>
              <a:gd name="connsiteX74" fmla="*/ 2596451 w 8177232"/>
              <a:gd name="connsiteY74" fmla="*/ 6212350 h 6314427"/>
              <a:gd name="connsiteX75" fmla="*/ 2272601 w 8177232"/>
              <a:gd name="connsiteY75" fmla="*/ 6136150 h 6314427"/>
              <a:gd name="connsiteX76" fmla="*/ 1824926 w 8177232"/>
              <a:gd name="connsiteY76" fmla="*/ 6193300 h 6314427"/>
              <a:gd name="connsiteX77" fmla="*/ 1243901 w 8177232"/>
              <a:gd name="connsiteY77" fmla="*/ 5917075 h 6314427"/>
              <a:gd name="connsiteX78" fmla="*/ 1167701 w 8177232"/>
              <a:gd name="connsiteY78" fmla="*/ 5678951 h 6314427"/>
              <a:gd name="connsiteX79" fmla="*/ 1081976 w 8177232"/>
              <a:gd name="connsiteY79" fmla="*/ 5269376 h 6314427"/>
              <a:gd name="connsiteX80" fmla="*/ 966315 w 8177232"/>
              <a:gd name="connsiteY80" fmla="*/ 5059373 h 6314427"/>
              <a:gd name="connsiteX81" fmla="*/ 700522 w 8177232"/>
              <a:gd name="connsiteY81" fmla="*/ 5054384 h 6314427"/>
              <a:gd name="connsiteX82" fmla="*/ 453622 w 8177232"/>
              <a:gd name="connsiteY82" fmla="*/ 4996794 h 6314427"/>
              <a:gd name="connsiteX83" fmla="*/ 402165 w 8177232"/>
              <a:gd name="connsiteY83" fmla="*/ 4870163 h 6314427"/>
              <a:gd name="connsiteX84" fmla="*/ 121293 w 8177232"/>
              <a:gd name="connsiteY84" fmla="*/ 4262016 h 6314427"/>
              <a:gd name="connsiteX85" fmla="*/ 104217 w 8177232"/>
              <a:gd name="connsiteY85" fmla="*/ 4304127 h 6314427"/>
              <a:gd name="connsiteX86" fmla="*/ 93257 w 8177232"/>
              <a:gd name="connsiteY86" fmla="*/ 4331156 h 6314427"/>
              <a:gd name="connsiteX87" fmla="*/ 26839 w 8177232"/>
              <a:gd name="connsiteY87" fmla="*/ 4124570 h 6314427"/>
              <a:gd name="connsiteX88" fmla="*/ 0 w 8177232"/>
              <a:gd name="connsiteY88" fmla="*/ 3852398 h 6314427"/>
              <a:gd name="connsiteX89" fmla="*/ 9432 w 8177232"/>
              <a:gd name="connsiteY89" fmla="*/ 3827140 h 6314427"/>
              <a:gd name="connsiteX90" fmla="*/ 338566 w 8177232"/>
              <a:gd name="connsiteY90" fmla="*/ 3034831 h 6314427"/>
              <a:gd name="connsiteX91" fmla="*/ 871740 w 8177232"/>
              <a:gd name="connsiteY91" fmla="*/ 1971780 h 6314427"/>
              <a:gd name="connsiteX92" fmla="*/ 1087223 w 8177232"/>
              <a:gd name="connsiteY92" fmla="*/ 1237926 h 6314427"/>
              <a:gd name="connsiteX93" fmla="*/ 1146185 w 8177232"/>
              <a:gd name="connsiteY93" fmla="*/ 534860 h 6314427"/>
              <a:gd name="connsiteX94" fmla="*/ 1163626 w 8177232"/>
              <a:gd name="connsiteY94" fmla="*/ 480180 h 6314427"/>
              <a:gd name="connsiteX95" fmla="*/ 1194196 w 8177232"/>
              <a:gd name="connsiteY95" fmla="*/ 458015 h 6314427"/>
              <a:gd name="connsiteX96" fmla="*/ 1466096 w 8177232"/>
              <a:gd name="connsiteY96" fmla="*/ 152699 h 6314427"/>
              <a:gd name="connsiteX97" fmla="*/ 2103093 w 8177232"/>
              <a:gd name="connsiteY97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093698 w 8177232"/>
              <a:gd name="connsiteY51" fmla="*/ 4886603 h 6314427"/>
              <a:gd name="connsiteX52" fmla="*/ 5877444 w 8177232"/>
              <a:gd name="connsiteY52" fmla="*/ 4329361 h 6314427"/>
              <a:gd name="connsiteX53" fmla="*/ 5779524 w 8177232"/>
              <a:gd name="connsiteY53" fmla="*/ 3842124 h 6314427"/>
              <a:gd name="connsiteX54" fmla="*/ 5849737 w 8177232"/>
              <a:gd name="connsiteY54" fmla="*/ 4328115 h 6314427"/>
              <a:gd name="connsiteX55" fmla="*/ 6065991 w 8177232"/>
              <a:gd name="connsiteY55" fmla="*/ 4885357 h 6314427"/>
              <a:gd name="connsiteX56" fmla="*/ 6243696 w 8177232"/>
              <a:gd name="connsiteY56" fmla="*/ 5503445 h 6314427"/>
              <a:gd name="connsiteX57" fmla="*/ 6255647 w 8177232"/>
              <a:gd name="connsiteY57" fmla="*/ 5516428 h 6314427"/>
              <a:gd name="connsiteX58" fmla="*/ 6313386 w 8177232"/>
              <a:gd name="connsiteY58" fmla="*/ 5579148 h 6314427"/>
              <a:gd name="connsiteX59" fmla="*/ 6373047 w 8177232"/>
              <a:gd name="connsiteY59" fmla="*/ 5620940 h 6314427"/>
              <a:gd name="connsiteX60" fmla="*/ 6437311 w 8177232"/>
              <a:gd name="connsiteY60" fmla="*/ 5678151 h 6314427"/>
              <a:gd name="connsiteX61" fmla="*/ 6540756 w 8177232"/>
              <a:gd name="connsiteY61" fmla="*/ 5700079 h 6314427"/>
              <a:gd name="connsiteX62" fmla="*/ 6613553 w 8177232"/>
              <a:gd name="connsiteY62" fmla="*/ 5735338 h 6314427"/>
              <a:gd name="connsiteX63" fmla="*/ 6646589 w 8177232"/>
              <a:gd name="connsiteY63" fmla="*/ 5752574 h 6314427"/>
              <a:gd name="connsiteX64" fmla="*/ 6646611 w 8177232"/>
              <a:gd name="connsiteY64" fmla="*/ 5756258 h 6314427"/>
              <a:gd name="connsiteX65" fmla="*/ 6655289 w 8177232"/>
              <a:gd name="connsiteY65" fmla="*/ 5757433 h 6314427"/>
              <a:gd name="connsiteX66" fmla="*/ 6753316 w 8177232"/>
              <a:gd name="connsiteY66" fmla="*/ 5769391 h 6314427"/>
              <a:gd name="connsiteX67" fmla="*/ 6853144 w 8177232"/>
              <a:gd name="connsiteY67" fmla="*/ 5783390 h 6314427"/>
              <a:gd name="connsiteX68" fmla="*/ 6501698 w 8177232"/>
              <a:gd name="connsiteY68" fmla="*/ 5983749 h 6314427"/>
              <a:gd name="connsiteX69" fmla="*/ 6063549 w 8177232"/>
              <a:gd name="connsiteY69" fmla="*/ 5983749 h 6314427"/>
              <a:gd name="connsiteX70" fmla="*/ 5149151 w 8177232"/>
              <a:gd name="connsiteY70" fmla="*/ 5898025 h 6314427"/>
              <a:gd name="connsiteX71" fmla="*/ 3396550 w 8177232"/>
              <a:gd name="connsiteY71" fmla="*/ 6250450 h 6314427"/>
              <a:gd name="connsiteX72" fmla="*/ 2929827 w 8177232"/>
              <a:gd name="connsiteY72" fmla="*/ 6298076 h 6314427"/>
              <a:gd name="connsiteX73" fmla="*/ 2596451 w 8177232"/>
              <a:gd name="connsiteY73" fmla="*/ 6212350 h 6314427"/>
              <a:gd name="connsiteX74" fmla="*/ 2272601 w 8177232"/>
              <a:gd name="connsiteY74" fmla="*/ 6136150 h 6314427"/>
              <a:gd name="connsiteX75" fmla="*/ 1824926 w 8177232"/>
              <a:gd name="connsiteY75" fmla="*/ 6193300 h 6314427"/>
              <a:gd name="connsiteX76" fmla="*/ 1243901 w 8177232"/>
              <a:gd name="connsiteY76" fmla="*/ 5917075 h 6314427"/>
              <a:gd name="connsiteX77" fmla="*/ 1167701 w 8177232"/>
              <a:gd name="connsiteY77" fmla="*/ 5678951 h 6314427"/>
              <a:gd name="connsiteX78" fmla="*/ 1081976 w 8177232"/>
              <a:gd name="connsiteY78" fmla="*/ 5269376 h 6314427"/>
              <a:gd name="connsiteX79" fmla="*/ 966315 w 8177232"/>
              <a:gd name="connsiteY79" fmla="*/ 5059373 h 6314427"/>
              <a:gd name="connsiteX80" fmla="*/ 700522 w 8177232"/>
              <a:gd name="connsiteY80" fmla="*/ 5054384 h 6314427"/>
              <a:gd name="connsiteX81" fmla="*/ 453622 w 8177232"/>
              <a:gd name="connsiteY81" fmla="*/ 4996794 h 6314427"/>
              <a:gd name="connsiteX82" fmla="*/ 402165 w 8177232"/>
              <a:gd name="connsiteY82" fmla="*/ 4870163 h 6314427"/>
              <a:gd name="connsiteX83" fmla="*/ 121293 w 8177232"/>
              <a:gd name="connsiteY83" fmla="*/ 4262016 h 6314427"/>
              <a:gd name="connsiteX84" fmla="*/ 104217 w 8177232"/>
              <a:gd name="connsiteY84" fmla="*/ 4304127 h 6314427"/>
              <a:gd name="connsiteX85" fmla="*/ 93257 w 8177232"/>
              <a:gd name="connsiteY85" fmla="*/ 4331156 h 6314427"/>
              <a:gd name="connsiteX86" fmla="*/ 26839 w 8177232"/>
              <a:gd name="connsiteY86" fmla="*/ 4124570 h 6314427"/>
              <a:gd name="connsiteX87" fmla="*/ 0 w 8177232"/>
              <a:gd name="connsiteY87" fmla="*/ 3852398 h 6314427"/>
              <a:gd name="connsiteX88" fmla="*/ 9432 w 8177232"/>
              <a:gd name="connsiteY88" fmla="*/ 3827140 h 6314427"/>
              <a:gd name="connsiteX89" fmla="*/ 338566 w 8177232"/>
              <a:gd name="connsiteY89" fmla="*/ 3034831 h 6314427"/>
              <a:gd name="connsiteX90" fmla="*/ 871740 w 8177232"/>
              <a:gd name="connsiteY90" fmla="*/ 1971780 h 6314427"/>
              <a:gd name="connsiteX91" fmla="*/ 1087223 w 8177232"/>
              <a:gd name="connsiteY91" fmla="*/ 1237926 h 6314427"/>
              <a:gd name="connsiteX92" fmla="*/ 1146185 w 8177232"/>
              <a:gd name="connsiteY92" fmla="*/ 534860 h 6314427"/>
              <a:gd name="connsiteX93" fmla="*/ 1163626 w 8177232"/>
              <a:gd name="connsiteY93" fmla="*/ 480180 h 6314427"/>
              <a:gd name="connsiteX94" fmla="*/ 1194196 w 8177232"/>
              <a:gd name="connsiteY94" fmla="*/ 458015 h 6314427"/>
              <a:gd name="connsiteX95" fmla="*/ 1466096 w 8177232"/>
              <a:gd name="connsiteY95" fmla="*/ 152699 h 6314427"/>
              <a:gd name="connsiteX96" fmla="*/ 2103093 w 8177232"/>
              <a:gd name="connsiteY96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093698 w 8177232"/>
              <a:gd name="connsiteY51" fmla="*/ 4886603 h 6314427"/>
              <a:gd name="connsiteX52" fmla="*/ 5877444 w 8177232"/>
              <a:gd name="connsiteY52" fmla="*/ 4329361 h 6314427"/>
              <a:gd name="connsiteX53" fmla="*/ 5849737 w 8177232"/>
              <a:gd name="connsiteY53" fmla="*/ 4328115 h 6314427"/>
              <a:gd name="connsiteX54" fmla="*/ 6065991 w 8177232"/>
              <a:gd name="connsiteY54" fmla="*/ 4885357 h 6314427"/>
              <a:gd name="connsiteX55" fmla="*/ 6243696 w 8177232"/>
              <a:gd name="connsiteY55" fmla="*/ 5503445 h 6314427"/>
              <a:gd name="connsiteX56" fmla="*/ 6255647 w 8177232"/>
              <a:gd name="connsiteY56" fmla="*/ 5516428 h 6314427"/>
              <a:gd name="connsiteX57" fmla="*/ 6313386 w 8177232"/>
              <a:gd name="connsiteY57" fmla="*/ 5579148 h 6314427"/>
              <a:gd name="connsiteX58" fmla="*/ 6373047 w 8177232"/>
              <a:gd name="connsiteY58" fmla="*/ 5620940 h 6314427"/>
              <a:gd name="connsiteX59" fmla="*/ 6437311 w 8177232"/>
              <a:gd name="connsiteY59" fmla="*/ 5678151 h 6314427"/>
              <a:gd name="connsiteX60" fmla="*/ 6540756 w 8177232"/>
              <a:gd name="connsiteY60" fmla="*/ 5700079 h 6314427"/>
              <a:gd name="connsiteX61" fmla="*/ 6613553 w 8177232"/>
              <a:gd name="connsiteY61" fmla="*/ 5735338 h 6314427"/>
              <a:gd name="connsiteX62" fmla="*/ 6646589 w 8177232"/>
              <a:gd name="connsiteY62" fmla="*/ 5752574 h 6314427"/>
              <a:gd name="connsiteX63" fmla="*/ 6646611 w 8177232"/>
              <a:gd name="connsiteY63" fmla="*/ 5756258 h 6314427"/>
              <a:gd name="connsiteX64" fmla="*/ 6655289 w 8177232"/>
              <a:gd name="connsiteY64" fmla="*/ 5757433 h 6314427"/>
              <a:gd name="connsiteX65" fmla="*/ 6753316 w 8177232"/>
              <a:gd name="connsiteY65" fmla="*/ 5769391 h 6314427"/>
              <a:gd name="connsiteX66" fmla="*/ 6853144 w 8177232"/>
              <a:gd name="connsiteY66" fmla="*/ 5783390 h 6314427"/>
              <a:gd name="connsiteX67" fmla="*/ 6501698 w 8177232"/>
              <a:gd name="connsiteY67" fmla="*/ 5983749 h 6314427"/>
              <a:gd name="connsiteX68" fmla="*/ 6063549 w 8177232"/>
              <a:gd name="connsiteY68" fmla="*/ 5983749 h 6314427"/>
              <a:gd name="connsiteX69" fmla="*/ 5149151 w 8177232"/>
              <a:gd name="connsiteY69" fmla="*/ 5898025 h 6314427"/>
              <a:gd name="connsiteX70" fmla="*/ 3396550 w 8177232"/>
              <a:gd name="connsiteY70" fmla="*/ 6250450 h 6314427"/>
              <a:gd name="connsiteX71" fmla="*/ 2929827 w 8177232"/>
              <a:gd name="connsiteY71" fmla="*/ 6298076 h 6314427"/>
              <a:gd name="connsiteX72" fmla="*/ 2596451 w 8177232"/>
              <a:gd name="connsiteY72" fmla="*/ 6212350 h 6314427"/>
              <a:gd name="connsiteX73" fmla="*/ 2272601 w 8177232"/>
              <a:gd name="connsiteY73" fmla="*/ 6136150 h 6314427"/>
              <a:gd name="connsiteX74" fmla="*/ 1824926 w 8177232"/>
              <a:gd name="connsiteY74" fmla="*/ 6193300 h 6314427"/>
              <a:gd name="connsiteX75" fmla="*/ 1243901 w 8177232"/>
              <a:gd name="connsiteY75" fmla="*/ 5917075 h 6314427"/>
              <a:gd name="connsiteX76" fmla="*/ 1167701 w 8177232"/>
              <a:gd name="connsiteY76" fmla="*/ 5678951 h 6314427"/>
              <a:gd name="connsiteX77" fmla="*/ 1081976 w 8177232"/>
              <a:gd name="connsiteY77" fmla="*/ 5269376 h 6314427"/>
              <a:gd name="connsiteX78" fmla="*/ 966315 w 8177232"/>
              <a:gd name="connsiteY78" fmla="*/ 5059373 h 6314427"/>
              <a:gd name="connsiteX79" fmla="*/ 700522 w 8177232"/>
              <a:gd name="connsiteY79" fmla="*/ 5054384 h 6314427"/>
              <a:gd name="connsiteX80" fmla="*/ 453622 w 8177232"/>
              <a:gd name="connsiteY80" fmla="*/ 4996794 h 6314427"/>
              <a:gd name="connsiteX81" fmla="*/ 402165 w 8177232"/>
              <a:gd name="connsiteY81" fmla="*/ 4870163 h 6314427"/>
              <a:gd name="connsiteX82" fmla="*/ 121293 w 8177232"/>
              <a:gd name="connsiteY82" fmla="*/ 4262016 h 6314427"/>
              <a:gd name="connsiteX83" fmla="*/ 104217 w 8177232"/>
              <a:gd name="connsiteY83" fmla="*/ 4304127 h 6314427"/>
              <a:gd name="connsiteX84" fmla="*/ 93257 w 8177232"/>
              <a:gd name="connsiteY84" fmla="*/ 4331156 h 6314427"/>
              <a:gd name="connsiteX85" fmla="*/ 26839 w 8177232"/>
              <a:gd name="connsiteY85" fmla="*/ 4124570 h 6314427"/>
              <a:gd name="connsiteX86" fmla="*/ 0 w 8177232"/>
              <a:gd name="connsiteY86" fmla="*/ 3852398 h 6314427"/>
              <a:gd name="connsiteX87" fmla="*/ 9432 w 8177232"/>
              <a:gd name="connsiteY87" fmla="*/ 3827140 h 6314427"/>
              <a:gd name="connsiteX88" fmla="*/ 338566 w 8177232"/>
              <a:gd name="connsiteY88" fmla="*/ 3034831 h 6314427"/>
              <a:gd name="connsiteX89" fmla="*/ 871740 w 8177232"/>
              <a:gd name="connsiteY89" fmla="*/ 1971780 h 6314427"/>
              <a:gd name="connsiteX90" fmla="*/ 1087223 w 8177232"/>
              <a:gd name="connsiteY90" fmla="*/ 1237926 h 6314427"/>
              <a:gd name="connsiteX91" fmla="*/ 1146185 w 8177232"/>
              <a:gd name="connsiteY91" fmla="*/ 534860 h 6314427"/>
              <a:gd name="connsiteX92" fmla="*/ 1163626 w 8177232"/>
              <a:gd name="connsiteY92" fmla="*/ 480180 h 6314427"/>
              <a:gd name="connsiteX93" fmla="*/ 1194196 w 8177232"/>
              <a:gd name="connsiteY93" fmla="*/ 458015 h 6314427"/>
              <a:gd name="connsiteX94" fmla="*/ 1466096 w 8177232"/>
              <a:gd name="connsiteY94" fmla="*/ 152699 h 6314427"/>
              <a:gd name="connsiteX95" fmla="*/ 2103093 w 8177232"/>
              <a:gd name="connsiteY95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093698 w 8177232"/>
              <a:gd name="connsiteY51" fmla="*/ 4886603 h 6314427"/>
              <a:gd name="connsiteX52" fmla="*/ 5877444 w 8177232"/>
              <a:gd name="connsiteY52" fmla="*/ 4329361 h 6314427"/>
              <a:gd name="connsiteX53" fmla="*/ 6065991 w 8177232"/>
              <a:gd name="connsiteY53" fmla="*/ 4885357 h 6314427"/>
              <a:gd name="connsiteX54" fmla="*/ 6243696 w 8177232"/>
              <a:gd name="connsiteY54" fmla="*/ 5503445 h 6314427"/>
              <a:gd name="connsiteX55" fmla="*/ 6255647 w 8177232"/>
              <a:gd name="connsiteY55" fmla="*/ 5516428 h 6314427"/>
              <a:gd name="connsiteX56" fmla="*/ 6313386 w 8177232"/>
              <a:gd name="connsiteY56" fmla="*/ 5579148 h 6314427"/>
              <a:gd name="connsiteX57" fmla="*/ 6373047 w 8177232"/>
              <a:gd name="connsiteY57" fmla="*/ 5620940 h 6314427"/>
              <a:gd name="connsiteX58" fmla="*/ 6437311 w 8177232"/>
              <a:gd name="connsiteY58" fmla="*/ 5678151 h 6314427"/>
              <a:gd name="connsiteX59" fmla="*/ 6540756 w 8177232"/>
              <a:gd name="connsiteY59" fmla="*/ 5700079 h 6314427"/>
              <a:gd name="connsiteX60" fmla="*/ 6613553 w 8177232"/>
              <a:gd name="connsiteY60" fmla="*/ 5735338 h 6314427"/>
              <a:gd name="connsiteX61" fmla="*/ 6646589 w 8177232"/>
              <a:gd name="connsiteY61" fmla="*/ 5752574 h 6314427"/>
              <a:gd name="connsiteX62" fmla="*/ 6646611 w 8177232"/>
              <a:gd name="connsiteY62" fmla="*/ 5756258 h 6314427"/>
              <a:gd name="connsiteX63" fmla="*/ 6655289 w 8177232"/>
              <a:gd name="connsiteY63" fmla="*/ 5757433 h 6314427"/>
              <a:gd name="connsiteX64" fmla="*/ 6753316 w 8177232"/>
              <a:gd name="connsiteY64" fmla="*/ 5769391 h 6314427"/>
              <a:gd name="connsiteX65" fmla="*/ 6853144 w 8177232"/>
              <a:gd name="connsiteY65" fmla="*/ 5783390 h 6314427"/>
              <a:gd name="connsiteX66" fmla="*/ 6501698 w 8177232"/>
              <a:gd name="connsiteY66" fmla="*/ 5983749 h 6314427"/>
              <a:gd name="connsiteX67" fmla="*/ 6063549 w 8177232"/>
              <a:gd name="connsiteY67" fmla="*/ 5983749 h 6314427"/>
              <a:gd name="connsiteX68" fmla="*/ 5149151 w 8177232"/>
              <a:gd name="connsiteY68" fmla="*/ 5898025 h 6314427"/>
              <a:gd name="connsiteX69" fmla="*/ 3396550 w 8177232"/>
              <a:gd name="connsiteY69" fmla="*/ 6250450 h 6314427"/>
              <a:gd name="connsiteX70" fmla="*/ 2929827 w 8177232"/>
              <a:gd name="connsiteY70" fmla="*/ 6298076 h 6314427"/>
              <a:gd name="connsiteX71" fmla="*/ 2596451 w 8177232"/>
              <a:gd name="connsiteY71" fmla="*/ 6212350 h 6314427"/>
              <a:gd name="connsiteX72" fmla="*/ 2272601 w 8177232"/>
              <a:gd name="connsiteY72" fmla="*/ 6136150 h 6314427"/>
              <a:gd name="connsiteX73" fmla="*/ 1824926 w 8177232"/>
              <a:gd name="connsiteY73" fmla="*/ 6193300 h 6314427"/>
              <a:gd name="connsiteX74" fmla="*/ 1243901 w 8177232"/>
              <a:gd name="connsiteY74" fmla="*/ 5917075 h 6314427"/>
              <a:gd name="connsiteX75" fmla="*/ 1167701 w 8177232"/>
              <a:gd name="connsiteY75" fmla="*/ 5678951 h 6314427"/>
              <a:gd name="connsiteX76" fmla="*/ 1081976 w 8177232"/>
              <a:gd name="connsiteY76" fmla="*/ 5269376 h 6314427"/>
              <a:gd name="connsiteX77" fmla="*/ 966315 w 8177232"/>
              <a:gd name="connsiteY77" fmla="*/ 5059373 h 6314427"/>
              <a:gd name="connsiteX78" fmla="*/ 700522 w 8177232"/>
              <a:gd name="connsiteY78" fmla="*/ 5054384 h 6314427"/>
              <a:gd name="connsiteX79" fmla="*/ 453622 w 8177232"/>
              <a:gd name="connsiteY79" fmla="*/ 4996794 h 6314427"/>
              <a:gd name="connsiteX80" fmla="*/ 402165 w 8177232"/>
              <a:gd name="connsiteY80" fmla="*/ 4870163 h 6314427"/>
              <a:gd name="connsiteX81" fmla="*/ 121293 w 8177232"/>
              <a:gd name="connsiteY81" fmla="*/ 4262016 h 6314427"/>
              <a:gd name="connsiteX82" fmla="*/ 104217 w 8177232"/>
              <a:gd name="connsiteY82" fmla="*/ 4304127 h 6314427"/>
              <a:gd name="connsiteX83" fmla="*/ 93257 w 8177232"/>
              <a:gd name="connsiteY83" fmla="*/ 4331156 h 6314427"/>
              <a:gd name="connsiteX84" fmla="*/ 26839 w 8177232"/>
              <a:gd name="connsiteY84" fmla="*/ 4124570 h 6314427"/>
              <a:gd name="connsiteX85" fmla="*/ 0 w 8177232"/>
              <a:gd name="connsiteY85" fmla="*/ 3852398 h 6314427"/>
              <a:gd name="connsiteX86" fmla="*/ 9432 w 8177232"/>
              <a:gd name="connsiteY86" fmla="*/ 3827140 h 6314427"/>
              <a:gd name="connsiteX87" fmla="*/ 338566 w 8177232"/>
              <a:gd name="connsiteY87" fmla="*/ 3034831 h 6314427"/>
              <a:gd name="connsiteX88" fmla="*/ 871740 w 8177232"/>
              <a:gd name="connsiteY88" fmla="*/ 1971780 h 6314427"/>
              <a:gd name="connsiteX89" fmla="*/ 1087223 w 8177232"/>
              <a:gd name="connsiteY89" fmla="*/ 1237926 h 6314427"/>
              <a:gd name="connsiteX90" fmla="*/ 1146185 w 8177232"/>
              <a:gd name="connsiteY90" fmla="*/ 534860 h 6314427"/>
              <a:gd name="connsiteX91" fmla="*/ 1163626 w 8177232"/>
              <a:gd name="connsiteY91" fmla="*/ 480180 h 6314427"/>
              <a:gd name="connsiteX92" fmla="*/ 1194196 w 8177232"/>
              <a:gd name="connsiteY92" fmla="*/ 458015 h 6314427"/>
              <a:gd name="connsiteX93" fmla="*/ 1466096 w 8177232"/>
              <a:gd name="connsiteY93" fmla="*/ 152699 h 6314427"/>
              <a:gd name="connsiteX94" fmla="*/ 2103093 w 8177232"/>
              <a:gd name="connsiteY94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093698 w 8177232"/>
              <a:gd name="connsiteY51" fmla="*/ 4886603 h 6314427"/>
              <a:gd name="connsiteX52" fmla="*/ 6065991 w 8177232"/>
              <a:gd name="connsiteY52" fmla="*/ 4885357 h 6314427"/>
              <a:gd name="connsiteX53" fmla="*/ 6243696 w 8177232"/>
              <a:gd name="connsiteY53" fmla="*/ 5503445 h 6314427"/>
              <a:gd name="connsiteX54" fmla="*/ 6255647 w 8177232"/>
              <a:gd name="connsiteY54" fmla="*/ 5516428 h 6314427"/>
              <a:gd name="connsiteX55" fmla="*/ 6313386 w 8177232"/>
              <a:gd name="connsiteY55" fmla="*/ 5579148 h 6314427"/>
              <a:gd name="connsiteX56" fmla="*/ 6373047 w 8177232"/>
              <a:gd name="connsiteY56" fmla="*/ 5620940 h 6314427"/>
              <a:gd name="connsiteX57" fmla="*/ 6437311 w 8177232"/>
              <a:gd name="connsiteY57" fmla="*/ 5678151 h 6314427"/>
              <a:gd name="connsiteX58" fmla="*/ 6540756 w 8177232"/>
              <a:gd name="connsiteY58" fmla="*/ 5700079 h 6314427"/>
              <a:gd name="connsiteX59" fmla="*/ 6613553 w 8177232"/>
              <a:gd name="connsiteY59" fmla="*/ 5735338 h 6314427"/>
              <a:gd name="connsiteX60" fmla="*/ 6646589 w 8177232"/>
              <a:gd name="connsiteY60" fmla="*/ 5752574 h 6314427"/>
              <a:gd name="connsiteX61" fmla="*/ 6646611 w 8177232"/>
              <a:gd name="connsiteY61" fmla="*/ 5756258 h 6314427"/>
              <a:gd name="connsiteX62" fmla="*/ 6655289 w 8177232"/>
              <a:gd name="connsiteY62" fmla="*/ 5757433 h 6314427"/>
              <a:gd name="connsiteX63" fmla="*/ 6753316 w 8177232"/>
              <a:gd name="connsiteY63" fmla="*/ 5769391 h 6314427"/>
              <a:gd name="connsiteX64" fmla="*/ 6853144 w 8177232"/>
              <a:gd name="connsiteY64" fmla="*/ 5783390 h 6314427"/>
              <a:gd name="connsiteX65" fmla="*/ 6501698 w 8177232"/>
              <a:gd name="connsiteY65" fmla="*/ 5983749 h 6314427"/>
              <a:gd name="connsiteX66" fmla="*/ 6063549 w 8177232"/>
              <a:gd name="connsiteY66" fmla="*/ 5983749 h 6314427"/>
              <a:gd name="connsiteX67" fmla="*/ 5149151 w 8177232"/>
              <a:gd name="connsiteY67" fmla="*/ 5898025 h 6314427"/>
              <a:gd name="connsiteX68" fmla="*/ 3396550 w 8177232"/>
              <a:gd name="connsiteY68" fmla="*/ 6250450 h 6314427"/>
              <a:gd name="connsiteX69" fmla="*/ 2929827 w 8177232"/>
              <a:gd name="connsiteY69" fmla="*/ 6298076 h 6314427"/>
              <a:gd name="connsiteX70" fmla="*/ 2596451 w 8177232"/>
              <a:gd name="connsiteY70" fmla="*/ 6212350 h 6314427"/>
              <a:gd name="connsiteX71" fmla="*/ 2272601 w 8177232"/>
              <a:gd name="connsiteY71" fmla="*/ 6136150 h 6314427"/>
              <a:gd name="connsiteX72" fmla="*/ 1824926 w 8177232"/>
              <a:gd name="connsiteY72" fmla="*/ 6193300 h 6314427"/>
              <a:gd name="connsiteX73" fmla="*/ 1243901 w 8177232"/>
              <a:gd name="connsiteY73" fmla="*/ 5917075 h 6314427"/>
              <a:gd name="connsiteX74" fmla="*/ 1167701 w 8177232"/>
              <a:gd name="connsiteY74" fmla="*/ 5678951 h 6314427"/>
              <a:gd name="connsiteX75" fmla="*/ 1081976 w 8177232"/>
              <a:gd name="connsiteY75" fmla="*/ 5269376 h 6314427"/>
              <a:gd name="connsiteX76" fmla="*/ 966315 w 8177232"/>
              <a:gd name="connsiteY76" fmla="*/ 5059373 h 6314427"/>
              <a:gd name="connsiteX77" fmla="*/ 700522 w 8177232"/>
              <a:gd name="connsiteY77" fmla="*/ 5054384 h 6314427"/>
              <a:gd name="connsiteX78" fmla="*/ 453622 w 8177232"/>
              <a:gd name="connsiteY78" fmla="*/ 4996794 h 6314427"/>
              <a:gd name="connsiteX79" fmla="*/ 402165 w 8177232"/>
              <a:gd name="connsiteY79" fmla="*/ 4870163 h 6314427"/>
              <a:gd name="connsiteX80" fmla="*/ 121293 w 8177232"/>
              <a:gd name="connsiteY80" fmla="*/ 4262016 h 6314427"/>
              <a:gd name="connsiteX81" fmla="*/ 104217 w 8177232"/>
              <a:gd name="connsiteY81" fmla="*/ 4304127 h 6314427"/>
              <a:gd name="connsiteX82" fmla="*/ 93257 w 8177232"/>
              <a:gd name="connsiteY82" fmla="*/ 4331156 h 6314427"/>
              <a:gd name="connsiteX83" fmla="*/ 26839 w 8177232"/>
              <a:gd name="connsiteY83" fmla="*/ 4124570 h 6314427"/>
              <a:gd name="connsiteX84" fmla="*/ 0 w 8177232"/>
              <a:gd name="connsiteY84" fmla="*/ 3852398 h 6314427"/>
              <a:gd name="connsiteX85" fmla="*/ 9432 w 8177232"/>
              <a:gd name="connsiteY85" fmla="*/ 3827140 h 6314427"/>
              <a:gd name="connsiteX86" fmla="*/ 338566 w 8177232"/>
              <a:gd name="connsiteY86" fmla="*/ 3034831 h 6314427"/>
              <a:gd name="connsiteX87" fmla="*/ 871740 w 8177232"/>
              <a:gd name="connsiteY87" fmla="*/ 1971780 h 6314427"/>
              <a:gd name="connsiteX88" fmla="*/ 1087223 w 8177232"/>
              <a:gd name="connsiteY88" fmla="*/ 1237926 h 6314427"/>
              <a:gd name="connsiteX89" fmla="*/ 1146185 w 8177232"/>
              <a:gd name="connsiteY89" fmla="*/ 534860 h 6314427"/>
              <a:gd name="connsiteX90" fmla="*/ 1163626 w 8177232"/>
              <a:gd name="connsiteY90" fmla="*/ 480180 h 6314427"/>
              <a:gd name="connsiteX91" fmla="*/ 1194196 w 8177232"/>
              <a:gd name="connsiteY91" fmla="*/ 458015 h 6314427"/>
              <a:gd name="connsiteX92" fmla="*/ 1466096 w 8177232"/>
              <a:gd name="connsiteY92" fmla="*/ 152699 h 6314427"/>
              <a:gd name="connsiteX93" fmla="*/ 2103093 w 8177232"/>
              <a:gd name="connsiteY93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093698 w 8177232"/>
              <a:gd name="connsiteY51" fmla="*/ 4886603 h 6314427"/>
              <a:gd name="connsiteX52" fmla="*/ 6243696 w 8177232"/>
              <a:gd name="connsiteY52" fmla="*/ 5503445 h 6314427"/>
              <a:gd name="connsiteX53" fmla="*/ 6255647 w 8177232"/>
              <a:gd name="connsiteY53" fmla="*/ 5516428 h 6314427"/>
              <a:gd name="connsiteX54" fmla="*/ 6313386 w 8177232"/>
              <a:gd name="connsiteY54" fmla="*/ 5579148 h 6314427"/>
              <a:gd name="connsiteX55" fmla="*/ 6373047 w 8177232"/>
              <a:gd name="connsiteY55" fmla="*/ 5620940 h 6314427"/>
              <a:gd name="connsiteX56" fmla="*/ 6437311 w 8177232"/>
              <a:gd name="connsiteY56" fmla="*/ 5678151 h 6314427"/>
              <a:gd name="connsiteX57" fmla="*/ 6540756 w 8177232"/>
              <a:gd name="connsiteY57" fmla="*/ 5700079 h 6314427"/>
              <a:gd name="connsiteX58" fmla="*/ 6613553 w 8177232"/>
              <a:gd name="connsiteY58" fmla="*/ 5735338 h 6314427"/>
              <a:gd name="connsiteX59" fmla="*/ 6646589 w 8177232"/>
              <a:gd name="connsiteY59" fmla="*/ 5752574 h 6314427"/>
              <a:gd name="connsiteX60" fmla="*/ 6646611 w 8177232"/>
              <a:gd name="connsiteY60" fmla="*/ 5756258 h 6314427"/>
              <a:gd name="connsiteX61" fmla="*/ 6655289 w 8177232"/>
              <a:gd name="connsiteY61" fmla="*/ 5757433 h 6314427"/>
              <a:gd name="connsiteX62" fmla="*/ 6753316 w 8177232"/>
              <a:gd name="connsiteY62" fmla="*/ 5769391 h 6314427"/>
              <a:gd name="connsiteX63" fmla="*/ 6853144 w 8177232"/>
              <a:gd name="connsiteY63" fmla="*/ 5783390 h 6314427"/>
              <a:gd name="connsiteX64" fmla="*/ 6501698 w 8177232"/>
              <a:gd name="connsiteY64" fmla="*/ 5983749 h 6314427"/>
              <a:gd name="connsiteX65" fmla="*/ 6063549 w 8177232"/>
              <a:gd name="connsiteY65" fmla="*/ 5983749 h 6314427"/>
              <a:gd name="connsiteX66" fmla="*/ 5149151 w 8177232"/>
              <a:gd name="connsiteY66" fmla="*/ 5898025 h 6314427"/>
              <a:gd name="connsiteX67" fmla="*/ 3396550 w 8177232"/>
              <a:gd name="connsiteY67" fmla="*/ 6250450 h 6314427"/>
              <a:gd name="connsiteX68" fmla="*/ 2929827 w 8177232"/>
              <a:gd name="connsiteY68" fmla="*/ 6298076 h 6314427"/>
              <a:gd name="connsiteX69" fmla="*/ 2596451 w 8177232"/>
              <a:gd name="connsiteY69" fmla="*/ 6212350 h 6314427"/>
              <a:gd name="connsiteX70" fmla="*/ 2272601 w 8177232"/>
              <a:gd name="connsiteY70" fmla="*/ 6136150 h 6314427"/>
              <a:gd name="connsiteX71" fmla="*/ 1824926 w 8177232"/>
              <a:gd name="connsiteY71" fmla="*/ 6193300 h 6314427"/>
              <a:gd name="connsiteX72" fmla="*/ 1243901 w 8177232"/>
              <a:gd name="connsiteY72" fmla="*/ 5917075 h 6314427"/>
              <a:gd name="connsiteX73" fmla="*/ 1167701 w 8177232"/>
              <a:gd name="connsiteY73" fmla="*/ 5678951 h 6314427"/>
              <a:gd name="connsiteX74" fmla="*/ 1081976 w 8177232"/>
              <a:gd name="connsiteY74" fmla="*/ 5269376 h 6314427"/>
              <a:gd name="connsiteX75" fmla="*/ 966315 w 8177232"/>
              <a:gd name="connsiteY75" fmla="*/ 5059373 h 6314427"/>
              <a:gd name="connsiteX76" fmla="*/ 700522 w 8177232"/>
              <a:gd name="connsiteY76" fmla="*/ 5054384 h 6314427"/>
              <a:gd name="connsiteX77" fmla="*/ 453622 w 8177232"/>
              <a:gd name="connsiteY77" fmla="*/ 4996794 h 6314427"/>
              <a:gd name="connsiteX78" fmla="*/ 402165 w 8177232"/>
              <a:gd name="connsiteY78" fmla="*/ 4870163 h 6314427"/>
              <a:gd name="connsiteX79" fmla="*/ 121293 w 8177232"/>
              <a:gd name="connsiteY79" fmla="*/ 4262016 h 6314427"/>
              <a:gd name="connsiteX80" fmla="*/ 104217 w 8177232"/>
              <a:gd name="connsiteY80" fmla="*/ 4304127 h 6314427"/>
              <a:gd name="connsiteX81" fmla="*/ 93257 w 8177232"/>
              <a:gd name="connsiteY81" fmla="*/ 4331156 h 6314427"/>
              <a:gd name="connsiteX82" fmla="*/ 26839 w 8177232"/>
              <a:gd name="connsiteY82" fmla="*/ 4124570 h 6314427"/>
              <a:gd name="connsiteX83" fmla="*/ 0 w 8177232"/>
              <a:gd name="connsiteY83" fmla="*/ 3852398 h 6314427"/>
              <a:gd name="connsiteX84" fmla="*/ 9432 w 8177232"/>
              <a:gd name="connsiteY84" fmla="*/ 3827140 h 6314427"/>
              <a:gd name="connsiteX85" fmla="*/ 338566 w 8177232"/>
              <a:gd name="connsiteY85" fmla="*/ 3034831 h 6314427"/>
              <a:gd name="connsiteX86" fmla="*/ 871740 w 8177232"/>
              <a:gd name="connsiteY86" fmla="*/ 1971780 h 6314427"/>
              <a:gd name="connsiteX87" fmla="*/ 1087223 w 8177232"/>
              <a:gd name="connsiteY87" fmla="*/ 1237926 h 6314427"/>
              <a:gd name="connsiteX88" fmla="*/ 1146185 w 8177232"/>
              <a:gd name="connsiteY88" fmla="*/ 534860 h 6314427"/>
              <a:gd name="connsiteX89" fmla="*/ 1163626 w 8177232"/>
              <a:gd name="connsiteY89" fmla="*/ 480180 h 6314427"/>
              <a:gd name="connsiteX90" fmla="*/ 1194196 w 8177232"/>
              <a:gd name="connsiteY90" fmla="*/ 458015 h 6314427"/>
              <a:gd name="connsiteX91" fmla="*/ 1466096 w 8177232"/>
              <a:gd name="connsiteY91" fmla="*/ 152699 h 6314427"/>
              <a:gd name="connsiteX92" fmla="*/ 2103093 w 8177232"/>
              <a:gd name="connsiteY92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243696 w 8177232"/>
              <a:gd name="connsiteY51" fmla="*/ 5503445 h 6314427"/>
              <a:gd name="connsiteX52" fmla="*/ 6255647 w 8177232"/>
              <a:gd name="connsiteY52" fmla="*/ 5516428 h 6314427"/>
              <a:gd name="connsiteX53" fmla="*/ 6313386 w 8177232"/>
              <a:gd name="connsiteY53" fmla="*/ 5579148 h 6314427"/>
              <a:gd name="connsiteX54" fmla="*/ 6373047 w 8177232"/>
              <a:gd name="connsiteY54" fmla="*/ 5620940 h 6314427"/>
              <a:gd name="connsiteX55" fmla="*/ 6437311 w 8177232"/>
              <a:gd name="connsiteY55" fmla="*/ 5678151 h 6314427"/>
              <a:gd name="connsiteX56" fmla="*/ 6540756 w 8177232"/>
              <a:gd name="connsiteY56" fmla="*/ 5700079 h 6314427"/>
              <a:gd name="connsiteX57" fmla="*/ 6613553 w 8177232"/>
              <a:gd name="connsiteY57" fmla="*/ 5735338 h 6314427"/>
              <a:gd name="connsiteX58" fmla="*/ 6646589 w 8177232"/>
              <a:gd name="connsiteY58" fmla="*/ 5752574 h 6314427"/>
              <a:gd name="connsiteX59" fmla="*/ 6646611 w 8177232"/>
              <a:gd name="connsiteY59" fmla="*/ 5756258 h 6314427"/>
              <a:gd name="connsiteX60" fmla="*/ 6655289 w 8177232"/>
              <a:gd name="connsiteY60" fmla="*/ 5757433 h 6314427"/>
              <a:gd name="connsiteX61" fmla="*/ 6753316 w 8177232"/>
              <a:gd name="connsiteY61" fmla="*/ 5769391 h 6314427"/>
              <a:gd name="connsiteX62" fmla="*/ 6853144 w 8177232"/>
              <a:gd name="connsiteY62" fmla="*/ 5783390 h 6314427"/>
              <a:gd name="connsiteX63" fmla="*/ 6501698 w 8177232"/>
              <a:gd name="connsiteY63" fmla="*/ 5983749 h 6314427"/>
              <a:gd name="connsiteX64" fmla="*/ 6063549 w 8177232"/>
              <a:gd name="connsiteY64" fmla="*/ 5983749 h 6314427"/>
              <a:gd name="connsiteX65" fmla="*/ 5149151 w 8177232"/>
              <a:gd name="connsiteY65" fmla="*/ 5898025 h 6314427"/>
              <a:gd name="connsiteX66" fmla="*/ 3396550 w 8177232"/>
              <a:gd name="connsiteY66" fmla="*/ 6250450 h 6314427"/>
              <a:gd name="connsiteX67" fmla="*/ 2929827 w 8177232"/>
              <a:gd name="connsiteY67" fmla="*/ 6298076 h 6314427"/>
              <a:gd name="connsiteX68" fmla="*/ 2596451 w 8177232"/>
              <a:gd name="connsiteY68" fmla="*/ 6212350 h 6314427"/>
              <a:gd name="connsiteX69" fmla="*/ 2272601 w 8177232"/>
              <a:gd name="connsiteY69" fmla="*/ 6136150 h 6314427"/>
              <a:gd name="connsiteX70" fmla="*/ 1824926 w 8177232"/>
              <a:gd name="connsiteY70" fmla="*/ 6193300 h 6314427"/>
              <a:gd name="connsiteX71" fmla="*/ 1243901 w 8177232"/>
              <a:gd name="connsiteY71" fmla="*/ 5917075 h 6314427"/>
              <a:gd name="connsiteX72" fmla="*/ 1167701 w 8177232"/>
              <a:gd name="connsiteY72" fmla="*/ 5678951 h 6314427"/>
              <a:gd name="connsiteX73" fmla="*/ 1081976 w 8177232"/>
              <a:gd name="connsiteY73" fmla="*/ 5269376 h 6314427"/>
              <a:gd name="connsiteX74" fmla="*/ 966315 w 8177232"/>
              <a:gd name="connsiteY74" fmla="*/ 5059373 h 6314427"/>
              <a:gd name="connsiteX75" fmla="*/ 700522 w 8177232"/>
              <a:gd name="connsiteY75" fmla="*/ 5054384 h 6314427"/>
              <a:gd name="connsiteX76" fmla="*/ 453622 w 8177232"/>
              <a:gd name="connsiteY76" fmla="*/ 4996794 h 6314427"/>
              <a:gd name="connsiteX77" fmla="*/ 402165 w 8177232"/>
              <a:gd name="connsiteY77" fmla="*/ 4870163 h 6314427"/>
              <a:gd name="connsiteX78" fmla="*/ 121293 w 8177232"/>
              <a:gd name="connsiteY78" fmla="*/ 4262016 h 6314427"/>
              <a:gd name="connsiteX79" fmla="*/ 104217 w 8177232"/>
              <a:gd name="connsiteY79" fmla="*/ 4304127 h 6314427"/>
              <a:gd name="connsiteX80" fmla="*/ 93257 w 8177232"/>
              <a:gd name="connsiteY80" fmla="*/ 4331156 h 6314427"/>
              <a:gd name="connsiteX81" fmla="*/ 26839 w 8177232"/>
              <a:gd name="connsiteY81" fmla="*/ 4124570 h 6314427"/>
              <a:gd name="connsiteX82" fmla="*/ 0 w 8177232"/>
              <a:gd name="connsiteY82" fmla="*/ 3852398 h 6314427"/>
              <a:gd name="connsiteX83" fmla="*/ 9432 w 8177232"/>
              <a:gd name="connsiteY83" fmla="*/ 3827140 h 6314427"/>
              <a:gd name="connsiteX84" fmla="*/ 338566 w 8177232"/>
              <a:gd name="connsiteY84" fmla="*/ 3034831 h 6314427"/>
              <a:gd name="connsiteX85" fmla="*/ 871740 w 8177232"/>
              <a:gd name="connsiteY85" fmla="*/ 1971780 h 6314427"/>
              <a:gd name="connsiteX86" fmla="*/ 1087223 w 8177232"/>
              <a:gd name="connsiteY86" fmla="*/ 1237926 h 6314427"/>
              <a:gd name="connsiteX87" fmla="*/ 1146185 w 8177232"/>
              <a:gd name="connsiteY87" fmla="*/ 534860 h 6314427"/>
              <a:gd name="connsiteX88" fmla="*/ 1163626 w 8177232"/>
              <a:gd name="connsiteY88" fmla="*/ 480180 h 6314427"/>
              <a:gd name="connsiteX89" fmla="*/ 1194196 w 8177232"/>
              <a:gd name="connsiteY89" fmla="*/ 458015 h 6314427"/>
              <a:gd name="connsiteX90" fmla="*/ 1466096 w 8177232"/>
              <a:gd name="connsiteY90" fmla="*/ 152699 h 6314427"/>
              <a:gd name="connsiteX91" fmla="*/ 2103093 w 8177232"/>
              <a:gd name="connsiteY91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243696 w 8177232"/>
              <a:gd name="connsiteY51" fmla="*/ 5503445 h 6314427"/>
              <a:gd name="connsiteX52" fmla="*/ 6255647 w 8177232"/>
              <a:gd name="connsiteY52" fmla="*/ 5516428 h 6314427"/>
              <a:gd name="connsiteX53" fmla="*/ 6313386 w 8177232"/>
              <a:gd name="connsiteY53" fmla="*/ 5579148 h 6314427"/>
              <a:gd name="connsiteX54" fmla="*/ 6437311 w 8177232"/>
              <a:gd name="connsiteY54" fmla="*/ 5678151 h 6314427"/>
              <a:gd name="connsiteX55" fmla="*/ 6540756 w 8177232"/>
              <a:gd name="connsiteY55" fmla="*/ 5700079 h 6314427"/>
              <a:gd name="connsiteX56" fmla="*/ 6613553 w 8177232"/>
              <a:gd name="connsiteY56" fmla="*/ 5735338 h 6314427"/>
              <a:gd name="connsiteX57" fmla="*/ 6646589 w 8177232"/>
              <a:gd name="connsiteY57" fmla="*/ 5752574 h 6314427"/>
              <a:gd name="connsiteX58" fmla="*/ 6646611 w 8177232"/>
              <a:gd name="connsiteY58" fmla="*/ 5756258 h 6314427"/>
              <a:gd name="connsiteX59" fmla="*/ 6655289 w 8177232"/>
              <a:gd name="connsiteY59" fmla="*/ 5757433 h 6314427"/>
              <a:gd name="connsiteX60" fmla="*/ 6753316 w 8177232"/>
              <a:gd name="connsiteY60" fmla="*/ 5769391 h 6314427"/>
              <a:gd name="connsiteX61" fmla="*/ 6853144 w 8177232"/>
              <a:gd name="connsiteY61" fmla="*/ 5783390 h 6314427"/>
              <a:gd name="connsiteX62" fmla="*/ 6501698 w 8177232"/>
              <a:gd name="connsiteY62" fmla="*/ 5983749 h 6314427"/>
              <a:gd name="connsiteX63" fmla="*/ 6063549 w 8177232"/>
              <a:gd name="connsiteY63" fmla="*/ 5983749 h 6314427"/>
              <a:gd name="connsiteX64" fmla="*/ 5149151 w 8177232"/>
              <a:gd name="connsiteY64" fmla="*/ 5898025 h 6314427"/>
              <a:gd name="connsiteX65" fmla="*/ 3396550 w 8177232"/>
              <a:gd name="connsiteY65" fmla="*/ 6250450 h 6314427"/>
              <a:gd name="connsiteX66" fmla="*/ 2929827 w 8177232"/>
              <a:gd name="connsiteY66" fmla="*/ 6298076 h 6314427"/>
              <a:gd name="connsiteX67" fmla="*/ 2596451 w 8177232"/>
              <a:gd name="connsiteY67" fmla="*/ 6212350 h 6314427"/>
              <a:gd name="connsiteX68" fmla="*/ 2272601 w 8177232"/>
              <a:gd name="connsiteY68" fmla="*/ 6136150 h 6314427"/>
              <a:gd name="connsiteX69" fmla="*/ 1824926 w 8177232"/>
              <a:gd name="connsiteY69" fmla="*/ 6193300 h 6314427"/>
              <a:gd name="connsiteX70" fmla="*/ 1243901 w 8177232"/>
              <a:gd name="connsiteY70" fmla="*/ 5917075 h 6314427"/>
              <a:gd name="connsiteX71" fmla="*/ 1167701 w 8177232"/>
              <a:gd name="connsiteY71" fmla="*/ 5678951 h 6314427"/>
              <a:gd name="connsiteX72" fmla="*/ 1081976 w 8177232"/>
              <a:gd name="connsiteY72" fmla="*/ 5269376 h 6314427"/>
              <a:gd name="connsiteX73" fmla="*/ 966315 w 8177232"/>
              <a:gd name="connsiteY73" fmla="*/ 5059373 h 6314427"/>
              <a:gd name="connsiteX74" fmla="*/ 700522 w 8177232"/>
              <a:gd name="connsiteY74" fmla="*/ 5054384 h 6314427"/>
              <a:gd name="connsiteX75" fmla="*/ 453622 w 8177232"/>
              <a:gd name="connsiteY75" fmla="*/ 4996794 h 6314427"/>
              <a:gd name="connsiteX76" fmla="*/ 402165 w 8177232"/>
              <a:gd name="connsiteY76" fmla="*/ 4870163 h 6314427"/>
              <a:gd name="connsiteX77" fmla="*/ 121293 w 8177232"/>
              <a:gd name="connsiteY77" fmla="*/ 4262016 h 6314427"/>
              <a:gd name="connsiteX78" fmla="*/ 104217 w 8177232"/>
              <a:gd name="connsiteY78" fmla="*/ 4304127 h 6314427"/>
              <a:gd name="connsiteX79" fmla="*/ 93257 w 8177232"/>
              <a:gd name="connsiteY79" fmla="*/ 4331156 h 6314427"/>
              <a:gd name="connsiteX80" fmla="*/ 26839 w 8177232"/>
              <a:gd name="connsiteY80" fmla="*/ 4124570 h 6314427"/>
              <a:gd name="connsiteX81" fmla="*/ 0 w 8177232"/>
              <a:gd name="connsiteY81" fmla="*/ 3852398 h 6314427"/>
              <a:gd name="connsiteX82" fmla="*/ 9432 w 8177232"/>
              <a:gd name="connsiteY82" fmla="*/ 3827140 h 6314427"/>
              <a:gd name="connsiteX83" fmla="*/ 338566 w 8177232"/>
              <a:gd name="connsiteY83" fmla="*/ 3034831 h 6314427"/>
              <a:gd name="connsiteX84" fmla="*/ 871740 w 8177232"/>
              <a:gd name="connsiteY84" fmla="*/ 1971780 h 6314427"/>
              <a:gd name="connsiteX85" fmla="*/ 1087223 w 8177232"/>
              <a:gd name="connsiteY85" fmla="*/ 1237926 h 6314427"/>
              <a:gd name="connsiteX86" fmla="*/ 1146185 w 8177232"/>
              <a:gd name="connsiteY86" fmla="*/ 534860 h 6314427"/>
              <a:gd name="connsiteX87" fmla="*/ 1163626 w 8177232"/>
              <a:gd name="connsiteY87" fmla="*/ 480180 h 6314427"/>
              <a:gd name="connsiteX88" fmla="*/ 1194196 w 8177232"/>
              <a:gd name="connsiteY88" fmla="*/ 458015 h 6314427"/>
              <a:gd name="connsiteX89" fmla="*/ 1466096 w 8177232"/>
              <a:gd name="connsiteY89" fmla="*/ 152699 h 6314427"/>
              <a:gd name="connsiteX90" fmla="*/ 2103093 w 8177232"/>
              <a:gd name="connsiteY90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243696 w 8177232"/>
              <a:gd name="connsiteY51" fmla="*/ 5503445 h 6314427"/>
              <a:gd name="connsiteX52" fmla="*/ 6255647 w 8177232"/>
              <a:gd name="connsiteY52" fmla="*/ 5516428 h 6314427"/>
              <a:gd name="connsiteX53" fmla="*/ 6313386 w 8177232"/>
              <a:gd name="connsiteY53" fmla="*/ 5579148 h 6314427"/>
              <a:gd name="connsiteX54" fmla="*/ 6540756 w 8177232"/>
              <a:gd name="connsiteY54" fmla="*/ 5700079 h 6314427"/>
              <a:gd name="connsiteX55" fmla="*/ 6613553 w 8177232"/>
              <a:gd name="connsiteY55" fmla="*/ 5735338 h 6314427"/>
              <a:gd name="connsiteX56" fmla="*/ 6646589 w 8177232"/>
              <a:gd name="connsiteY56" fmla="*/ 5752574 h 6314427"/>
              <a:gd name="connsiteX57" fmla="*/ 6646611 w 8177232"/>
              <a:gd name="connsiteY57" fmla="*/ 5756258 h 6314427"/>
              <a:gd name="connsiteX58" fmla="*/ 6655289 w 8177232"/>
              <a:gd name="connsiteY58" fmla="*/ 5757433 h 6314427"/>
              <a:gd name="connsiteX59" fmla="*/ 6753316 w 8177232"/>
              <a:gd name="connsiteY59" fmla="*/ 5769391 h 6314427"/>
              <a:gd name="connsiteX60" fmla="*/ 6853144 w 8177232"/>
              <a:gd name="connsiteY60" fmla="*/ 5783390 h 6314427"/>
              <a:gd name="connsiteX61" fmla="*/ 6501698 w 8177232"/>
              <a:gd name="connsiteY61" fmla="*/ 5983749 h 6314427"/>
              <a:gd name="connsiteX62" fmla="*/ 6063549 w 8177232"/>
              <a:gd name="connsiteY62" fmla="*/ 5983749 h 6314427"/>
              <a:gd name="connsiteX63" fmla="*/ 5149151 w 8177232"/>
              <a:gd name="connsiteY63" fmla="*/ 5898025 h 6314427"/>
              <a:gd name="connsiteX64" fmla="*/ 3396550 w 8177232"/>
              <a:gd name="connsiteY64" fmla="*/ 6250450 h 6314427"/>
              <a:gd name="connsiteX65" fmla="*/ 2929827 w 8177232"/>
              <a:gd name="connsiteY65" fmla="*/ 6298076 h 6314427"/>
              <a:gd name="connsiteX66" fmla="*/ 2596451 w 8177232"/>
              <a:gd name="connsiteY66" fmla="*/ 6212350 h 6314427"/>
              <a:gd name="connsiteX67" fmla="*/ 2272601 w 8177232"/>
              <a:gd name="connsiteY67" fmla="*/ 6136150 h 6314427"/>
              <a:gd name="connsiteX68" fmla="*/ 1824926 w 8177232"/>
              <a:gd name="connsiteY68" fmla="*/ 6193300 h 6314427"/>
              <a:gd name="connsiteX69" fmla="*/ 1243901 w 8177232"/>
              <a:gd name="connsiteY69" fmla="*/ 5917075 h 6314427"/>
              <a:gd name="connsiteX70" fmla="*/ 1167701 w 8177232"/>
              <a:gd name="connsiteY70" fmla="*/ 5678951 h 6314427"/>
              <a:gd name="connsiteX71" fmla="*/ 1081976 w 8177232"/>
              <a:gd name="connsiteY71" fmla="*/ 5269376 h 6314427"/>
              <a:gd name="connsiteX72" fmla="*/ 966315 w 8177232"/>
              <a:gd name="connsiteY72" fmla="*/ 5059373 h 6314427"/>
              <a:gd name="connsiteX73" fmla="*/ 700522 w 8177232"/>
              <a:gd name="connsiteY73" fmla="*/ 5054384 h 6314427"/>
              <a:gd name="connsiteX74" fmla="*/ 453622 w 8177232"/>
              <a:gd name="connsiteY74" fmla="*/ 4996794 h 6314427"/>
              <a:gd name="connsiteX75" fmla="*/ 402165 w 8177232"/>
              <a:gd name="connsiteY75" fmla="*/ 4870163 h 6314427"/>
              <a:gd name="connsiteX76" fmla="*/ 121293 w 8177232"/>
              <a:gd name="connsiteY76" fmla="*/ 4262016 h 6314427"/>
              <a:gd name="connsiteX77" fmla="*/ 104217 w 8177232"/>
              <a:gd name="connsiteY77" fmla="*/ 4304127 h 6314427"/>
              <a:gd name="connsiteX78" fmla="*/ 93257 w 8177232"/>
              <a:gd name="connsiteY78" fmla="*/ 4331156 h 6314427"/>
              <a:gd name="connsiteX79" fmla="*/ 26839 w 8177232"/>
              <a:gd name="connsiteY79" fmla="*/ 4124570 h 6314427"/>
              <a:gd name="connsiteX80" fmla="*/ 0 w 8177232"/>
              <a:gd name="connsiteY80" fmla="*/ 3852398 h 6314427"/>
              <a:gd name="connsiteX81" fmla="*/ 9432 w 8177232"/>
              <a:gd name="connsiteY81" fmla="*/ 3827140 h 6314427"/>
              <a:gd name="connsiteX82" fmla="*/ 338566 w 8177232"/>
              <a:gd name="connsiteY82" fmla="*/ 3034831 h 6314427"/>
              <a:gd name="connsiteX83" fmla="*/ 871740 w 8177232"/>
              <a:gd name="connsiteY83" fmla="*/ 1971780 h 6314427"/>
              <a:gd name="connsiteX84" fmla="*/ 1087223 w 8177232"/>
              <a:gd name="connsiteY84" fmla="*/ 1237926 h 6314427"/>
              <a:gd name="connsiteX85" fmla="*/ 1146185 w 8177232"/>
              <a:gd name="connsiteY85" fmla="*/ 534860 h 6314427"/>
              <a:gd name="connsiteX86" fmla="*/ 1163626 w 8177232"/>
              <a:gd name="connsiteY86" fmla="*/ 480180 h 6314427"/>
              <a:gd name="connsiteX87" fmla="*/ 1194196 w 8177232"/>
              <a:gd name="connsiteY87" fmla="*/ 458015 h 6314427"/>
              <a:gd name="connsiteX88" fmla="*/ 1466096 w 8177232"/>
              <a:gd name="connsiteY88" fmla="*/ 152699 h 6314427"/>
              <a:gd name="connsiteX89" fmla="*/ 2103093 w 8177232"/>
              <a:gd name="connsiteY89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243696 w 8177232"/>
              <a:gd name="connsiteY51" fmla="*/ 5503445 h 6314427"/>
              <a:gd name="connsiteX52" fmla="*/ 6255647 w 8177232"/>
              <a:gd name="connsiteY52" fmla="*/ 5516428 h 6314427"/>
              <a:gd name="connsiteX53" fmla="*/ 6540756 w 8177232"/>
              <a:gd name="connsiteY53" fmla="*/ 5700079 h 6314427"/>
              <a:gd name="connsiteX54" fmla="*/ 6613553 w 8177232"/>
              <a:gd name="connsiteY54" fmla="*/ 5735338 h 6314427"/>
              <a:gd name="connsiteX55" fmla="*/ 6646589 w 8177232"/>
              <a:gd name="connsiteY55" fmla="*/ 5752574 h 6314427"/>
              <a:gd name="connsiteX56" fmla="*/ 6646611 w 8177232"/>
              <a:gd name="connsiteY56" fmla="*/ 5756258 h 6314427"/>
              <a:gd name="connsiteX57" fmla="*/ 6655289 w 8177232"/>
              <a:gd name="connsiteY57" fmla="*/ 5757433 h 6314427"/>
              <a:gd name="connsiteX58" fmla="*/ 6753316 w 8177232"/>
              <a:gd name="connsiteY58" fmla="*/ 5769391 h 6314427"/>
              <a:gd name="connsiteX59" fmla="*/ 6853144 w 8177232"/>
              <a:gd name="connsiteY59" fmla="*/ 5783390 h 6314427"/>
              <a:gd name="connsiteX60" fmla="*/ 6501698 w 8177232"/>
              <a:gd name="connsiteY60" fmla="*/ 5983749 h 6314427"/>
              <a:gd name="connsiteX61" fmla="*/ 6063549 w 8177232"/>
              <a:gd name="connsiteY61" fmla="*/ 5983749 h 6314427"/>
              <a:gd name="connsiteX62" fmla="*/ 5149151 w 8177232"/>
              <a:gd name="connsiteY62" fmla="*/ 5898025 h 6314427"/>
              <a:gd name="connsiteX63" fmla="*/ 3396550 w 8177232"/>
              <a:gd name="connsiteY63" fmla="*/ 6250450 h 6314427"/>
              <a:gd name="connsiteX64" fmla="*/ 2929827 w 8177232"/>
              <a:gd name="connsiteY64" fmla="*/ 6298076 h 6314427"/>
              <a:gd name="connsiteX65" fmla="*/ 2596451 w 8177232"/>
              <a:gd name="connsiteY65" fmla="*/ 6212350 h 6314427"/>
              <a:gd name="connsiteX66" fmla="*/ 2272601 w 8177232"/>
              <a:gd name="connsiteY66" fmla="*/ 6136150 h 6314427"/>
              <a:gd name="connsiteX67" fmla="*/ 1824926 w 8177232"/>
              <a:gd name="connsiteY67" fmla="*/ 6193300 h 6314427"/>
              <a:gd name="connsiteX68" fmla="*/ 1243901 w 8177232"/>
              <a:gd name="connsiteY68" fmla="*/ 5917075 h 6314427"/>
              <a:gd name="connsiteX69" fmla="*/ 1167701 w 8177232"/>
              <a:gd name="connsiteY69" fmla="*/ 5678951 h 6314427"/>
              <a:gd name="connsiteX70" fmla="*/ 1081976 w 8177232"/>
              <a:gd name="connsiteY70" fmla="*/ 5269376 h 6314427"/>
              <a:gd name="connsiteX71" fmla="*/ 966315 w 8177232"/>
              <a:gd name="connsiteY71" fmla="*/ 5059373 h 6314427"/>
              <a:gd name="connsiteX72" fmla="*/ 700522 w 8177232"/>
              <a:gd name="connsiteY72" fmla="*/ 5054384 h 6314427"/>
              <a:gd name="connsiteX73" fmla="*/ 453622 w 8177232"/>
              <a:gd name="connsiteY73" fmla="*/ 4996794 h 6314427"/>
              <a:gd name="connsiteX74" fmla="*/ 402165 w 8177232"/>
              <a:gd name="connsiteY74" fmla="*/ 4870163 h 6314427"/>
              <a:gd name="connsiteX75" fmla="*/ 121293 w 8177232"/>
              <a:gd name="connsiteY75" fmla="*/ 4262016 h 6314427"/>
              <a:gd name="connsiteX76" fmla="*/ 104217 w 8177232"/>
              <a:gd name="connsiteY76" fmla="*/ 4304127 h 6314427"/>
              <a:gd name="connsiteX77" fmla="*/ 93257 w 8177232"/>
              <a:gd name="connsiteY77" fmla="*/ 4331156 h 6314427"/>
              <a:gd name="connsiteX78" fmla="*/ 26839 w 8177232"/>
              <a:gd name="connsiteY78" fmla="*/ 4124570 h 6314427"/>
              <a:gd name="connsiteX79" fmla="*/ 0 w 8177232"/>
              <a:gd name="connsiteY79" fmla="*/ 3852398 h 6314427"/>
              <a:gd name="connsiteX80" fmla="*/ 9432 w 8177232"/>
              <a:gd name="connsiteY80" fmla="*/ 3827140 h 6314427"/>
              <a:gd name="connsiteX81" fmla="*/ 338566 w 8177232"/>
              <a:gd name="connsiteY81" fmla="*/ 3034831 h 6314427"/>
              <a:gd name="connsiteX82" fmla="*/ 871740 w 8177232"/>
              <a:gd name="connsiteY82" fmla="*/ 1971780 h 6314427"/>
              <a:gd name="connsiteX83" fmla="*/ 1087223 w 8177232"/>
              <a:gd name="connsiteY83" fmla="*/ 1237926 h 6314427"/>
              <a:gd name="connsiteX84" fmla="*/ 1146185 w 8177232"/>
              <a:gd name="connsiteY84" fmla="*/ 534860 h 6314427"/>
              <a:gd name="connsiteX85" fmla="*/ 1163626 w 8177232"/>
              <a:gd name="connsiteY85" fmla="*/ 480180 h 6314427"/>
              <a:gd name="connsiteX86" fmla="*/ 1194196 w 8177232"/>
              <a:gd name="connsiteY86" fmla="*/ 458015 h 6314427"/>
              <a:gd name="connsiteX87" fmla="*/ 1466096 w 8177232"/>
              <a:gd name="connsiteY87" fmla="*/ 152699 h 6314427"/>
              <a:gd name="connsiteX88" fmla="*/ 2103093 w 8177232"/>
              <a:gd name="connsiteY8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243696 w 8177232"/>
              <a:gd name="connsiteY51" fmla="*/ 5503445 h 6314427"/>
              <a:gd name="connsiteX52" fmla="*/ 6540756 w 8177232"/>
              <a:gd name="connsiteY52" fmla="*/ 5700079 h 6314427"/>
              <a:gd name="connsiteX53" fmla="*/ 6613553 w 8177232"/>
              <a:gd name="connsiteY53" fmla="*/ 5735338 h 6314427"/>
              <a:gd name="connsiteX54" fmla="*/ 6646589 w 8177232"/>
              <a:gd name="connsiteY54" fmla="*/ 5752574 h 6314427"/>
              <a:gd name="connsiteX55" fmla="*/ 6646611 w 8177232"/>
              <a:gd name="connsiteY55" fmla="*/ 5756258 h 6314427"/>
              <a:gd name="connsiteX56" fmla="*/ 6655289 w 8177232"/>
              <a:gd name="connsiteY56" fmla="*/ 5757433 h 6314427"/>
              <a:gd name="connsiteX57" fmla="*/ 6753316 w 8177232"/>
              <a:gd name="connsiteY57" fmla="*/ 5769391 h 6314427"/>
              <a:gd name="connsiteX58" fmla="*/ 6853144 w 8177232"/>
              <a:gd name="connsiteY58" fmla="*/ 5783390 h 6314427"/>
              <a:gd name="connsiteX59" fmla="*/ 6501698 w 8177232"/>
              <a:gd name="connsiteY59" fmla="*/ 5983749 h 6314427"/>
              <a:gd name="connsiteX60" fmla="*/ 6063549 w 8177232"/>
              <a:gd name="connsiteY60" fmla="*/ 5983749 h 6314427"/>
              <a:gd name="connsiteX61" fmla="*/ 5149151 w 8177232"/>
              <a:gd name="connsiteY61" fmla="*/ 5898025 h 6314427"/>
              <a:gd name="connsiteX62" fmla="*/ 3396550 w 8177232"/>
              <a:gd name="connsiteY62" fmla="*/ 6250450 h 6314427"/>
              <a:gd name="connsiteX63" fmla="*/ 2929827 w 8177232"/>
              <a:gd name="connsiteY63" fmla="*/ 6298076 h 6314427"/>
              <a:gd name="connsiteX64" fmla="*/ 2596451 w 8177232"/>
              <a:gd name="connsiteY64" fmla="*/ 6212350 h 6314427"/>
              <a:gd name="connsiteX65" fmla="*/ 2272601 w 8177232"/>
              <a:gd name="connsiteY65" fmla="*/ 6136150 h 6314427"/>
              <a:gd name="connsiteX66" fmla="*/ 1824926 w 8177232"/>
              <a:gd name="connsiteY66" fmla="*/ 6193300 h 6314427"/>
              <a:gd name="connsiteX67" fmla="*/ 1243901 w 8177232"/>
              <a:gd name="connsiteY67" fmla="*/ 5917075 h 6314427"/>
              <a:gd name="connsiteX68" fmla="*/ 1167701 w 8177232"/>
              <a:gd name="connsiteY68" fmla="*/ 5678951 h 6314427"/>
              <a:gd name="connsiteX69" fmla="*/ 1081976 w 8177232"/>
              <a:gd name="connsiteY69" fmla="*/ 5269376 h 6314427"/>
              <a:gd name="connsiteX70" fmla="*/ 966315 w 8177232"/>
              <a:gd name="connsiteY70" fmla="*/ 5059373 h 6314427"/>
              <a:gd name="connsiteX71" fmla="*/ 700522 w 8177232"/>
              <a:gd name="connsiteY71" fmla="*/ 5054384 h 6314427"/>
              <a:gd name="connsiteX72" fmla="*/ 453622 w 8177232"/>
              <a:gd name="connsiteY72" fmla="*/ 4996794 h 6314427"/>
              <a:gd name="connsiteX73" fmla="*/ 402165 w 8177232"/>
              <a:gd name="connsiteY73" fmla="*/ 4870163 h 6314427"/>
              <a:gd name="connsiteX74" fmla="*/ 121293 w 8177232"/>
              <a:gd name="connsiteY74" fmla="*/ 4262016 h 6314427"/>
              <a:gd name="connsiteX75" fmla="*/ 104217 w 8177232"/>
              <a:gd name="connsiteY75" fmla="*/ 4304127 h 6314427"/>
              <a:gd name="connsiteX76" fmla="*/ 93257 w 8177232"/>
              <a:gd name="connsiteY76" fmla="*/ 4331156 h 6314427"/>
              <a:gd name="connsiteX77" fmla="*/ 26839 w 8177232"/>
              <a:gd name="connsiteY77" fmla="*/ 4124570 h 6314427"/>
              <a:gd name="connsiteX78" fmla="*/ 0 w 8177232"/>
              <a:gd name="connsiteY78" fmla="*/ 3852398 h 6314427"/>
              <a:gd name="connsiteX79" fmla="*/ 9432 w 8177232"/>
              <a:gd name="connsiteY79" fmla="*/ 3827140 h 6314427"/>
              <a:gd name="connsiteX80" fmla="*/ 338566 w 8177232"/>
              <a:gd name="connsiteY80" fmla="*/ 3034831 h 6314427"/>
              <a:gd name="connsiteX81" fmla="*/ 871740 w 8177232"/>
              <a:gd name="connsiteY81" fmla="*/ 1971780 h 6314427"/>
              <a:gd name="connsiteX82" fmla="*/ 1087223 w 8177232"/>
              <a:gd name="connsiteY82" fmla="*/ 1237926 h 6314427"/>
              <a:gd name="connsiteX83" fmla="*/ 1146185 w 8177232"/>
              <a:gd name="connsiteY83" fmla="*/ 534860 h 6314427"/>
              <a:gd name="connsiteX84" fmla="*/ 1163626 w 8177232"/>
              <a:gd name="connsiteY84" fmla="*/ 480180 h 6314427"/>
              <a:gd name="connsiteX85" fmla="*/ 1194196 w 8177232"/>
              <a:gd name="connsiteY85" fmla="*/ 458015 h 6314427"/>
              <a:gd name="connsiteX86" fmla="*/ 1466096 w 8177232"/>
              <a:gd name="connsiteY86" fmla="*/ 152699 h 6314427"/>
              <a:gd name="connsiteX87" fmla="*/ 2103093 w 8177232"/>
              <a:gd name="connsiteY87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243696 w 8177232"/>
              <a:gd name="connsiteY51" fmla="*/ 5503445 h 6314427"/>
              <a:gd name="connsiteX52" fmla="*/ 6540756 w 8177232"/>
              <a:gd name="connsiteY52" fmla="*/ 5700079 h 6314427"/>
              <a:gd name="connsiteX53" fmla="*/ 6613553 w 8177232"/>
              <a:gd name="connsiteY53" fmla="*/ 5735338 h 6314427"/>
              <a:gd name="connsiteX54" fmla="*/ 6646589 w 8177232"/>
              <a:gd name="connsiteY54" fmla="*/ 5752574 h 6314427"/>
              <a:gd name="connsiteX55" fmla="*/ 6655289 w 8177232"/>
              <a:gd name="connsiteY55" fmla="*/ 5757433 h 6314427"/>
              <a:gd name="connsiteX56" fmla="*/ 6753316 w 8177232"/>
              <a:gd name="connsiteY56" fmla="*/ 5769391 h 6314427"/>
              <a:gd name="connsiteX57" fmla="*/ 6853144 w 8177232"/>
              <a:gd name="connsiteY57" fmla="*/ 5783390 h 6314427"/>
              <a:gd name="connsiteX58" fmla="*/ 6501698 w 8177232"/>
              <a:gd name="connsiteY58" fmla="*/ 5983749 h 6314427"/>
              <a:gd name="connsiteX59" fmla="*/ 6063549 w 8177232"/>
              <a:gd name="connsiteY59" fmla="*/ 5983749 h 6314427"/>
              <a:gd name="connsiteX60" fmla="*/ 5149151 w 8177232"/>
              <a:gd name="connsiteY60" fmla="*/ 5898025 h 6314427"/>
              <a:gd name="connsiteX61" fmla="*/ 3396550 w 8177232"/>
              <a:gd name="connsiteY61" fmla="*/ 6250450 h 6314427"/>
              <a:gd name="connsiteX62" fmla="*/ 2929827 w 8177232"/>
              <a:gd name="connsiteY62" fmla="*/ 6298076 h 6314427"/>
              <a:gd name="connsiteX63" fmla="*/ 2596451 w 8177232"/>
              <a:gd name="connsiteY63" fmla="*/ 6212350 h 6314427"/>
              <a:gd name="connsiteX64" fmla="*/ 2272601 w 8177232"/>
              <a:gd name="connsiteY64" fmla="*/ 6136150 h 6314427"/>
              <a:gd name="connsiteX65" fmla="*/ 1824926 w 8177232"/>
              <a:gd name="connsiteY65" fmla="*/ 6193300 h 6314427"/>
              <a:gd name="connsiteX66" fmla="*/ 1243901 w 8177232"/>
              <a:gd name="connsiteY66" fmla="*/ 5917075 h 6314427"/>
              <a:gd name="connsiteX67" fmla="*/ 1167701 w 8177232"/>
              <a:gd name="connsiteY67" fmla="*/ 5678951 h 6314427"/>
              <a:gd name="connsiteX68" fmla="*/ 1081976 w 8177232"/>
              <a:gd name="connsiteY68" fmla="*/ 5269376 h 6314427"/>
              <a:gd name="connsiteX69" fmla="*/ 966315 w 8177232"/>
              <a:gd name="connsiteY69" fmla="*/ 5059373 h 6314427"/>
              <a:gd name="connsiteX70" fmla="*/ 700522 w 8177232"/>
              <a:gd name="connsiteY70" fmla="*/ 5054384 h 6314427"/>
              <a:gd name="connsiteX71" fmla="*/ 453622 w 8177232"/>
              <a:gd name="connsiteY71" fmla="*/ 4996794 h 6314427"/>
              <a:gd name="connsiteX72" fmla="*/ 402165 w 8177232"/>
              <a:gd name="connsiteY72" fmla="*/ 4870163 h 6314427"/>
              <a:gd name="connsiteX73" fmla="*/ 121293 w 8177232"/>
              <a:gd name="connsiteY73" fmla="*/ 4262016 h 6314427"/>
              <a:gd name="connsiteX74" fmla="*/ 104217 w 8177232"/>
              <a:gd name="connsiteY74" fmla="*/ 4304127 h 6314427"/>
              <a:gd name="connsiteX75" fmla="*/ 93257 w 8177232"/>
              <a:gd name="connsiteY75" fmla="*/ 4331156 h 6314427"/>
              <a:gd name="connsiteX76" fmla="*/ 26839 w 8177232"/>
              <a:gd name="connsiteY76" fmla="*/ 4124570 h 6314427"/>
              <a:gd name="connsiteX77" fmla="*/ 0 w 8177232"/>
              <a:gd name="connsiteY77" fmla="*/ 3852398 h 6314427"/>
              <a:gd name="connsiteX78" fmla="*/ 9432 w 8177232"/>
              <a:gd name="connsiteY78" fmla="*/ 3827140 h 6314427"/>
              <a:gd name="connsiteX79" fmla="*/ 338566 w 8177232"/>
              <a:gd name="connsiteY79" fmla="*/ 3034831 h 6314427"/>
              <a:gd name="connsiteX80" fmla="*/ 871740 w 8177232"/>
              <a:gd name="connsiteY80" fmla="*/ 1971780 h 6314427"/>
              <a:gd name="connsiteX81" fmla="*/ 1087223 w 8177232"/>
              <a:gd name="connsiteY81" fmla="*/ 1237926 h 6314427"/>
              <a:gd name="connsiteX82" fmla="*/ 1146185 w 8177232"/>
              <a:gd name="connsiteY82" fmla="*/ 534860 h 6314427"/>
              <a:gd name="connsiteX83" fmla="*/ 1163626 w 8177232"/>
              <a:gd name="connsiteY83" fmla="*/ 480180 h 6314427"/>
              <a:gd name="connsiteX84" fmla="*/ 1194196 w 8177232"/>
              <a:gd name="connsiteY84" fmla="*/ 458015 h 6314427"/>
              <a:gd name="connsiteX85" fmla="*/ 1466096 w 8177232"/>
              <a:gd name="connsiteY85" fmla="*/ 152699 h 6314427"/>
              <a:gd name="connsiteX86" fmla="*/ 2103093 w 8177232"/>
              <a:gd name="connsiteY86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243696 w 8177232"/>
              <a:gd name="connsiteY51" fmla="*/ 5503445 h 6314427"/>
              <a:gd name="connsiteX52" fmla="*/ 6540756 w 8177232"/>
              <a:gd name="connsiteY52" fmla="*/ 5700079 h 6314427"/>
              <a:gd name="connsiteX53" fmla="*/ 6613553 w 8177232"/>
              <a:gd name="connsiteY53" fmla="*/ 5735338 h 6314427"/>
              <a:gd name="connsiteX54" fmla="*/ 6646589 w 8177232"/>
              <a:gd name="connsiteY54" fmla="*/ 5752574 h 6314427"/>
              <a:gd name="connsiteX55" fmla="*/ 6753316 w 8177232"/>
              <a:gd name="connsiteY55" fmla="*/ 5769391 h 6314427"/>
              <a:gd name="connsiteX56" fmla="*/ 6853144 w 8177232"/>
              <a:gd name="connsiteY56" fmla="*/ 5783390 h 6314427"/>
              <a:gd name="connsiteX57" fmla="*/ 6501698 w 8177232"/>
              <a:gd name="connsiteY57" fmla="*/ 5983749 h 6314427"/>
              <a:gd name="connsiteX58" fmla="*/ 6063549 w 8177232"/>
              <a:gd name="connsiteY58" fmla="*/ 5983749 h 6314427"/>
              <a:gd name="connsiteX59" fmla="*/ 5149151 w 8177232"/>
              <a:gd name="connsiteY59" fmla="*/ 5898025 h 6314427"/>
              <a:gd name="connsiteX60" fmla="*/ 3396550 w 8177232"/>
              <a:gd name="connsiteY60" fmla="*/ 6250450 h 6314427"/>
              <a:gd name="connsiteX61" fmla="*/ 2929827 w 8177232"/>
              <a:gd name="connsiteY61" fmla="*/ 6298076 h 6314427"/>
              <a:gd name="connsiteX62" fmla="*/ 2596451 w 8177232"/>
              <a:gd name="connsiteY62" fmla="*/ 6212350 h 6314427"/>
              <a:gd name="connsiteX63" fmla="*/ 2272601 w 8177232"/>
              <a:gd name="connsiteY63" fmla="*/ 6136150 h 6314427"/>
              <a:gd name="connsiteX64" fmla="*/ 1824926 w 8177232"/>
              <a:gd name="connsiteY64" fmla="*/ 6193300 h 6314427"/>
              <a:gd name="connsiteX65" fmla="*/ 1243901 w 8177232"/>
              <a:gd name="connsiteY65" fmla="*/ 5917075 h 6314427"/>
              <a:gd name="connsiteX66" fmla="*/ 1167701 w 8177232"/>
              <a:gd name="connsiteY66" fmla="*/ 5678951 h 6314427"/>
              <a:gd name="connsiteX67" fmla="*/ 1081976 w 8177232"/>
              <a:gd name="connsiteY67" fmla="*/ 5269376 h 6314427"/>
              <a:gd name="connsiteX68" fmla="*/ 966315 w 8177232"/>
              <a:gd name="connsiteY68" fmla="*/ 5059373 h 6314427"/>
              <a:gd name="connsiteX69" fmla="*/ 700522 w 8177232"/>
              <a:gd name="connsiteY69" fmla="*/ 5054384 h 6314427"/>
              <a:gd name="connsiteX70" fmla="*/ 453622 w 8177232"/>
              <a:gd name="connsiteY70" fmla="*/ 4996794 h 6314427"/>
              <a:gd name="connsiteX71" fmla="*/ 402165 w 8177232"/>
              <a:gd name="connsiteY71" fmla="*/ 4870163 h 6314427"/>
              <a:gd name="connsiteX72" fmla="*/ 121293 w 8177232"/>
              <a:gd name="connsiteY72" fmla="*/ 4262016 h 6314427"/>
              <a:gd name="connsiteX73" fmla="*/ 104217 w 8177232"/>
              <a:gd name="connsiteY73" fmla="*/ 4304127 h 6314427"/>
              <a:gd name="connsiteX74" fmla="*/ 93257 w 8177232"/>
              <a:gd name="connsiteY74" fmla="*/ 4331156 h 6314427"/>
              <a:gd name="connsiteX75" fmla="*/ 26839 w 8177232"/>
              <a:gd name="connsiteY75" fmla="*/ 4124570 h 6314427"/>
              <a:gd name="connsiteX76" fmla="*/ 0 w 8177232"/>
              <a:gd name="connsiteY76" fmla="*/ 3852398 h 6314427"/>
              <a:gd name="connsiteX77" fmla="*/ 9432 w 8177232"/>
              <a:gd name="connsiteY77" fmla="*/ 3827140 h 6314427"/>
              <a:gd name="connsiteX78" fmla="*/ 338566 w 8177232"/>
              <a:gd name="connsiteY78" fmla="*/ 3034831 h 6314427"/>
              <a:gd name="connsiteX79" fmla="*/ 871740 w 8177232"/>
              <a:gd name="connsiteY79" fmla="*/ 1971780 h 6314427"/>
              <a:gd name="connsiteX80" fmla="*/ 1087223 w 8177232"/>
              <a:gd name="connsiteY80" fmla="*/ 1237926 h 6314427"/>
              <a:gd name="connsiteX81" fmla="*/ 1146185 w 8177232"/>
              <a:gd name="connsiteY81" fmla="*/ 534860 h 6314427"/>
              <a:gd name="connsiteX82" fmla="*/ 1163626 w 8177232"/>
              <a:gd name="connsiteY82" fmla="*/ 480180 h 6314427"/>
              <a:gd name="connsiteX83" fmla="*/ 1194196 w 8177232"/>
              <a:gd name="connsiteY83" fmla="*/ 458015 h 6314427"/>
              <a:gd name="connsiteX84" fmla="*/ 1466096 w 8177232"/>
              <a:gd name="connsiteY84" fmla="*/ 152699 h 6314427"/>
              <a:gd name="connsiteX85" fmla="*/ 2103093 w 8177232"/>
              <a:gd name="connsiteY85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243696 w 8177232"/>
              <a:gd name="connsiteY51" fmla="*/ 5503445 h 6314427"/>
              <a:gd name="connsiteX52" fmla="*/ 6540756 w 8177232"/>
              <a:gd name="connsiteY52" fmla="*/ 5700079 h 6314427"/>
              <a:gd name="connsiteX53" fmla="*/ 6613553 w 8177232"/>
              <a:gd name="connsiteY53" fmla="*/ 5735338 h 6314427"/>
              <a:gd name="connsiteX54" fmla="*/ 6753316 w 8177232"/>
              <a:gd name="connsiteY54" fmla="*/ 5769391 h 6314427"/>
              <a:gd name="connsiteX55" fmla="*/ 6853144 w 8177232"/>
              <a:gd name="connsiteY55" fmla="*/ 5783390 h 6314427"/>
              <a:gd name="connsiteX56" fmla="*/ 6501698 w 8177232"/>
              <a:gd name="connsiteY56" fmla="*/ 5983749 h 6314427"/>
              <a:gd name="connsiteX57" fmla="*/ 6063549 w 8177232"/>
              <a:gd name="connsiteY57" fmla="*/ 5983749 h 6314427"/>
              <a:gd name="connsiteX58" fmla="*/ 5149151 w 8177232"/>
              <a:gd name="connsiteY58" fmla="*/ 5898025 h 6314427"/>
              <a:gd name="connsiteX59" fmla="*/ 3396550 w 8177232"/>
              <a:gd name="connsiteY59" fmla="*/ 6250450 h 6314427"/>
              <a:gd name="connsiteX60" fmla="*/ 2929827 w 8177232"/>
              <a:gd name="connsiteY60" fmla="*/ 6298076 h 6314427"/>
              <a:gd name="connsiteX61" fmla="*/ 2596451 w 8177232"/>
              <a:gd name="connsiteY61" fmla="*/ 6212350 h 6314427"/>
              <a:gd name="connsiteX62" fmla="*/ 2272601 w 8177232"/>
              <a:gd name="connsiteY62" fmla="*/ 6136150 h 6314427"/>
              <a:gd name="connsiteX63" fmla="*/ 1824926 w 8177232"/>
              <a:gd name="connsiteY63" fmla="*/ 6193300 h 6314427"/>
              <a:gd name="connsiteX64" fmla="*/ 1243901 w 8177232"/>
              <a:gd name="connsiteY64" fmla="*/ 5917075 h 6314427"/>
              <a:gd name="connsiteX65" fmla="*/ 1167701 w 8177232"/>
              <a:gd name="connsiteY65" fmla="*/ 5678951 h 6314427"/>
              <a:gd name="connsiteX66" fmla="*/ 1081976 w 8177232"/>
              <a:gd name="connsiteY66" fmla="*/ 5269376 h 6314427"/>
              <a:gd name="connsiteX67" fmla="*/ 966315 w 8177232"/>
              <a:gd name="connsiteY67" fmla="*/ 5059373 h 6314427"/>
              <a:gd name="connsiteX68" fmla="*/ 700522 w 8177232"/>
              <a:gd name="connsiteY68" fmla="*/ 5054384 h 6314427"/>
              <a:gd name="connsiteX69" fmla="*/ 453622 w 8177232"/>
              <a:gd name="connsiteY69" fmla="*/ 4996794 h 6314427"/>
              <a:gd name="connsiteX70" fmla="*/ 402165 w 8177232"/>
              <a:gd name="connsiteY70" fmla="*/ 4870163 h 6314427"/>
              <a:gd name="connsiteX71" fmla="*/ 121293 w 8177232"/>
              <a:gd name="connsiteY71" fmla="*/ 4262016 h 6314427"/>
              <a:gd name="connsiteX72" fmla="*/ 104217 w 8177232"/>
              <a:gd name="connsiteY72" fmla="*/ 4304127 h 6314427"/>
              <a:gd name="connsiteX73" fmla="*/ 93257 w 8177232"/>
              <a:gd name="connsiteY73" fmla="*/ 4331156 h 6314427"/>
              <a:gd name="connsiteX74" fmla="*/ 26839 w 8177232"/>
              <a:gd name="connsiteY74" fmla="*/ 4124570 h 6314427"/>
              <a:gd name="connsiteX75" fmla="*/ 0 w 8177232"/>
              <a:gd name="connsiteY75" fmla="*/ 3852398 h 6314427"/>
              <a:gd name="connsiteX76" fmla="*/ 9432 w 8177232"/>
              <a:gd name="connsiteY76" fmla="*/ 3827140 h 6314427"/>
              <a:gd name="connsiteX77" fmla="*/ 338566 w 8177232"/>
              <a:gd name="connsiteY77" fmla="*/ 3034831 h 6314427"/>
              <a:gd name="connsiteX78" fmla="*/ 871740 w 8177232"/>
              <a:gd name="connsiteY78" fmla="*/ 1971780 h 6314427"/>
              <a:gd name="connsiteX79" fmla="*/ 1087223 w 8177232"/>
              <a:gd name="connsiteY79" fmla="*/ 1237926 h 6314427"/>
              <a:gd name="connsiteX80" fmla="*/ 1146185 w 8177232"/>
              <a:gd name="connsiteY80" fmla="*/ 534860 h 6314427"/>
              <a:gd name="connsiteX81" fmla="*/ 1163626 w 8177232"/>
              <a:gd name="connsiteY81" fmla="*/ 480180 h 6314427"/>
              <a:gd name="connsiteX82" fmla="*/ 1194196 w 8177232"/>
              <a:gd name="connsiteY82" fmla="*/ 458015 h 6314427"/>
              <a:gd name="connsiteX83" fmla="*/ 1466096 w 8177232"/>
              <a:gd name="connsiteY83" fmla="*/ 152699 h 6314427"/>
              <a:gd name="connsiteX84" fmla="*/ 2103093 w 8177232"/>
              <a:gd name="connsiteY84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243696 w 8177232"/>
              <a:gd name="connsiteY51" fmla="*/ 5503445 h 6314427"/>
              <a:gd name="connsiteX52" fmla="*/ 6540756 w 8177232"/>
              <a:gd name="connsiteY52" fmla="*/ 5700079 h 6314427"/>
              <a:gd name="connsiteX53" fmla="*/ 6753316 w 8177232"/>
              <a:gd name="connsiteY53" fmla="*/ 5769391 h 6314427"/>
              <a:gd name="connsiteX54" fmla="*/ 6853144 w 8177232"/>
              <a:gd name="connsiteY54" fmla="*/ 5783390 h 6314427"/>
              <a:gd name="connsiteX55" fmla="*/ 6501698 w 8177232"/>
              <a:gd name="connsiteY55" fmla="*/ 5983749 h 6314427"/>
              <a:gd name="connsiteX56" fmla="*/ 6063549 w 8177232"/>
              <a:gd name="connsiteY56" fmla="*/ 5983749 h 6314427"/>
              <a:gd name="connsiteX57" fmla="*/ 5149151 w 8177232"/>
              <a:gd name="connsiteY57" fmla="*/ 5898025 h 6314427"/>
              <a:gd name="connsiteX58" fmla="*/ 3396550 w 8177232"/>
              <a:gd name="connsiteY58" fmla="*/ 6250450 h 6314427"/>
              <a:gd name="connsiteX59" fmla="*/ 2929827 w 8177232"/>
              <a:gd name="connsiteY59" fmla="*/ 6298076 h 6314427"/>
              <a:gd name="connsiteX60" fmla="*/ 2596451 w 8177232"/>
              <a:gd name="connsiteY60" fmla="*/ 6212350 h 6314427"/>
              <a:gd name="connsiteX61" fmla="*/ 2272601 w 8177232"/>
              <a:gd name="connsiteY61" fmla="*/ 6136150 h 6314427"/>
              <a:gd name="connsiteX62" fmla="*/ 1824926 w 8177232"/>
              <a:gd name="connsiteY62" fmla="*/ 6193300 h 6314427"/>
              <a:gd name="connsiteX63" fmla="*/ 1243901 w 8177232"/>
              <a:gd name="connsiteY63" fmla="*/ 5917075 h 6314427"/>
              <a:gd name="connsiteX64" fmla="*/ 1167701 w 8177232"/>
              <a:gd name="connsiteY64" fmla="*/ 5678951 h 6314427"/>
              <a:gd name="connsiteX65" fmla="*/ 1081976 w 8177232"/>
              <a:gd name="connsiteY65" fmla="*/ 5269376 h 6314427"/>
              <a:gd name="connsiteX66" fmla="*/ 966315 w 8177232"/>
              <a:gd name="connsiteY66" fmla="*/ 5059373 h 6314427"/>
              <a:gd name="connsiteX67" fmla="*/ 700522 w 8177232"/>
              <a:gd name="connsiteY67" fmla="*/ 5054384 h 6314427"/>
              <a:gd name="connsiteX68" fmla="*/ 453622 w 8177232"/>
              <a:gd name="connsiteY68" fmla="*/ 4996794 h 6314427"/>
              <a:gd name="connsiteX69" fmla="*/ 402165 w 8177232"/>
              <a:gd name="connsiteY69" fmla="*/ 4870163 h 6314427"/>
              <a:gd name="connsiteX70" fmla="*/ 121293 w 8177232"/>
              <a:gd name="connsiteY70" fmla="*/ 4262016 h 6314427"/>
              <a:gd name="connsiteX71" fmla="*/ 104217 w 8177232"/>
              <a:gd name="connsiteY71" fmla="*/ 4304127 h 6314427"/>
              <a:gd name="connsiteX72" fmla="*/ 93257 w 8177232"/>
              <a:gd name="connsiteY72" fmla="*/ 4331156 h 6314427"/>
              <a:gd name="connsiteX73" fmla="*/ 26839 w 8177232"/>
              <a:gd name="connsiteY73" fmla="*/ 4124570 h 6314427"/>
              <a:gd name="connsiteX74" fmla="*/ 0 w 8177232"/>
              <a:gd name="connsiteY74" fmla="*/ 3852398 h 6314427"/>
              <a:gd name="connsiteX75" fmla="*/ 9432 w 8177232"/>
              <a:gd name="connsiteY75" fmla="*/ 3827140 h 6314427"/>
              <a:gd name="connsiteX76" fmla="*/ 338566 w 8177232"/>
              <a:gd name="connsiteY76" fmla="*/ 3034831 h 6314427"/>
              <a:gd name="connsiteX77" fmla="*/ 871740 w 8177232"/>
              <a:gd name="connsiteY77" fmla="*/ 1971780 h 6314427"/>
              <a:gd name="connsiteX78" fmla="*/ 1087223 w 8177232"/>
              <a:gd name="connsiteY78" fmla="*/ 1237926 h 6314427"/>
              <a:gd name="connsiteX79" fmla="*/ 1146185 w 8177232"/>
              <a:gd name="connsiteY79" fmla="*/ 534860 h 6314427"/>
              <a:gd name="connsiteX80" fmla="*/ 1163626 w 8177232"/>
              <a:gd name="connsiteY80" fmla="*/ 480180 h 6314427"/>
              <a:gd name="connsiteX81" fmla="*/ 1194196 w 8177232"/>
              <a:gd name="connsiteY81" fmla="*/ 458015 h 6314427"/>
              <a:gd name="connsiteX82" fmla="*/ 1466096 w 8177232"/>
              <a:gd name="connsiteY82" fmla="*/ 152699 h 6314427"/>
              <a:gd name="connsiteX83" fmla="*/ 2103093 w 8177232"/>
              <a:gd name="connsiteY83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540756 w 8177232"/>
              <a:gd name="connsiteY51" fmla="*/ 5700079 h 6314427"/>
              <a:gd name="connsiteX52" fmla="*/ 6753316 w 8177232"/>
              <a:gd name="connsiteY52" fmla="*/ 5769391 h 6314427"/>
              <a:gd name="connsiteX53" fmla="*/ 6853144 w 8177232"/>
              <a:gd name="connsiteY53" fmla="*/ 5783390 h 6314427"/>
              <a:gd name="connsiteX54" fmla="*/ 6501698 w 8177232"/>
              <a:gd name="connsiteY54" fmla="*/ 5983749 h 6314427"/>
              <a:gd name="connsiteX55" fmla="*/ 6063549 w 8177232"/>
              <a:gd name="connsiteY55" fmla="*/ 5983749 h 6314427"/>
              <a:gd name="connsiteX56" fmla="*/ 5149151 w 8177232"/>
              <a:gd name="connsiteY56" fmla="*/ 5898025 h 6314427"/>
              <a:gd name="connsiteX57" fmla="*/ 3396550 w 8177232"/>
              <a:gd name="connsiteY57" fmla="*/ 6250450 h 6314427"/>
              <a:gd name="connsiteX58" fmla="*/ 2929827 w 8177232"/>
              <a:gd name="connsiteY58" fmla="*/ 6298076 h 6314427"/>
              <a:gd name="connsiteX59" fmla="*/ 2596451 w 8177232"/>
              <a:gd name="connsiteY59" fmla="*/ 6212350 h 6314427"/>
              <a:gd name="connsiteX60" fmla="*/ 2272601 w 8177232"/>
              <a:gd name="connsiteY60" fmla="*/ 6136150 h 6314427"/>
              <a:gd name="connsiteX61" fmla="*/ 1824926 w 8177232"/>
              <a:gd name="connsiteY61" fmla="*/ 6193300 h 6314427"/>
              <a:gd name="connsiteX62" fmla="*/ 1243901 w 8177232"/>
              <a:gd name="connsiteY62" fmla="*/ 5917075 h 6314427"/>
              <a:gd name="connsiteX63" fmla="*/ 1167701 w 8177232"/>
              <a:gd name="connsiteY63" fmla="*/ 5678951 h 6314427"/>
              <a:gd name="connsiteX64" fmla="*/ 1081976 w 8177232"/>
              <a:gd name="connsiteY64" fmla="*/ 5269376 h 6314427"/>
              <a:gd name="connsiteX65" fmla="*/ 966315 w 8177232"/>
              <a:gd name="connsiteY65" fmla="*/ 5059373 h 6314427"/>
              <a:gd name="connsiteX66" fmla="*/ 700522 w 8177232"/>
              <a:gd name="connsiteY66" fmla="*/ 5054384 h 6314427"/>
              <a:gd name="connsiteX67" fmla="*/ 453622 w 8177232"/>
              <a:gd name="connsiteY67" fmla="*/ 4996794 h 6314427"/>
              <a:gd name="connsiteX68" fmla="*/ 402165 w 8177232"/>
              <a:gd name="connsiteY68" fmla="*/ 4870163 h 6314427"/>
              <a:gd name="connsiteX69" fmla="*/ 121293 w 8177232"/>
              <a:gd name="connsiteY69" fmla="*/ 4262016 h 6314427"/>
              <a:gd name="connsiteX70" fmla="*/ 104217 w 8177232"/>
              <a:gd name="connsiteY70" fmla="*/ 4304127 h 6314427"/>
              <a:gd name="connsiteX71" fmla="*/ 93257 w 8177232"/>
              <a:gd name="connsiteY71" fmla="*/ 4331156 h 6314427"/>
              <a:gd name="connsiteX72" fmla="*/ 26839 w 8177232"/>
              <a:gd name="connsiteY72" fmla="*/ 4124570 h 6314427"/>
              <a:gd name="connsiteX73" fmla="*/ 0 w 8177232"/>
              <a:gd name="connsiteY73" fmla="*/ 3852398 h 6314427"/>
              <a:gd name="connsiteX74" fmla="*/ 9432 w 8177232"/>
              <a:gd name="connsiteY74" fmla="*/ 3827140 h 6314427"/>
              <a:gd name="connsiteX75" fmla="*/ 338566 w 8177232"/>
              <a:gd name="connsiteY75" fmla="*/ 3034831 h 6314427"/>
              <a:gd name="connsiteX76" fmla="*/ 871740 w 8177232"/>
              <a:gd name="connsiteY76" fmla="*/ 1971780 h 6314427"/>
              <a:gd name="connsiteX77" fmla="*/ 1087223 w 8177232"/>
              <a:gd name="connsiteY77" fmla="*/ 1237926 h 6314427"/>
              <a:gd name="connsiteX78" fmla="*/ 1146185 w 8177232"/>
              <a:gd name="connsiteY78" fmla="*/ 534860 h 6314427"/>
              <a:gd name="connsiteX79" fmla="*/ 1163626 w 8177232"/>
              <a:gd name="connsiteY79" fmla="*/ 480180 h 6314427"/>
              <a:gd name="connsiteX80" fmla="*/ 1194196 w 8177232"/>
              <a:gd name="connsiteY80" fmla="*/ 458015 h 6314427"/>
              <a:gd name="connsiteX81" fmla="*/ 1466096 w 8177232"/>
              <a:gd name="connsiteY81" fmla="*/ 152699 h 6314427"/>
              <a:gd name="connsiteX82" fmla="*/ 2103093 w 8177232"/>
              <a:gd name="connsiteY82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520039 w 8177232"/>
              <a:gd name="connsiteY49" fmla="*/ 5690044 h 6314427"/>
              <a:gd name="connsiteX50" fmla="*/ 6271403 w 8177232"/>
              <a:gd name="connsiteY50" fmla="*/ 5504691 h 6314427"/>
              <a:gd name="connsiteX51" fmla="*/ 6753316 w 8177232"/>
              <a:gd name="connsiteY51" fmla="*/ 5769391 h 6314427"/>
              <a:gd name="connsiteX52" fmla="*/ 6853144 w 8177232"/>
              <a:gd name="connsiteY52" fmla="*/ 5783390 h 6314427"/>
              <a:gd name="connsiteX53" fmla="*/ 6501698 w 8177232"/>
              <a:gd name="connsiteY53" fmla="*/ 5983749 h 6314427"/>
              <a:gd name="connsiteX54" fmla="*/ 6063549 w 8177232"/>
              <a:gd name="connsiteY54" fmla="*/ 5983749 h 6314427"/>
              <a:gd name="connsiteX55" fmla="*/ 5149151 w 8177232"/>
              <a:gd name="connsiteY55" fmla="*/ 5898025 h 6314427"/>
              <a:gd name="connsiteX56" fmla="*/ 3396550 w 8177232"/>
              <a:gd name="connsiteY56" fmla="*/ 6250450 h 6314427"/>
              <a:gd name="connsiteX57" fmla="*/ 2929827 w 8177232"/>
              <a:gd name="connsiteY57" fmla="*/ 6298076 h 6314427"/>
              <a:gd name="connsiteX58" fmla="*/ 2596451 w 8177232"/>
              <a:gd name="connsiteY58" fmla="*/ 6212350 h 6314427"/>
              <a:gd name="connsiteX59" fmla="*/ 2272601 w 8177232"/>
              <a:gd name="connsiteY59" fmla="*/ 6136150 h 6314427"/>
              <a:gd name="connsiteX60" fmla="*/ 1824926 w 8177232"/>
              <a:gd name="connsiteY60" fmla="*/ 6193300 h 6314427"/>
              <a:gd name="connsiteX61" fmla="*/ 1243901 w 8177232"/>
              <a:gd name="connsiteY61" fmla="*/ 5917075 h 6314427"/>
              <a:gd name="connsiteX62" fmla="*/ 1167701 w 8177232"/>
              <a:gd name="connsiteY62" fmla="*/ 5678951 h 6314427"/>
              <a:gd name="connsiteX63" fmla="*/ 1081976 w 8177232"/>
              <a:gd name="connsiteY63" fmla="*/ 5269376 h 6314427"/>
              <a:gd name="connsiteX64" fmla="*/ 966315 w 8177232"/>
              <a:gd name="connsiteY64" fmla="*/ 5059373 h 6314427"/>
              <a:gd name="connsiteX65" fmla="*/ 700522 w 8177232"/>
              <a:gd name="connsiteY65" fmla="*/ 5054384 h 6314427"/>
              <a:gd name="connsiteX66" fmla="*/ 453622 w 8177232"/>
              <a:gd name="connsiteY66" fmla="*/ 4996794 h 6314427"/>
              <a:gd name="connsiteX67" fmla="*/ 402165 w 8177232"/>
              <a:gd name="connsiteY67" fmla="*/ 4870163 h 6314427"/>
              <a:gd name="connsiteX68" fmla="*/ 121293 w 8177232"/>
              <a:gd name="connsiteY68" fmla="*/ 4262016 h 6314427"/>
              <a:gd name="connsiteX69" fmla="*/ 104217 w 8177232"/>
              <a:gd name="connsiteY69" fmla="*/ 4304127 h 6314427"/>
              <a:gd name="connsiteX70" fmla="*/ 93257 w 8177232"/>
              <a:gd name="connsiteY70" fmla="*/ 4331156 h 6314427"/>
              <a:gd name="connsiteX71" fmla="*/ 26839 w 8177232"/>
              <a:gd name="connsiteY71" fmla="*/ 4124570 h 6314427"/>
              <a:gd name="connsiteX72" fmla="*/ 0 w 8177232"/>
              <a:gd name="connsiteY72" fmla="*/ 3852398 h 6314427"/>
              <a:gd name="connsiteX73" fmla="*/ 9432 w 8177232"/>
              <a:gd name="connsiteY73" fmla="*/ 3827140 h 6314427"/>
              <a:gd name="connsiteX74" fmla="*/ 338566 w 8177232"/>
              <a:gd name="connsiteY74" fmla="*/ 3034831 h 6314427"/>
              <a:gd name="connsiteX75" fmla="*/ 871740 w 8177232"/>
              <a:gd name="connsiteY75" fmla="*/ 1971780 h 6314427"/>
              <a:gd name="connsiteX76" fmla="*/ 1087223 w 8177232"/>
              <a:gd name="connsiteY76" fmla="*/ 1237926 h 6314427"/>
              <a:gd name="connsiteX77" fmla="*/ 1146185 w 8177232"/>
              <a:gd name="connsiteY77" fmla="*/ 534860 h 6314427"/>
              <a:gd name="connsiteX78" fmla="*/ 1163626 w 8177232"/>
              <a:gd name="connsiteY78" fmla="*/ 480180 h 6314427"/>
              <a:gd name="connsiteX79" fmla="*/ 1194196 w 8177232"/>
              <a:gd name="connsiteY79" fmla="*/ 458015 h 6314427"/>
              <a:gd name="connsiteX80" fmla="*/ 1466096 w 8177232"/>
              <a:gd name="connsiteY80" fmla="*/ 152699 h 6314427"/>
              <a:gd name="connsiteX81" fmla="*/ 2103093 w 8177232"/>
              <a:gd name="connsiteY81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540756 w 8177232"/>
              <a:gd name="connsiteY48" fmla="*/ 5700079 h 6314427"/>
              <a:gd name="connsiteX49" fmla="*/ 6271403 w 8177232"/>
              <a:gd name="connsiteY49" fmla="*/ 5504691 h 6314427"/>
              <a:gd name="connsiteX50" fmla="*/ 6753316 w 8177232"/>
              <a:gd name="connsiteY50" fmla="*/ 5769391 h 6314427"/>
              <a:gd name="connsiteX51" fmla="*/ 6853144 w 8177232"/>
              <a:gd name="connsiteY51" fmla="*/ 5783390 h 6314427"/>
              <a:gd name="connsiteX52" fmla="*/ 6501698 w 8177232"/>
              <a:gd name="connsiteY52" fmla="*/ 5983749 h 6314427"/>
              <a:gd name="connsiteX53" fmla="*/ 6063549 w 8177232"/>
              <a:gd name="connsiteY53" fmla="*/ 5983749 h 6314427"/>
              <a:gd name="connsiteX54" fmla="*/ 5149151 w 8177232"/>
              <a:gd name="connsiteY54" fmla="*/ 5898025 h 6314427"/>
              <a:gd name="connsiteX55" fmla="*/ 3396550 w 8177232"/>
              <a:gd name="connsiteY55" fmla="*/ 6250450 h 6314427"/>
              <a:gd name="connsiteX56" fmla="*/ 2929827 w 8177232"/>
              <a:gd name="connsiteY56" fmla="*/ 6298076 h 6314427"/>
              <a:gd name="connsiteX57" fmla="*/ 2596451 w 8177232"/>
              <a:gd name="connsiteY57" fmla="*/ 6212350 h 6314427"/>
              <a:gd name="connsiteX58" fmla="*/ 2272601 w 8177232"/>
              <a:gd name="connsiteY58" fmla="*/ 6136150 h 6314427"/>
              <a:gd name="connsiteX59" fmla="*/ 1824926 w 8177232"/>
              <a:gd name="connsiteY59" fmla="*/ 6193300 h 6314427"/>
              <a:gd name="connsiteX60" fmla="*/ 1243901 w 8177232"/>
              <a:gd name="connsiteY60" fmla="*/ 5917075 h 6314427"/>
              <a:gd name="connsiteX61" fmla="*/ 1167701 w 8177232"/>
              <a:gd name="connsiteY61" fmla="*/ 5678951 h 6314427"/>
              <a:gd name="connsiteX62" fmla="*/ 1081976 w 8177232"/>
              <a:gd name="connsiteY62" fmla="*/ 5269376 h 6314427"/>
              <a:gd name="connsiteX63" fmla="*/ 966315 w 8177232"/>
              <a:gd name="connsiteY63" fmla="*/ 5059373 h 6314427"/>
              <a:gd name="connsiteX64" fmla="*/ 700522 w 8177232"/>
              <a:gd name="connsiteY64" fmla="*/ 5054384 h 6314427"/>
              <a:gd name="connsiteX65" fmla="*/ 453622 w 8177232"/>
              <a:gd name="connsiteY65" fmla="*/ 4996794 h 6314427"/>
              <a:gd name="connsiteX66" fmla="*/ 402165 w 8177232"/>
              <a:gd name="connsiteY66" fmla="*/ 4870163 h 6314427"/>
              <a:gd name="connsiteX67" fmla="*/ 121293 w 8177232"/>
              <a:gd name="connsiteY67" fmla="*/ 4262016 h 6314427"/>
              <a:gd name="connsiteX68" fmla="*/ 104217 w 8177232"/>
              <a:gd name="connsiteY68" fmla="*/ 4304127 h 6314427"/>
              <a:gd name="connsiteX69" fmla="*/ 93257 w 8177232"/>
              <a:gd name="connsiteY69" fmla="*/ 4331156 h 6314427"/>
              <a:gd name="connsiteX70" fmla="*/ 26839 w 8177232"/>
              <a:gd name="connsiteY70" fmla="*/ 4124570 h 6314427"/>
              <a:gd name="connsiteX71" fmla="*/ 0 w 8177232"/>
              <a:gd name="connsiteY71" fmla="*/ 3852398 h 6314427"/>
              <a:gd name="connsiteX72" fmla="*/ 9432 w 8177232"/>
              <a:gd name="connsiteY72" fmla="*/ 3827140 h 6314427"/>
              <a:gd name="connsiteX73" fmla="*/ 338566 w 8177232"/>
              <a:gd name="connsiteY73" fmla="*/ 3034831 h 6314427"/>
              <a:gd name="connsiteX74" fmla="*/ 871740 w 8177232"/>
              <a:gd name="connsiteY74" fmla="*/ 1971780 h 6314427"/>
              <a:gd name="connsiteX75" fmla="*/ 1087223 w 8177232"/>
              <a:gd name="connsiteY75" fmla="*/ 1237926 h 6314427"/>
              <a:gd name="connsiteX76" fmla="*/ 1146185 w 8177232"/>
              <a:gd name="connsiteY76" fmla="*/ 534860 h 6314427"/>
              <a:gd name="connsiteX77" fmla="*/ 1163626 w 8177232"/>
              <a:gd name="connsiteY77" fmla="*/ 480180 h 6314427"/>
              <a:gd name="connsiteX78" fmla="*/ 1194196 w 8177232"/>
              <a:gd name="connsiteY78" fmla="*/ 458015 h 6314427"/>
              <a:gd name="connsiteX79" fmla="*/ 1466096 w 8177232"/>
              <a:gd name="connsiteY79" fmla="*/ 152699 h 6314427"/>
              <a:gd name="connsiteX80" fmla="*/ 2103093 w 8177232"/>
              <a:gd name="connsiteY80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271403 w 8177232"/>
              <a:gd name="connsiteY48" fmla="*/ 5504691 h 6314427"/>
              <a:gd name="connsiteX49" fmla="*/ 6753316 w 8177232"/>
              <a:gd name="connsiteY49" fmla="*/ 5769391 h 6314427"/>
              <a:gd name="connsiteX50" fmla="*/ 6853144 w 8177232"/>
              <a:gd name="connsiteY50" fmla="*/ 5783390 h 6314427"/>
              <a:gd name="connsiteX51" fmla="*/ 6501698 w 8177232"/>
              <a:gd name="connsiteY51" fmla="*/ 5983749 h 6314427"/>
              <a:gd name="connsiteX52" fmla="*/ 6063549 w 8177232"/>
              <a:gd name="connsiteY52" fmla="*/ 5983749 h 6314427"/>
              <a:gd name="connsiteX53" fmla="*/ 5149151 w 8177232"/>
              <a:gd name="connsiteY53" fmla="*/ 5898025 h 6314427"/>
              <a:gd name="connsiteX54" fmla="*/ 3396550 w 8177232"/>
              <a:gd name="connsiteY54" fmla="*/ 6250450 h 6314427"/>
              <a:gd name="connsiteX55" fmla="*/ 2929827 w 8177232"/>
              <a:gd name="connsiteY55" fmla="*/ 6298076 h 6314427"/>
              <a:gd name="connsiteX56" fmla="*/ 2596451 w 8177232"/>
              <a:gd name="connsiteY56" fmla="*/ 6212350 h 6314427"/>
              <a:gd name="connsiteX57" fmla="*/ 2272601 w 8177232"/>
              <a:gd name="connsiteY57" fmla="*/ 6136150 h 6314427"/>
              <a:gd name="connsiteX58" fmla="*/ 1824926 w 8177232"/>
              <a:gd name="connsiteY58" fmla="*/ 6193300 h 6314427"/>
              <a:gd name="connsiteX59" fmla="*/ 1243901 w 8177232"/>
              <a:gd name="connsiteY59" fmla="*/ 5917075 h 6314427"/>
              <a:gd name="connsiteX60" fmla="*/ 1167701 w 8177232"/>
              <a:gd name="connsiteY60" fmla="*/ 5678951 h 6314427"/>
              <a:gd name="connsiteX61" fmla="*/ 1081976 w 8177232"/>
              <a:gd name="connsiteY61" fmla="*/ 5269376 h 6314427"/>
              <a:gd name="connsiteX62" fmla="*/ 966315 w 8177232"/>
              <a:gd name="connsiteY62" fmla="*/ 5059373 h 6314427"/>
              <a:gd name="connsiteX63" fmla="*/ 700522 w 8177232"/>
              <a:gd name="connsiteY63" fmla="*/ 5054384 h 6314427"/>
              <a:gd name="connsiteX64" fmla="*/ 453622 w 8177232"/>
              <a:gd name="connsiteY64" fmla="*/ 4996794 h 6314427"/>
              <a:gd name="connsiteX65" fmla="*/ 402165 w 8177232"/>
              <a:gd name="connsiteY65" fmla="*/ 4870163 h 6314427"/>
              <a:gd name="connsiteX66" fmla="*/ 121293 w 8177232"/>
              <a:gd name="connsiteY66" fmla="*/ 4262016 h 6314427"/>
              <a:gd name="connsiteX67" fmla="*/ 104217 w 8177232"/>
              <a:gd name="connsiteY67" fmla="*/ 4304127 h 6314427"/>
              <a:gd name="connsiteX68" fmla="*/ 93257 w 8177232"/>
              <a:gd name="connsiteY68" fmla="*/ 4331156 h 6314427"/>
              <a:gd name="connsiteX69" fmla="*/ 26839 w 8177232"/>
              <a:gd name="connsiteY69" fmla="*/ 4124570 h 6314427"/>
              <a:gd name="connsiteX70" fmla="*/ 0 w 8177232"/>
              <a:gd name="connsiteY70" fmla="*/ 3852398 h 6314427"/>
              <a:gd name="connsiteX71" fmla="*/ 9432 w 8177232"/>
              <a:gd name="connsiteY71" fmla="*/ 3827140 h 6314427"/>
              <a:gd name="connsiteX72" fmla="*/ 338566 w 8177232"/>
              <a:gd name="connsiteY72" fmla="*/ 3034831 h 6314427"/>
              <a:gd name="connsiteX73" fmla="*/ 871740 w 8177232"/>
              <a:gd name="connsiteY73" fmla="*/ 1971780 h 6314427"/>
              <a:gd name="connsiteX74" fmla="*/ 1087223 w 8177232"/>
              <a:gd name="connsiteY74" fmla="*/ 1237926 h 6314427"/>
              <a:gd name="connsiteX75" fmla="*/ 1146185 w 8177232"/>
              <a:gd name="connsiteY75" fmla="*/ 534860 h 6314427"/>
              <a:gd name="connsiteX76" fmla="*/ 1163626 w 8177232"/>
              <a:gd name="connsiteY76" fmla="*/ 480180 h 6314427"/>
              <a:gd name="connsiteX77" fmla="*/ 1194196 w 8177232"/>
              <a:gd name="connsiteY77" fmla="*/ 458015 h 6314427"/>
              <a:gd name="connsiteX78" fmla="*/ 1466096 w 8177232"/>
              <a:gd name="connsiteY78" fmla="*/ 152699 h 6314427"/>
              <a:gd name="connsiteX79" fmla="*/ 2103093 w 8177232"/>
              <a:gd name="connsiteY79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67701 w 8177232"/>
              <a:gd name="connsiteY59" fmla="*/ 5678951 h 6314427"/>
              <a:gd name="connsiteX60" fmla="*/ 1081976 w 8177232"/>
              <a:gd name="connsiteY60" fmla="*/ 5269376 h 6314427"/>
              <a:gd name="connsiteX61" fmla="*/ 966315 w 8177232"/>
              <a:gd name="connsiteY61" fmla="*/ 5059373 h 6314427"/>
              <a:gd name="connsiteX62" fmla="*/ 700522 w 8177232"/>
              <a:gd name="connsiteY62" fmla="*/ 5054384 h 6314427"/>
              <a:gd name="connsiteX63" fmla="*/ 453622 w 8177232"/>
              <a:gd name="connsiteY63" fmla="*/ 4996794 h 6314427"/>
              <a:gd name="connsiteX64" fmla="*/ 402165 w 8177232"/>
              <a:gd name="connsiteY64" fmla="*/ 4870163 h 6314427"/>
              <a:gd name="connsiteX65" fmla="*/ 121293 w 8177232"/>
              <a:gd name="connsiteY65" fmla="*/ 4262016 h 6314427"/>
              <a:gd name="connsiteX66" fmla="*/ 104217 w 8177232"/>
              <a:gd name="connsiteY66" fmla="*/ 4304127 h 6314427"/>
              <a:gd name="connsiteX67" fmla="*/ 93257 w 8177232"/>
              <a:gd name="connsiteY67" fmla="*/ 4331156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67701 w 8177232"/>
              <a:gd name="connsiteY59" fmla="*/ 5678951 h 6314427"/>
              <a:gd name="connsiteX60" fmla="*/ 1081976 w 8177232"/>
              <a:gd name="connsiteY60" fmla="*/ 5269376 h 6314427"/>
              <a:gd name="connsiteX61" fmla="*/ 966315 w 8177232"/>
              <a:gd name="connsiteY61" fmla="*/ 5059373 h 6314427"/>
              <a:gd name="connsiteX62" fmla="*/ 700522 w 8177232"/>
              <a:gd name="connsiteY62" fmla="*/ 5054384 h 6314427"/>
              <a:gd name="connsiteX63" fmla="*/ 453622 w 8177232"/>
              <a:gd name="connsiteY63" fmla="*/ 4996794 h 6314427"/>
              <a:gd name="connsiteX64" fmla="*/ 402165 w 8177232"/>
              <a:gd name="connsiteY64" fmla="*/ 4870163 h 6314427"/>
              <a:gd name="connsiteX65" fmla="*/ 126055 w 8177232"/>
              <a:gd name="connsiteY65" fmla="*/ 4476328 h 6314427"/>
              <a:gd name="connsiteX66" fmla="*/ 104217 w 8177232"/>
              <a:gd name="connsiteY66" fmla="*/ 4304127 h 6314427"/>
              <a:gd name="connsiteX67" fmla="*/ 93257 w 8177232"/>
              <a:gd name="connsiteY67" fmla="*/ 4331156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67701 w 8177232"/>
              <a:gd name="connsiteY59" fmla="*/ 5678951 h 6314427"/>
              <a:gd name="connsiteX60" fmla="*/ 1081976 w 8177232"/>
              <a:gd name="connsiteY60" fmla="*/ 5269376 h 6314427"/>
              <a:gd name="connsiteX61" fmla="*/ 966315 w 8177232"/>
              <a:gd name="connsiteY61" fmla="*/ 5059373 h 6314427"/>
              <a:gd name="connsiteX62" fmla="*/ 700522 w 8177232"/>
              <a:gd name="connsiteY62" fmla="*/ 5054384 h 6314427"/>
              <a:gd name="connsiteX63" fmla="*/ 453622 w 8177232"/>
              <a:gd name="connsiteY63" fmla="*/ 4996794 h 6314427"/>
              <a:gd name="connsiteX64" fmla="*/ 373590 w 8177232"/>
              <a:gd name="connsiteY64" fmla="*/ 4893976 h 6314427"/>
              <a:gd name="connsiteX65" fmla="*/ 126055 w 8177232"/>
              <a:gd name="connsiteY65" fmla="*/ 4476328 h 6314427"/>
              <a:gd name="connsiteX66" fmla="*/ 104217 w 8177232"/>
              <a:gd name="connsiteY66" fmla="*/ 4304127 h 6314427"/>
              <a:gd name="connsiteX67" fmla="*/ 93257 w 8177232"/>
              <a:gd name="connsiteY67" fmla="*/ 4331156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67701 w 8177232"/>
              <a:gd name="connsiteY59" fmla="*/ 5678951 h 6314427"/>
              <a:gd name="connsiteX60" fmla="*/ 1081976 w 8177232"/>
              <a:gd name="connsiteY60" fmla="*/ 5269376 h 6314427"/>
              <a:gd name="connsiteX61" fmla="*/ 966315 w 8177232"/>
              <a:gd name="connsiteY61" fmla="*/ 5059373 h 6314427"/>
              <a:gd name="connsiteX62" fmla="*/ 700522 w 8177232"/>
              <a:gd name="connsiteY62" fmla="*/ 5054384 h 6314427"/>
              <a:gd name="connsiteX63" fmla="*/ 453622 w 8177232"/>
              <a:gd name="connsiteY63" fmla="*/ 4996794 h 6314427"/>
              <a:gd name="connsiteX64" fmla="*/ 373590 w 8177232"/>
              <a:gd name="connsiteY64" fmla="*/ 4893976 h 6314427"/>
              <a:gd name="connsiteX65" fmla="*/ 126055 w 8177232"/>
              <a:gd name="connsiteY65" fmla="*/ 4476328 h 6314427"/>
              <a:gd name="connsiteX66" fmla="*/ 104217 w 8177232"/>
              <a:gd name="connsiteY66" fmla="*/ 4304127 h 6314427"/>
              <a:gd name="connsiteX67" fmla="*/ 45632 w 8177232"/>
              <a:gd name="connsiteY67" fmla="*/ 4335918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67701 w 8177232"/>
              <a:gd name="connsiteY59" fmla="*/ 5678951 h 6314427"/>
              <a:gd name="connsiteX60" fmla="*/ 1081976 w 8177232"/>
              <a:gd name="connsiteY60" fmla="*/ 5269376 h 6314427"/>
              <a:gd name="connsiteX61" fmla="*/ 966315 w 8177232"/>
              <a:gd name="connsiteY61" fmla="*/ 5059373 h 6314427"/>
              <a:gd name="connsiteX62" fmla="*/ 700522 w 8177232"/>
              <a:gd name="connsiteY62" fmla="*/ 5054384 h 6314427"/>
              <a:gd name="connsiteX63" fmla="*/ 453622 w 8177232"/>
              <a:gd name="connsiteY63" fmla="*/ 4996794 h 6314427"/>
              <a:gd name="connsiteX64" fmla="*/ 373590 w 8177232"/>
              <a:gd name="connsiteY64" fmla="*/ 4893976 h 6314427"/>
              <a:gd name="connsiteX65" fmla="*/ 126055 w 8177232"/>
              <a:gd name="connsiteY65" fmla="*/ 4476328 h 6314427"/>
              <a:gd name="connsiteX66" fmla="*/ 61355 w 8177232"/>
              <a:gd name="connsiteY66" fmla="*/ 4380327 h 6314427"/>
              <a:gd name="connsiteX67" fmla="*/ 45632 w 8177232"/>
              <a:gd name="connsiteY67" fmla="*/ 4335918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67701 w 8177232"/>
              <a:gd name="connsiteY59" fmla="*/ 5678951 h 6314427"/>
              <a:gd name="connsiteX60" fmla="*/ 1081976 w 8177232"/>
              <a:gd name="connsiteY60" fmla="*/ 5269376 h 6314427"/>
              <a:gd name="connsiteX61" fmla="*/ 966315 w 8177232"/>
              <a:gd name="connsiteY61" fmla="*/ 5059373 h 6314427"/>
              <a:gd name="connsiteX62" fmla="*/ 614797 w 8177232"/>
              <a:gd name="connsiteY62" fmla="*/ 5087722 h 6314427"/>
              <a:gd name="connsiteX63" fmla="*/ 453622 w 8177232"/>
              <a:gd name="connsiteY63" fmla="*/ 4996794 h 6314427"/>
              <a:gd name="connsiteX64" fmla="*/ 373590 w 8177232"/>
              <a:gd name="connsiteY64" fmla="*/ 4893976 h 6314427"/>
              <a:gd name="connsiteX65" fmla="*/ 126055 w 8177232"/>
              <a:gd name="connsiteY65" fmla="*/ 4476328 h 6314427"/>
              <a:gd name="connsiteX66" fmla="*/ 61355 w 8177232"/>
              <a:gd name="connsiteY66" fmla="*/ 4380327 h 6314427"/>
              <a:gd name="connsiteX67" fmla="*/ 45632 w 8177232"/>
              <a:gd name="connsiteY67" fmla="*/ 4335918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67701 w 8177232"/>
              <a:gd name="connsiteY59" fmla="*/ 5678951 h 6314427"/>
              <a:gd name="connsiteX60" fmla="*/ 1081976 w 8177232"/>
              <a:gd name="connsiteY60" fmla="*/ 5269376 h 6314427"/>
              <a:gd name="connsiteX61" fmla="*/ 899640 w 8177232"/>
              <a:gd name="connsiteY61" fmla="*/ 5087948 h 6314427"/>
              <a:gd name="connsiteX62" fmla="*/ 614797 w 8177232"/>
              <a:gd name="connsiteY62" fmla="*/ 5087722 h 6314427"/>
              <a:gd name="connsiteX63" fmla="*/ 453622 w 8177232"/>
              <a:gd name="connsiteY63" fmla="*/ 4996794 h 6314427"/>
              <a:gd name="connsiteX64" fmla="*/ 373590 w 8177232"/>
              <a:gd name="connsiteY64" fmla="*/ 4893976 h 6314427"/>
              <a:gd name="connsiteX65" fmla="*/ 126055 w 8177232"/>
              <a:gd name="connsiteY65" fmla="*/ 4476328 h 6314427"/>
              <a:gd name="connsiteX66" fmla="*/ 61355 w 8177232"/>
              <a:gd name="connsiteY66" fmla="*/ 4380327 h 6314427"/>
              <a:gd name="connsiteX67" fmla="*/ 45632 w 8177232"/>
              <a:gd name="connsiteY67" fmla="*/ 4335918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67701 w 8177232"/>
              <a:gd name="connsiteY59" fmla="*/ 5678951 h 6314427"/>
              <a:gd name="connsiteX60" fmla="*/ 1081976 w 8177232"/>
              <a:gd name="connsiteY60" fmla="*/ 5269376 h 6314427"/>
              <a:gd name="connsiteX61" fmla="*/ 899640 w 8177232"/>
              <a:gd name="connsiteY61" fmla="*/ 5087948 h 6314427"/>
              <a:gd name="connsiteX62" fmla="*/ 633847 w 8177232"/>
              <a:gd name="connsiteY62" fmla="*/ 5068672 h 6314427"/>
              <a:gd name="connsiteX63" fmla="*/ 453622 w 8177232"/>
              <a:gd name="connsiteY63" fmla="*/ 4996794 h 6314427"/>
              <a:gd name="connsiteX64" fmla="*/ 373590 w 8177232"/>
              <a:gd name="connsiteY64" fmla="*/ 4893976 h 6314427"/>
              <a:gd name="connsiteX65" fmla="*/ 126055 w 8177232"/>
              <a:gd name="connsiteY65" fmla="*/ 4476328 h 6314427"/>
              <a:gd name="connsiteX66" fmla="*/ 61355 w 8177232"/>
              <a:gd name="connsiteY66" fmla="*/ 4380327 h 6314427"/>
              <a:gd name="connsiteX67" fmla="*/ 45632 w 8177232"/>
              <a:gd name="connsiteY67" fmla="*/ 4335918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67701 w 8177232"/>
              <a:gd name="connsiteY59" fmla="*/ 5678951 h 6314427"/>
              <a:gd name="connsiteX60" fmla="*/ 1058164 w 8177232"/>
              <a:gd name="connsiteY60" fmla="*/ 5307476 h 6314427"/>
              <a:gd name="connsiteX61" fmla="*/ 899640 w 8177232"/>
              <a:gd name="connsiteY61" fmla="*/ 5087948 h 6314427"/>
              <a:gd name="connsiteX62" fmla="*/ 633847 w 8177232"/>
              <a:gd name="connsiteY62" fmla="*/ 5068672 h 6314427"/>
              <a:gd name="connsiteX63" fmla="*/ 453622 w 8177232"/>
              <a:gd name="connsiteY63" fmla="*/ 4996794 h 6314427"/>
              <a:gd name="connsiteX64" fmla="*/ 373590 w 8177232"/>
              <a:gd name="connsiteY64" fmla="*/ 4893976 h 6314427"/>
              <a:gd name="connsiteX65" fmla="*/ 126055 w 8177232"/>
              <a:gd name="connsiteY65" fmla="*/ 4476328 h 6314427"/>
              <a:gd name="connsiteX66" fmla="*/ 61355 w 8177232"/>
              <a:gd name="connsiteY66" fmla="*/ 4380327 h 6314427"/>
              <a:gd name="connsiteX67" fmla="*/ 45632 w 8177232"/>
              <a:gd name="connsiteY67" fmla="*/ 4335918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17075 h 6314427"/>
              <a:gd name="connsiteX59" fmla="*/ 1139126 w 8177232"/>
              <a:gd name="connsiteY59" fmla="*/ 5678951 h 6314427"/>
              <a:gd name="connsiteX60" fmla="*/ 1058164 w 8177232"/>
              <a:gd name="connsiteY60" fmla="*/ 5307476 h 6314427"/>
              <a:gd name="connsiteX61" fmla="*/ 899640 w 8177232"/>
              <a:gd name="connsiteY61" fmla="*/ 5087948 h 6314427"/>
              <a:gd name="connsiteX62" fmla="*/ 633847 w 8177232"/>
              <a:gd name="connsiteY62" fmla="*/ 5068672 h 6314427"/>
              <a:gd name="connsiteX63" fmla="*/ 453622 w 8177232"/>
              <a:gd name="connsiteY63" fmla="*/ 4996794 h 6314427"/>
              <a:gd name="connsiteX64" fmla="*/ 373590 w 8177232"/>
              <a:gd name="connsiteY64" fmla="*/ 4893976 h 6314427"/>
              <a:gd name="connsiteX65" fmla="*/ 126055 w 8177232"/>
              <a:gd name="connsiteY65" fmla="*/ 4476328 h 6314427"/>
              <a:gd name="connsiteX66" fmla="*/ 61355 w 8177232"/>
              <a:gd name="connsiteY66" fmla="*/ 4380327 h 6314427"/>
              <a:gd name="connsiteX67" fmla="*/ 45632 w 8177232"/>
              <a:gd name="connsiteY67" fmla="*/ 4335918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243901 w 8177232"/>
              <a:gd name="connsiteY58" fmla="*/ 5964700 h 6314427"/>
              <a:gd name="connsiteX59" fmla="*/ 1139126 w 8177232"/>
              <a:gd name="connsiteY59" fmla="*/ 5678951 h 6314427"/>
              <a:gd name="connsiteX60" fmla="*/ 1058164 w 8177232"/>
              <a:gd name="connsiteY60" fmla="*/ 5307476 h 6314427"/>
              <a:gd name="connsiteX61" fmla="*/ 899640 w 8177232"/>
              <a:gd name="connsiteY61" fmla="*/ 5087948 h 6314427"/>
              <a:gd name="connsiteX62" fmla="*/ 633847 w 8177232"/>
              <a:gd name="connsiteY62" fmla="*/ 5068672 h 6314427"/>
              <a:gd name="connsiteX63" fmla="*/ 453622 w 8177232"/>
              <a:gd name="connsiteY63" fmla="*/ 4996794 h 6314427"/>
              <a:gd name="connsiteX64" fmla="*/ 373590 w 8177232"/>
              <a:gd name="connsiteY64" fmla="*/ 4893976 h 6314427"/>
              <a:gd name="connsiteX65" fmla="*/ 126055 w 8177232"/>
              <a:gd name="connsiteY65" fmla="*/ 4476328 h 6314427"/>
              <a:gd name="connsiteX66" fmla="*/ 61355 w 8177232"/>
              <a:gd name="connsiteY66" fmla="*/ 4380327 h 6314427"/>
              <a:gd name="connsiteX67" fmla="*/ 45632 w 8177232"/>
              <a:gd name="connsiteY67" fmla="*/ 4335918 h 6314427"/>
              <a:gd name="connsiteX68" fmla="*/ 26839 w 8177232"/>
              <a:gd name="connsiteY68" fmla="*/ 4124570 h 6314427"/>
              <a:gd name="connsiteX69" fmla="*/ 0 w 8177232"/>
              <a:gd name="connsiteY69" fmla="*/ 3852398 h 6314427"/>
              <a:gd name="connsiteX70" fmla="*/ 9432 w 8177232"/>
              <a:gd name="connsiteY70" fmla="*/ 3827140 h 6314427"/>
              <a:gd name="connsiteX71" fmla="*/ 338566 w 8177232"/>
              <a:gd name="connsiteY71" fmla="*/ 3034831 h 6314427"/>
              <a:gd name="connsiteX72" fmla="*/ 871740 w 8177232"/>
              <a:gd name="connsiteY72" fmla="*/ 1971780 h 6314427"/>
              <a:gd name="connsiteX73" fmla="*/ 1087223 w 8177232"/>
              <a:gd name="connsiteY73" fmla="*/ 1237926 h 6314427"/>
              <a:gd name="connsiteX74" fmla="*/ 1146185 w 8177232"/>
              <a:gd name="connsiteY74" fmla="*/ 534860 h 6314427"/>
              <a:gd name="connsiteX75" fmla="*/ 1163626 w 8177232"/>
              <a:gd name="connsiteY75" fmla="*/ 480180 h 6314427"/>
              <a:gd name="connsiteX76" fmla="*/ 1194196 w 8177232"/>
              <a:gd name="connsiteY76" fmla="*/ 458015 h 6314427"/>
              <a:gd name="connsiteX77" fmla="*/ 1466096 w 8177232"/>
              <a:gd name="connsiteY77" fmla="*/ 152699 h 6314427"/>
              <a:gd name="connsiteX78" fmla="*/ 2103093 w 8177232"/>
              <a:gd name="connsiteY78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625623 w 8177232"/>
              <a:gd name="connsiteY58" fmla="*/ 6108589 h 6314427"/>
              <a:gd name="connsiteX59" fmla="*/ 1243901 w 8177232"/>
              <a:gd name="connsiteY59" fmla="*/ 5964700 h 6314427"/>
              <a:gd name="connsiteX60" fmla="*/ 1139126 w 8177232"/>
              <a:gd name="connsiteY60" fmla="*/ 5678951 h 6314427"/>
              <a:gd name="connsiteX61" fmla="*/ 1058164 w 8177232"/>
              <a:gd name="connsiteY61" fmla="*/ 5307476 h 6314427"/>
              <a:gd name="connsiteX62" fmla="*/ 899640 w 8177232"/>
              <a:gd name="connsiteY62" fmla="*/ 5087948 h 6314427"/>
              <a:gd name="connsiteX63" fmla="*/ 633847 w 8177232"/>
              <a:gd name="connsiteY63" fmla="*/ 5068672 h 6314427"/>
              <a:gd name="connsiteX64" fmla="*/ 453622 w 8177232"/>
              <a:gd name="connsiteY64" fmla="*/ 4996794 h 6314427"/>
              <a:gd name="connsiteX65" fmla="*/ 373590 w 8177232"/>
              <a:gd name="connsiteY65" fmla="*/ 4893976 h 6314427"/>
              <a:gd name="connsiteX66" fmla="*/ 126055 w 8177232"/>
              <a:gd name="connsiteY66" fmla="*/ 4476328 h 6314427"/>
              <a:gd name="connsiteX67" fmla="*/ 61355 w 8177232"/>
              <a:gd name="connsiteY67" fmla="*/ 4380327 h 6314427"/>
              <a:gd name="connsiteX68" fmla="*/ 45632 w 8177232"/>
              <a:gd name="connsiteY68" fmla="*/ 4335918 h 6314427"/>
              <a:gd name="connsiteX69" fmla="*/ 26839 w 8177232"/>
              <a:gd name="connsiteY69" fmla="*/ 4124570 h 6314427"/>
              <a:gd name="connsiteX70" fmla="*/ 0 w 8177232"/>
              <a:gd name="connsiteY70" fmla="*/ 3852398 h 6314427"/>
              <a:gd name="connsiteX71" fmla="*/ 9432 w 8177232"/>
              <a:gd name="connsiteY71" fmla="*/ 3827140 h 6314427"/>
              <a:gd name="connsiteX72" fmla="*/ 338566 w 8177232"/>
              <a:gd name="connsiteY72" fmla="*/ 3034831 h 6314427"/>
              <a:gd name="connsiteX73" fmla="*/ 871740 w 8177232"/>
              <a:gd name="connsiteY73" fmla="*/ 1971780 h 6314427"/>
              <a:gd name="connsiteX74" fmla="*/ 1087223 w 8177232"/>
              <a:gd name="connsiteY74" fmla="*/ 1237926 h 6314427"/>
              <a:gd name="connsiteX75" fmla="*/ 1146185 w 8177232"/>
              <a:gd name="connsiteY75" fmla="*/ 534860 h 6314427"/>
              <a:gd name="connsiteX76" fmla="*/ 1163626 w 8177232"/>
              <a:gd name="connsiteY76" fmla="*/ 480180 h 6314427"/>
              <a:gd name="connsiteX77" fmla="*/ 1194196 w 8177232"/>
              <a:gd name="connsiteY77" fmla="*/ 458015 h 6314427"/>
              <a:gd name="connsiteX78" fmla="*/ 1466096 w 8177232"/>
              <a:gd name="connsiteY78" fmla="*/ 152699 h 6314427"/>
              <a:gd name="connsiteX79" fmla="*/ 2103093 w 8177232"/>
              <a:gd name="connsiteY79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272601 w 8177232"/>
              <a:gd name="connsiteY56" fmla="*/ 6136150 h 6314427"/>
              <a:gd name="connsiteX57" fmla="*/ 1824926 w 8177232"/>
              <a:gd name="connsiteY57" fmla="*/ 6193300 h 6314427"/>
              <a:gd name="connsiteX58" fmla="*/ 1620861 w 8177232"/>
              <a:gd name="connsiteY58" fmla="*/ 6160976 h 6314427"/>
              <a:gd name="connsiteX59" fmla="*/ 1243901 w 8177232"/>
              <a:gd name="connsiteY59" fmla="*/ 5964700 h 6314427"/>
              <a:gd name="connsiteX60" fmla="*/ 1139126 w 8177232"/>
              <a:gd name="connsiteY60" fmla="*/ 5678951 h 6314427"/>
              <a:gd name="connsiteX61" fmla="*/ 1058164 w 8177232"/>
              <a:gd name="connsiteY61" fmla="*/ 5307476 h 6314427"/>
              <a:gd name="connsiteX62" fmla="*/ 899640 w 8177232"/>
              <a:gd name="connsiteY62" fmla="*/ 5087948 h 6314427"/>
              <a:gd name="connsiteX63" fmla="*/ 633847 w 8177232"/>
              <a:gd name="connsiteY63" fmla="*/ 5068672 h 6314427"/>
              <a:gd name="connsiteX64" fmla="*/ 453622 w 8177232"/>
              <a:gd name="connsiteY64" fmla="*/ 4996794 h 6314427"/>
              <a:gd name="connsiteX65" fmla="*/ 373590 w 8177232"/>
              <a:gd name="connsiteY65" fmla="*/ 4893976 h 6314427"/>
              <a:gd name="connsiteX66" fmla="*/ 126055 w 8177232"/>
              <a:gd name="connsiteY66" fmla="*/ 4476328 h 6314427"/>
              <a:gd name="connsiteX67" fmla="*/ 61355 w 8177232"/>
              <a:gd name="connsiteY67" fmla="*/ 4380327 h 6314427"/>
              <a:gd name="connsiteX68" fmla="*/ 45632 w 8177232"/>
              <a:gd name="connsiteY68" fmla="*/ 4335918 h 6314427"/>
              <a:gd name="connsiteX69" fmla="*/ 26839 w 8177232"/>
              <a:gd name="connsiteY69" fmla="*/ 4124570 h 6314427"/>
              <a:gd name="connsiteX70" fmla="*/ 0 w 8177232"/>
              <a:gd name="connsiteY70" fmla="*/ 3852398 h 6314427"/>
              <a:gd name="connsiteX71" fmla="*/ 9432 w 8177232"/>
              <a:gd name="connsiteY71" fmla="*/ 3827140 h 6314427"/>
              <a:gd name="connsiteX72" fmla="*/ 338566 w 8177232"/>
              <a:gd name="connsiteY72" fmla="*/ 3034831 h 6314427"/>
              <a:gd name="connsiteX73" fmla="*/ 871740 w 8177232"/>
              <a:gd name="connsiteY73" fmla="*/ 1971780 h 6314427"/>
              <a:gd name="connsiteX74" fmla="*/ 1087223 w 8177232"/>
              <a:gd name="connsiteY74" fmla="*/ 1237926 h 6314427"/>
              <a:gd name="connsiteX75" fmla="*/ 1146185 w 8177232"/>
              <a:gd name="connsiteY75" fmla="*/ 534860 h 6314427"/>
              <a:gd name="connsiteX76" fmla="*/ 1163626 w 8177232"/>
              <a:gd name="connsiteY76" fmla="*/ 480180 h 6314427"/>
              <a:gd name="connsiteX77" fmla="*/ 1194196 w 8177232"/>
              <a:gd name="connsiteY77" fmla="*/ 458015 h 6314427"/>
              <a:gd name="connsiteX78" fmla="*/ 1466096 w 8177232"/>
              <a:gd name="connsiteY78" fmla="*/ 152699 h 6314427"/>
              <a:gd name="connsiteX79" fmla="*/ 2103093 w 8177232"/>
              <a:gd name="connsiteY79" fmla="*/ 0 h 6314427"/>
              <a:gd name="connsiteX0" fmla="*/ 2103093 w 8177232"/>
              <a:gd name="connsiteY0" fmla="*/ 0 h 6314427"/>
              <a:gd name="connsiteX1" fmla="*/ 3607024 w 8177232"/>
              <a:gd name="connsiteY1" fmla="*/ 72859 h 6314427"/>
              <a:gd name="connsiteX2" fmla="*/ 3681948 w 8177232"/>
              <a:gd name="connsiteY2" fmla="*/ 87320 h 6314427"/>
              <a:gd name="connsiteX3" fmla="*/ 3784985 w 8177232"/>
              <a:gd name="connsiteY3" fmla="*/ 107906 h 6314427"/>
              <a:gd name="connsiteX4" fmla="*/ 4284168 w 8177232"/>
              <a:gd name="connsiteY4" fmla="*/ 260899 h 6314427"/>
              <a:gd name="connsiteX5" fmla="*/ 4311875 w 8177232"/>
              <a:gd name="connsiteY5" fmla="*/ 262145 h 6314427"/>
              <a:gd name="connsiteX6" fmla="*/ 4262981 w 8177232"/>
              <a:gd name="connsiteY6" fmla="*/ 231029 h 6314427"/>
              <a:gd name="connsiteX7" fmla="*/ 4281919 w 8177232"/>
              <a:gd name="connsiteY7" fmla="*/ 220849 h 6314427"/>
              <a:gd name="connsiteX8" fmla="*/ 5011125 w 8177232"/>
              <a:gd name="connsiteY8" fmla="*/ 101491 h 6314427"/>
              <a:gd name="connsiteX9" fmla="*/ 6022905 w 8177232"/>
              <a:gd name="connsiteY9" fmla="*/ 395474 h 6314427"/>
              <a:gd name="connsiteX10" fmla="*/ 6291314 w 8177232"/>
              <a:gd name="connsiteY10" fmla="*/ 321893 h 6314427"/>
              <a:gd name="connsiteX11" fmla="*/ 6567509 w 8177232"/>
              <a:gd name="connsiteY11" fmla="*/ 85851 h 6314427"/>
              <a:gd name="connsiteX12" fmla="*/ 6764358 w 8177232"/>
              <a:gd name="connsiteY12" fmla="*/ 73151 h 6314427"/>
              <a:gd name="connsiteX13" fmla="*/ 7081858 w 8177232"/>
              <a:gd name="connsiteY13" fmla="*/ 257301 h 6314427"/>
              <a:gd name="connsiteX14" fmla="*/ 7373958 w 8177232"/>
              <a:gd name="connsiteY14" fmla="*/ 612901 h 6314427"/>
              <a:gd name="connsiteX15" fmla="*/ 7608908 w 8177232"/>
              <a:gd name="connsiteY15" fmla="*/ 1000251 h 6314427"/>
              <a:gd name="connsiteX16" fmla="*/ 7596208 w 8177232"/>
              <a:gd name="connsiteY16" fmla="*/ 1165351 h 6314427"/>
              <a:gd name="connsiteX17" fmla="*/ 7666058 w 8177232"/>
              <a:gd name="connsiteY17" fmla="*/ 1241551 h 6314427"/>
              <a:gd name="connsiteX18" fmla="*/ 7796233 w 8177232"/>
              <a:gd name="connsiteY18" fmla="*/ 1247901 h 6314427"/>
              <a:gd name="connsiteX19" fmla="*/ 8024832 w 8177232"/>
              <a:gd name="connsiteY19" fmla="*/ 1625726 h 6314427"/>
              <a:gd name="connsiteX20" fmla="*/ 8177232 w 8177232"/>
              <a:gd name="connsiteY20" fmla="*/ 2013076 h 6314427"/>
              <a:gd name="connsiteX21" fmla="*/ 8088331 w 8177232"/>
              <a:gd name="connsiteY21" fmla="*/ 2340101 h 6314427"/>
              <a:gd name="connsiteX22" fmla="*/ 8028007 w 8177232"/>
              <a:gd name="connsiteY22" fmla="*/ 2435351 h 6314427"/>
              <a:gd name="connsiteX23" fmla="*/ 7993082 w 8177232"/>
              <a:gd name="connsiteY23" fmla="*/ 2663951 h 6314427"/>
              <a:gd name="connsiteX24" fmla="*/ 7904182 w 8177232"/>
              <a:gd name="connsiteY24" fmla="*/ 3006851 h 6314427"/>
              <a:gd name="connsiteX25" fmla="*/ 7875607 w 8177232"/>
              <a:gd name="connsiteY25" fmla="*/ 3251325 h 6314427"/>
              <a:gd name="connsiteX26" fmla="*/ 7862907 w 8177232"/>
              <a:gd name="connsiteY26" fmla="*/ 3730750 h 6314427"/>
              <a:gd name="connsiteX27" fmla="*/ 7862907 w 8177232"/>
              <a:gd name="connsiteY27" fmla="*/ 4013325 h 6314427"/>
              <a:gd name="connsiteX28" fmla="*/ 7847032 w 8177232"/>
              <a:gd name="connsiteY28" fmla="*/ 4346699 h 6314427"/>
              <a:gd name="connsiteX29" fmla="*/ 7818457 w 8177232"/>
              <a:gd name="connsiteY29" fmla="*/ 4476874 h 6314427"/>
              <a:gd name="connsiteX30" fmla="*/ 7720032 w 8177232"/>
              <a:gd name="connsiteY30" fmla="*/ 4635624 h 6314427"/>
              <a:gd name="connsiteX31" fmla="*/ 7561282 w 8177232"/>
              <a:gd name="connsiteY31" fmla="*/ 4759449 h 6314427"/>
              <a:gd name="connsiteX32" fmla="*/ 7421582 w 8177232"/>
              <a:gd name="connsiteY32" fmla="*/ 4889623 h 6314427"/>
              <a:gd name="connsiteX33" fmla="*/ 7358082 w 8177232"/>
              <a:gd name="connsiteY33" fmla="*/ 5035673 h 6314427"/>
              <a:gd name="connsiteX34" fmla="*/ 7323157 w 8177232"/>
              <a:gd name="connsiteY34" fmla="*/ 5232523 h 6314427"/>
              <a:gd name="connsiteX35" fmla="*/ 7304107 w 8177232"/>
              <a:gd name="connsiteY35" fmla="*/ 5416673 h 6314427"/>
              <a:gd name="connsiteX36" fmla="*/ 7272357 w 8177232"/>
              <a:gd name="connsiteY36" fmla="*/ 5597648 h 6314427"/>
              <a:gd name="connsiteX37" fmla="*/ 7199332 w 8177232"/>
              <a:gd name="connsiteY37" fmla="*/ 5677023 h 6314427"/>
              <a:gd name="connsiteX38" fmla="*/ 7119957 w 8177232"/>
              <a:gd name="connsiteY38" fmla="*/ 5692898 h 6314427"/>
              <a:gd name="connsiteX39" fmla="*/ 7034232 w 8177232"/>
              <a:gd name="connsiteY39" fmla="*/ 5708773 h 6314427"/>
              <a:gd name="connsiteX40" fmla="*/ 6938982 w 8177232"/>
              <a:gd name="connsiteY40" fmla="*/ 5740522 h 6314427"/>
              <a:gd name="connsiteX41" fmla="*/ 6892162 w 8177232"/>
              <a:gd name="connsiteY41" fmla="*/ 5789293 h 6314427"/>
              <a:gd name="connsiteX42" fmla="*/ 6879233 w 8177232"/>
              <a:gd name="connsiteY42" fmla="*/ 5787048 h 6314427"/>
              <a:gd name="connsiteX43" fmla="*/ 6853144 w 8177232"/>
              <a:gd name="connsiteY43" fmla="*/ 5783390 h 6314427"/>
              <a:gd name="connsiteX44" fmla="*/ 6875001 w 8177232"/>
              <a:gd name="connsiteY44" fmla="*/ 5770929 h 6314427"/>
              <a:gd name="connsiteX45" fmla="*/ 6903845 w 8177232"/>
              <a:gd name="connsiteY45" fmla="*/ 5777043 h 6314427"/>
              <a:gd name="connsiteX46" fmla="*/ 6899004 w 8177232"/>
              <a:gd name="connsiteY46" fmla="*/ 5757245 h 6314427"/>
              <a:gd name="connsiteX47" fmla="*/ 6875001 w 8177232"/>
              <a:gd name="connsiteY47" fmla="*/ 5770929 h 6314427"/>
              <a:gd name="connsiteX48" fmla="*/ 6753316 w 8177232"/>
              <a:gd name="connsiteY48" fmla="*/ 5769391 h 6314427"/>
              <a:gd name="connsiteX49" fmla="*/ 6853144 w 8177232"/>
              <a:gd name="connsiteY49" fmla="*/ 5783390 h 6314427"/>
              <a:gd name="connsiteX50" fmla="*/ 6501698 w 8177232"/>
              <a:gd name="connsiteY50" fmla="*/ 5983749 h 6314427"/>
              <a:gd name="connsiteX51" fmla="*/ 6063549 w 8177232"/>
              <a:gd name="connsiteY51" fmla="*/ 5983749 h 6314427"/>
              <a:gd name="connsiteX52" fmla="*/ 5149151 w 8177232"/>
              <a:gd name="connsiteY52" fmla="*/ 5898025 h 6314427"/>
              <a:gd name="connsiteX53" fmla="*/ 3396550 w 8177232"/>
              <a:gd name="connsiteY53" fmla="*/ 6250450 h 6314427"/>
              <a:gd name="connsiteX54" fmla="*/ 2929827 w 8177232"/>
              <a:gd name="connsiteY54" fmla="*/ 6298076 h 6314427"/>
              <a:gd name="connsiteX55" fmla="*/ 2596451 w 8177232"/>
              <a:gd name="connsiteY55" fmla="*/ 6212350 h 6314427"/>
              <a:gd name="connsiteX56" fmla="*/ 2191638 w 8177232"/>
              <a:gd name="connsiteY56" fmla="*/ 6179013 h 6314427"/>
              <a:gd name="connsiteX57" fmla="*/ 1824926 w 8177232"/>
              <a:gd name="connsiteY57" fmla="*/ 6193300 h 6314427"/>
              <a:gd name="connsiteX58" fmla="*/ 1620861 w 8177232"/>
              <a:gd name="connsiteY58" fmla="*/ 6160976 h 6314427"/>
              <a:gd name="connsiteX59" fmla="*/ 1243901 w 8177232"/>
              <a:gd name="connsiteY59" fmla="*/ 5964700 h 6314427"/>
              <a:gd name="connsiteX60" fmla="*/ 1139126 w 8177232"/>
              <a:gd name="connsiteY60" fmla="*/ 5678951 h 6314427"/>
              <a:gd name="connsiteX61" fmla="*/ 1058164 w 8177232"/>
              <a:gd name="connsiteY61" fmla="*/ 5307476 h 6314427"/>
              <a:gd name="connsiteX62" fmla="*/ 899640 w 8177232"/>
              <a:gd name="connsiteY62" fmla="*/ 5087948 h 6314427"/>
              <a:gd name="connsiteX63" fmla="*/ 633847 w 8177232"/>
              <a:gd name="connsiteY63" fmla="*/ 5068672 h 6314427"/>
              <a:gd name="connsiteX64" fmla="*/ 453622 w 8177232"/>
              <a:gd name="connsiteY64" fmla="*/ 4996794 h 6314427"/>
              <a:gd name="connsiteX65" fmla="*/ 373590 w 8177232"/>
              <a:gd name="connsiteY65" fmla="*/ 4893976 h 6314427"/>
              <a:gd name="connsiteX66" fmla="*/ 126055 w 8177232"/>
              <a:gd name="connsiteY66" fmla="*/ 4476328 h 6314427"/>
              <a:gd name="connsiteX67" fmla="*/ 61355 w 8177232"/>
              <a:gd name="connsiteY67" fmla="*/ 4380327 h 6314427"/>
              <a:gd name="connsiteX68" fmla="*/ 45632 w 8177232"/>
              <a:gd name="connsiteY68" fmla="*/ 4335918 h 6314427"/>
              <a:gd name="connsiteX69" fmla="*/ 26839 w 8177232"/>
              <a:gd name="connsiteY69" fmla="*/ 4124570 h 6314427"/>
              <a:gd name="connsiteX70" fmla="*/ 0 w 8177232"/>
              <a:gd name="connsiteY70" fmla="*/ 3852398 h 6314427"/>
              <a:gd name="connsiteX71" fmla="*/ 9432 w 8177232"/>
              <a:gd name="connsiteY71" fmla="*/ 3827140 h 6314427"/>
              <a:gd name="connsiteX72" fmla="*/ 338566 w 8177232"/>
              <a:gd name="connsiteY72" fmla="*/ 3034831 h 6314427"/>
              <a:gd name="connsiteX73" fmla="*/ 871740 w 8177232"/>
              <a:gd name="connsiteY73" fmla="*/ 1971780 h 6314427"/>
              <a:gd name="connsiteX74" fmla="*/ 1087223 w 8177232"/>
              <a:gd name="connsiteY74" fmla="*/ 1237926 h 6314427"/>
              <a:gd name="connsiteX75" fmla="*/ 1146185 w 8177232"/>
              <a:gd name="connsiteY75" fmla="*/ 534860 h 6314427"/>
              <a:gd name="connsiteX76" fmla="*/ 1163626 w 8177232"/>
              <a:gd name="connsiteY76" fmla="*/ 480180 h 6314427"/>
              <a:gd name="connsiteX77" fmla="*/ 1194196 w 8177232"/>
              <a:gd name="connsiteY77" fmla="*/ 458015 h 6314427"/>
              <a:gd name="connsiteX78" fmla="*/ 1466096 w 8177232"/>
              <a:gd name="connsiteY78" fmla="*/ 152699 h 6314427"/>
              <a:gd name="connsiteX79" fmla="*/ 2103093 w 8177232"/>
              <a:gd name="connsiteY79" fmla="*/ 0 h 6314427"/>
              <a:gd name="connsiteX0" fmla="*/ 2103093 w 8177232"/>
              <a:gd name="connsiteY0" fmla="*/ 0 h 6345892"/>
              <a:gd name="connsiteX1" fmla="*/ 3607024 w 8177232"/>
              <a:gd name="connsiteY1" fmla="*/ 72859 h 6345892"/>
              <a:gd name="connsiteX2" fmla="*/ 3681948 w 8177232"/>
              <a:gd name="connsiteY2" fmla="*/ 87320 h 6345892"/>
              <a:gd name="connsiteX3" fmla="*/ 3784985 w 8177232"/>
              <a:gd name="connsiteY3" fmla="*/ 107906 h 6345892"/>
              <a:gd name="connsiteX4" fmla="*/ 4284168 w 8177232"/>
              <a:gd name="connsiteY4" fmla="*/ 260899 h 6345892"/>
              <a:gd name="connsiteX5" fmla="*/ 4311875 w 8177232"/>
              <a:gd name="connsiteY5" fmla="*/ 262145 h 6345892"/>
              <a:gd name="connsiteX6" fmla="*/ 4262981 w 8177232"/>
              <a:gd name="connsiteY6" fmla="*/ 231029 h 6345892"/>
              <a:gd name="connsiteX7" fmla="*/ 4281919 w 8177232"/>
              <a:gd name="connsiteY7" fmla="*/ 220849 h 6345892"/>
              <a:gd name="connsiteX8" fmla="*/ 5011125 w 8177232"/>
              <a:gd name="connsiteY8" fmla="*/ 101491 h 6345892"/>
              <a:gd name="connsiteX9" fmla="*/ 6022905 w 8177232"/>
              <a:gd name="connsiteY9" fmla="*/ 395474 h 6345892"/>
              <a:gd name="connsiteX10" fmla="*/ 6291314 w 8177232"/>
              <a:gd name="connsiteY10" fmla="*/ 321893 h 6345892"/>
              <a:gd name="connsiteX11" fmla="*/ 6567509 w 8177232"/>
              <a:gd name="connsiteY11" fmla="*/ 85851 h 6345892"/>
              <a:gd name="connsiteX12" fmla="*/ 6764358 w 8177232"/>
              <a:gd name="connsiteY12" fmla="*/ 73151 h 6345892"/>
              <a:gd name="connsiteX13" fmla="*/ 7081858 w 8177232"/>
              <a:gd name="connsiteY13" fmla="*/ 257301 h 6345892"/>
              <a:gd name="connsiteX14" fmla="*/ 7373958 w 8177232"/>
              <a:gd name="connsiteY14" fmla="*/ 612901 h 6345892"/>
              <a:gd name="connsiteX15" fmla="*/ 7608908 w 8177232"/>
              <a:gd name="connsiteY15" fmla="*/ 1000251 h 6345892"/>
              <a:gd name="connsiteX16" fmla="*/ 7596208 w 8177232"/>
              <a:gd name="connsiteY16" fmla="*/ 1165351 h 6345892"/>
              <a:gd name="connsiteX17" fmla="*/ 7666058 w 8177232"/>
              <a:gd name="connsiteY17" fmla="*/ 1241551 h 6345892"/>
              <a:gd name="connsiteX18" fmla="*/ 7796233 w 8177232"/>
              <a:gd name="connsiteY18" fmla="*/ 1247901 h 6345892"/>
              <a:gd name="connsiteX19" fmla="*/ 8024832 w 8177232"/>
              <a:gd name="connsiteY19" fmla="*/ 1625726 h 6345892"/>
              <a:gd name="connsiteX20" fmla="*/ 8177232 w 8177232"/>
              <a:gd name="connsiteY20" fmla="*/ 2013076 h 6345892"/>
              <a:gd name="connsiteX21" fmla="*/ 8088331 w 8177232"/>
              <a:gd name="connsiteY21" fmla="*/ 2340101 h 6345892"/>
              <a:gd name="connsiteX22" fmla="*/ 8028007 w 8177232"/>
              <a:gd name="connsiteY22" fmla="*/ 2435351 h 6345892"/>
              <a:gd name="connsiteX23" fmla="*/ 7993082 w 8177232"/>
              <a:gd name="connsiteY23" fmla="*/ 2663951 h 6345892"/>
              <a:gd name="connsiteX24" fmla="*/ 7904182 w 8177232"/>
              <a:gd name="connsiteY24" fmla="*/ 3006851 h 6345892"/>
              <a:gd name="connsiteX25" fmla="*/ 7875607 w 8177232"/>
              <a:gd name="connsiteY25" fmla="*/ 3251325 h 6345892"/>
              <a:gd name="connsiteX26" fmla="*/ 7862907 w 8177232"/>
              <a:gd name="connsiteY26" fmla="*/ 3730750 h 6345892"/>
              <a:gd name="connsiteX27" fmla="*/ 7862907 w 8177232"/>
              <a:gd name="connsiteY27" fmla="*/ 4013325 h 6345892"/>
              <a:gd name="connsiteX28" fmla="*/ 7847032 w 8177232"/>
              <a:gd name="connsiteY28" fmla="*/ 4346699 h 6345892"/>
              <a:gd name="connsiteX29" fmla="*/ 7818457 w 8177232"/>
              <a:gd name="connsiteY29" fmla="*/ 4476874 h 6345892"/>
              <a:gd name="connsiteX30" fmla="*/ 7720032 w 8177232"/>
              <a:gd name="connsiteY30" fmla="*/ 4635624 h 6345892"/>
              <a:gd name="connsiteX31" fmla="*/ 7561282 w 8177232"/>
              <a:gd name="connsiteY31" fmla="*/ 4759449 h 6345892"/>
              <a:gd name="connsiteX32" fmla="*/ 7421582 w 8177232"/>
              <a:gd name="connsiteY32" fmla="*/ 4889623 h 6345892"/>
              <a:gd name="connsiteX33" fmla="*/ 7358082 w 8177232"/>
              <a:gd name="connsiteY33" fmla="*/ 5035673 h 6345892"/>
              <a:gd name="connsiteX34" fmla="*/ 7323157 w 8177232"/>
              <a:gd name="connsiteY34" fmla="*/ 5232523 h 6345892"/>
              <a:gd name="connsiteX35" fmla="*/ 7304107 w 8177232"/>
              <a:gd name="connsiteY35" fmla="*/ 5416673 h 6345892"/>
              <a:gd name="connsiteX36" fmla="*/ 7272357 w 8177232"/>
              <a:gd name="connsiteY36" fmla="*/ 5597648 h 6345892"/>
              <a:gd name="connsiteX37" fmla="*/ 7199332 w 8177232"/>
              <a:gd name="connsiteY37" fmla="*/ 5677023 h 6345892"/>
              <a:gd name="connsiteX38" fmla="*/ 7119957 w 8177232"/>
              <a:gd name="connsiteY38" fmla="*/ 5692898 h 6345892"/>
              <a:gd name="connsiteX39" fmla="*/ 7034232 w 8177232"/>
              <a:gd name="connsiteY39" fmla="*/ 5708773 h 6345892"/>
              <a:gd name="connsiteX40" fmla="*/ 6938982 w 8177232"/>
              <a:gd name="connsiteY40" fmla="*/ 5740522 h 6345892"/>
              <a:gd name="connsiteX41" fmla="*/ 6892162 w 8177232"/>
              <a:gd name="connsiteY41" fmla="*/ 5789293 h 6345892"/>
              <a:gd name="connsiteX42" fmla="*/ 6879233 w 8177232"/>
              <a:gd name="connsiteY42" fmla="*/ 5787048 h 6345892"/>
              <a:gd name="connsiteX43" fmla="*/ 6853144 w 8177232"/>
              <a:gd name="connsiteY43" fmla="*/ 5783390 h 6345892"/>
              <a:gd name="connsiteX44" fmla="*/ 6875001 w 8177232"/>
              <a:gd name="connsiteY44" fmla="*/ 5770929 h 6345892"/>
              <a:gd name="connsiteX45" fmla="*/ 6903845 w 8177232"/>
              <a:gd name="connsiteY45" fmla="*/ 5777043 h 6345892"/>
              <a:gd name="connsiteX46" fmla="*/ 6899004 w 8177232"/>
              <a:gd name="connsiteY46" fmla="*/ 5757245 h 6345892"/>
              <a:gd name="connsiteX47" fmla="*/ 6875001 w 8177232"/>
              <a:gd name="connsiteY47" fmla="*/ 5770929 h 6345892"/>
              <a:gd name="connsiteX48" fmla="*/ 6753316 w 8177232"/>
              <a:gd name="connsiteY48" fmla="*/ 5769391 h 6345892"/>
              <a:gd name="connsiteX49" fmla="*/ 6853144 w 8177232"/>
              <a:gd name="connsiteY49" fmla="*/ 5783390 h 6345892"/>
              <a:gd name="connsiteX50" fmla="*/ 6501698 w 8177232"/>
              <a:gd name="connsiteY50" fmla="*/ 5983749 h 6345892"/>
              <a:gd name="connsiteX51" fmla="*/ 6063549 w 8177232"/>
              <a:gd name="connsiteY51" fmla="*/ 5983749 h 6345892"/>
              <a:gd name="connsiteX52" fmla="*/ 5149151 w 8177232"/>
              <a:gd name="connsiteY52" fmla="*/ 5898025 h 6345892"/>
              <a:gd name="connsiteX53" fmla="*/ 3396550 w 8177232"/>
              <a:gd name="connsiteY53" fmla="*/ 6250450 h 6345892"/>
              <a:gd name="connsiteX54" fmla="*/ 2929827 w 8177232"/>
              <a:gd name="connsiteY54" fmla="*/ 6340939 h 6345892"/>
              <a:gd name="connsiteX55" fmla="*/ 2596451 w 8177232"/>
              <a:gd name="connsiteY55" fmla="*/ 6212350 h 6345892"/>
              <a:gd name="connsiteX56" fmla="*/ 2191638 w 8177232"/>
              <a:gd name="connsiteY56" fmla="*/ 6179013 h 6345892"/>
              <a:gd name="connsiteX57" fmla="*/ 1824926 w 8177232"/>
              <a:gd name="connsiteY57" fmla="*/ 6193300 h 6345892"/>
              <a:gd name="connsiteX58" fmla="*/ 1620861 w 8177232"/>
              <a:gd name="connsiteY58" fmla="*/ 6160976 h 6345892"/>
              <a:gd name="connsiteX59" fmla="*/ 1243901 w 8177232"/>
              <a:gd name="connsiteY59" fmla="*/ 5964700 h 6345892"/>
              <a:gd name="connsiteX60" fmla="*/ 1139126 w 8177232"/>
              <a:gd name="connsiteY60" fmla="*/ 5678951 h 6345892"/>
              <a:gd name="connsiteX61" fmla="*/ 1058164 w 8177232"/>
              <a:gd name="connsiteY61" fmla="*/ 5307476 h 6345892"/>
              <a:gd name="connsiteX62" fmla="*/ 899640 w 8177232"/>
              <a:gd name="connsiteY62" fmla="*/ 5087948 h 6345892"/>
              <a:gd name="connsiteX63" fmla="*/ 633847 w 8177232"/>
              <a:gd name="connsiteY63" fmla="*/ 5068672 h 6345892"/>
              <a:gd name="connsiteX64" fmla="*/ 453622 w 8177232"/>
              <a:gd name="connsiteY64" fmla="*/ 4996794 h 6345892"/>
              <a:gd name="connsiteX65" fmla="*/ 373590 w 8177232"/>
              <a:gd name="connsiteY65" fmla="*/ 4893976 h 6345892"/>
              <a:gd name="connsiteX66" fmla="*/ 126055 w 8177232"/>
              <a:gd name="connsiteY66" fmla="*/ 4476328 h 6345892"/>
              <a:gd name="connsiteX67" fmla="*/ 61355 w 8177232"/>
              <a:gd name="connsiteY67" fmla="*/ 4380327 h 6345892"/>
              <a:gd name="connsiteX68" fmla="*/ 45632 w 8177232"/>
              <a:gd name="connsiteY68" fmla="*/ 4335918 h 6345892"/>
              <a:gd name="connsiteX69" fmla="*/ 26839 w 8177232"/>
              <a:gd name="connsiteY69" fmla="*/ 4124570 h 6345892"/>
              <a:gd name="connsiteX70" fmla="*/ 0 w 8177232"/>
              <a:gd name="connsiteY70" fmla="*/ 3852398 h 6345892"/>
              <a:gd name="connsiteX71" fmla="*/ 9432 w 8177232"/>
              <a:gd name="connsiteY71" fmla="*/ 3827140 h 6345892"/>
              <a:gd name="connsiteX72" fmla="*/ 338566 w 8177232"/>
              <a:gd name="connsiteY72" fmla="*/ 3034831 h 6345892"/>
              <a:gd name="connsiteX73" fmla="*/ 871740 w 8177232"/>
              <a:gd name="connsiteY73" fmla="*/ 1971780 h 6345892"/>
              <a:gd name="connsiteX74" fmla="*/ 1087223 w 8177232"/>
              <a:gd name="connsiteY74" fmla="*/ 1237926 h 6345892"/>
              <a:gd name="connsiteX75" fmla="*/ 1146185 w 8177232"/>
              <a:gd name="connsiteY75" fmla="*/ 534860 h 6345892"/>
              <a:gd name="connsiteX76" fmla="*/ 1163626 w 8177232"/>
              <a:gd name="connsiteY76" fmla="*/ 480180 h 6345892"/>
              <a:gd name="connsiteX77" fmla="*/ 1194196 w 8177232"/>
              <a:gd name="connsiteY77" fmla="*/ 458015 h 6345892"/>
              <a:gd name="connsiteX78" fmla="*/ 1466096 w 8177232"/>
              <a:gd name="connsiteY78" fmla="*/ 152699 h 6345892"/>
              <a:gd name="connsiteX79" fmla="*/ 2103093 w 8177232"/>
              <a:gd name="connsiteY79" fmla="*/ 0 h 6345892"/>
              <a:gd name="connsiteX0" fmla="*/ 2103093 w 8177232"/>
              <a:gd name="connsiteY0" fmla="*/ 0 h 6349250"/>
              <a:gd name="connsiteX1" fmla="*/ 3607024 w 8177232"/>
              <a:gd name="connsiteY1" fmla="*/ 72859 h 6349250"/>
              <a:gd name="connsiteX2" fmla="*/ 3681948 w 8177232"/>
              <a:gd name="connsiteY2" fmla="*/ 87320 h 6349250"/>
              <a:gd name="connsiteX3" fmla="*/ 3784985 w 8177232"/>
              <a:gd name="connsiteY3" fmla="*/ 107906 h 6349250"/>
              <a:gd name="connsiteX4" fmla="*/ 4284168 w 8177232"/>
              <a:gd name="connsiteY4" fmla="*/ 260899 h 6349250"/>
              <a:gd name="connsiteX5" fmla="*/ 4311875 w 8177232"/>
              <a:gd name="connsiteY5" fmla="*/ 262145 h 6349250"/>
              <a:gd name="connsiteX6" fmla="*/ 4262981 w 8177232"/>
              <a:gd name="connsiteY6" fmla="*/ 231029 h 6349250"/>
              <a:gd name="connsiteX7" fmla="*/ 4281919 w 8177232"/>
              <a:gd name="connsiteY7" fmla="*/ 220849 h 6349250"/>
              <a:gd name="connsiteX8" fmla="*/ 5011125 w 8177232"/>
              <a:gd name="connsiteY8" fmla="*/ 101491 h 6349250"/>
              <a:gd name="connsiteX9" fmla="*/ 6022905 w 8177232"/>
              <a:gd name="connsiteY9" fmla="*/ 395474 h 6349250"/>
              <a:gd name="connsiteX10" fmla="*/ 6291314 w 8177232"/>
              <a:gd name="connsiteY10" fmla="*/ 321893 h 6349250"/>
              <a:gd name="connsiteX11" fmla="*/ 6567509 w 8177232"/>
              <a:gd name="connsiteY11" fmla="*/ 85851 h 6349250"/>
              <a:gd name="connsiteX12" fmla="*/ 6764358 w 8177232"/>
              <a:gd name="connsiteY12" fmla="*/ 73151 h 6349250"/>
              <a:gd name="connsiteX13" fmla="*/ 7081858 w 8177232"/>
              <a:gd name="connsiteY13" fmla="*/ 257301 h 6349250"/>
              <a:gd name="connsiteX14" fmla="*/ 7373958 w 8177232"/>
              <a:gd name="connsiteY14" fmla="*/ 612901 h 6349250"/>
              <a:gd name="connsiteX15" fmla="*/ 7608908 w 8177232"/>
              <a:gd name="connsiteY15" fmla="*/ 1000251 h 6349250"/>
              <a:gd name="connsiteX16" fmla="*/ 7596208 w 8177232"/>
              <a:gd name="connsiteY16" fmla="*/ 1165351 h 6349250"/>
              <a:gd name="connsiteX17" fmla="*/ 7666058 w 8177232"/>
              <a:gd name="connsiteY17" fmla="*/ 1241551 h 6349250"/>
              <a:gd name="connsiteX18" fmla="*/ 7796233 w 8177232"/>
              <a:gd name="connsiteY18" fmla="*/ 1247901 h 6349250"/>
              <a:gd name="connsiteX19" fmla="*/ 8024832 w 8177232"/>
              <a:gd name="connsiteY19" fmla="*/ 1625726 h 6349250"/>
              <a:gd name="connsiteX20" fmla="*/ 8177232 w 8177232"/>
              <a:gd name="connsiteY20" fmla="*/ 2013076 h 6349250"/>
              <a:gd name="connsiteX21" fmla="*/ 8088331 w 8177232"/>
              <a:gd name="connsiteY21" fmla="*/ 2340101 h 6349250"/>
              <a:gd name="connsiteX22" fmla="*/ 8028007 w 8177232"/>
              <a:gd name="connsiteY22" fmla="*/ 2435351 h 6349250"/>
              <a:gd name="connsiteX23" fmla="*/ 7993082 w 8177232"/>
              <a:gd name="connsiteY23" fmla="*/ 2663951 h 6349250"/>
              <a:gd name="connsiteX24" fmla="*/ 7904182 w 8177232"/>
              <a:gd name="connsiteY24" fmla="*/ 3006851 h 6349250"/>
              <a:gd name="connsiteX25" fmla="*/ 7875607 w 8177232"/>
              <a:gd name="connsiteY25" fmla="*/ 3251325 h 6349250"/>
              <a:gd name="connsiteX26" fmla="*/ 7862907 w 8177232"/>
              <a:gd name="connsiteY26" fmla="*/ 3730750 h 6349250"/>
              <a:gd name="connsiteX27" fmla="*/ 7862907 w 8177232"/>
              <a:gd name="connsiteY27" fmla="*/ 4013325 h 6349250"/>
              <a:gd name="connsiteX28" fmla="*/ 7847032 w 8177232"/>
              <a:gd name="connsiteY28" fmla="*/ 4346699 h 6349250"/>
              <a:gd name="connsiteX29" fmla="*/ 7818457 w 8177232"/>
              <a:gd name="connsiteY29" fmla="*/ 4476874 h 6349250"/>
              <a:gd name="connsiteX30" fmla="*/ 7720032 w 8177232"/>
              <a:gd name="connsiteY30" fmla="*/ 4635624 h 6349250"/>
              <a:gd name="connsiteX31" fmla="*/ 7561282 w 8177232"/>
              <a:gd name="connsiteY31" fmla="*/ 4759449 h 6349250"/>
              <a:gd name="connsiteX32" fmla="*/ 7421582 w 8177232"/>
              <a:gd name="connsiteY32" fmla="*/ 4889623 h 6349250"/>
              <a:gd name="connsiteX33" fmla="*/ 7358082 w 8177232"/>
              <a:gd name="connsiteY33" fmla="*/ 5035673 h 6349250"/>
              <a:gd name="connsiteX34" fmla="*/ 7323157 w 8177232"/>
              <a:gd name="connsiteY34" fmla="*/ 5232523 h 6349250"/>
              <a:gd name="connsiteX35" fmla="*/ 7304107 w 8177232"/>
              <a:gd name="connsiteY35" fmla="*/ 5416673 h 6349250"/>
              <a:gd name="connsiteX36" fmla="*/ 7272357 w 8177232"/>
              <a:gd name="connsiteY36" fmla="*/ 5597648 h 6349250"/>
              <a:gd name="connsiteX37" fmla="*/ 7199332 w 8177232"/>
              <a:gd name="connsiteY37" fmla="*/ 5677023 h 6349250"/>
              <a:gd name="connsiteX38" fmla="*/ 7119957 w 8177232"/>
              <a:gd name="connsiteY38" fmla="*/ 5692898 h 6349250"/>
              <a:gd name="connsiteX39" fmla="*/ 7034232 w 8177232"/>
              <a:gd name="connsiteY39" fmla="*/ 5708773 h 6349250"/>
              <a:gd name="connsiteX40" fmla="*/ 6938982 w 8177232"/>
              <a:gd name="connsiteY40" fmla="*/ 5740522 h 6349250"/>
              <a:gd name="connsiteX41" fmla="*/ 6892162 w 8177232"/>
              <a:gd name="connsiteY41" fmla="*/ 5789293 h 6349250"/>
              <a:gd name="connsiteX42" fmla="*/ 6879233 w 8177232"/>
              <a:gd name="connsiteY42" fmla="*/ 5787048 h 6349250"/>
              <a:gd name="connsiteX43" fmla="*/ 6853144 w 8177232"/>
              <a:gd name="connsiteY43" fmla="*/ 5783390 h 6349250"/>
              <a:gd name="connsiteX44" fmla="*/ 6875001 w 8177232"/>
              <a:gd name="connsiteY44" fmla="*/ 5770929 h 6349250"/>
              <a:gd name="connsiteX45" fmla="*/ 6903845 w 8177232"/>
              <a:gd name="connsiteY45" fmla="*/ 5777043 h 6349250"/>
              <a:gd name="connsiteX46" fmla="*/ 6899004 w 8177232"/>
              <a:gd name="connsiteY46" fmla="*/ 5757245 h 6349250"/>
              <a:gd name="connsiteX47" fmla="*/ 6875001 w 8177232"/>
              <a:gd name="connsiteY47" fmla="*/ 5770929 h 6349250"/>
              <a:gd name="connsiteX48" fmla="*/ 6753316 w 8177232"/>
              <a:gd name="connsiteY48" fmla="*/ 5769391 h 6349250"/>
              <a:gd name="connsiteX49" fmla="*/ 6853144 w 8177232"/>
              <a:gd name="connsiteY49" fmla="*/ 5783390 h 6349250"/>
              <a:gd name="connsiteX50" fmla="*/ 6501698 w 8177232"/>
              <a:gd name="connsiteY50" fmla="*/ 5983749 h 6349250"/>
              <a:gd name="connsiteX51" fmla="*/ 6063549 w 8177232"/>
              <a:gd name="connsiteY51" fmla="*/ 5983749 h 6349250"/>
              <a:gd name="connsiteX52" fmla="*/ 5149151 w 8177232"/>
              <a:gd name="connsiteY52" fmla="*/ 5898025 h 6349250"/>
              <a:gd name="connsiteX53" fmla="*/ 3491800 w 8177232"/>
              <a:gd name="connsiteY53" fmla="*/ 6269500 h 6349250"/>
              <a:gd name="connsiteX54" fmla="*/ 2929827 w 8177232"/>
              <a:gd name="connsiteY54" fmla="*/ 6340939 h 6349250"/>
              <a:gd name="connsiteX55" fmla="*/ 2596451 w 8177232"/>
              <a:gd name="connsiteY55" fmla="*/ 6212350 h 6349250"/>
              <a:gd name="connsiteX56" fmla="*/ 2191638 w 8177232"/>
              <a:gd name="connsiteY56" fmla="*/ 6179013 h 6349250"/>
              <a:gd name="connsiteX57" fmla="*/ 1824926 w 8177232"/>
              <a:gd name="connsiteY57" fmla="*/ 6193300 h 6349250"/>
              <a:gd name="connsiteX58" fmla="*/ 1620861 w 8177232"/>
              <a:gd name="connsiteY58" fmla="*/ 6160976 h 6349250"/>
              <a:gd name="connsiteX59" fmla="*/ 1243901 w 8177232"/>
              <a:gd name="connsiteY59" fmla="*/ 5964700 h 6349250"/>
              <a:gd name="connsiteX60" fmla="*/ 1139126 w 8177232"/>
              <a:gd name="connsiteY60" fmla="*/ 5678951 h 6349250"/>
              <a:gd name="connsiteX61" fmla="*/ 1058164 w 8177232"/>
              <a:gd name="connsiteY61" fmla="*/ 5307476 h 6349250"/>
              <a:gd name="connsiteX62" fmla="*/ 899640 w 8177232"/>
              <a:gd name="connsiteY62" fmla="*/ 5087948 h 6349250"/>
              <a:gd name="connsiteX63" fmla="*/ 633847 w 8177232"/>
              <a:gd name="connsiteY63" fmla="*/ 5068672 h 6349250"/>
              <a:gd name="connsiteX64" fmla="*/ 453622 w 8177232"/>
              <a:gd name="connsiteY64" fmla="*/ 4996794 h 6349250"/>
              <a:gd name="connsiteX65" fmla="*/ 373590 w 8177232"/>
              <a:gd name="connsiteY65" fmla="*/ 4893976 h 6349250"/>
              <a:gd name="connsiteX66" fmla="*/ 126055 w 8177232"/>
              <a:gd name="connsiteY66" fmla="*/ 4476328 h 6349250"/>
              <a:gd name="connsiteX67" fmla="*/ 61355 w 8177232"/>
              <a:gd name="connsiteY67" fmla="*/ 4380327 h 6349250"/>
              <a:gd name="connsiteX68" fmla="*/ 45632 w 8177232"/>
              <a:gd name="connsiteY68" fmla="*/ 4335918 h 6349250"/>
              <a:gd name="connsiteX69" fmla="*/ 26839 w 8177232"/>
              <a:gd name="connsiteY69" fmla="*/ 4124570 h 6349250"/>
              <a:gd name="connsiteX70" fmla="*/ 0 w 8177232"/>
              <a:gd name="connsiteY70" fmla="*/ 3852398 h 6349250"/>
              <a:gd name="connsiteX71" fmla="*/ 9432 w 8177232"/>
              <a:gd name="connsiteY71" fmla="*/ 3827140 h 6349250"/>
              <a:gd name="connsiteX72" fmla="*/ 338566 w 8177232"/>
              <a:gd name="connsiteY72" fmla="*/ 3034831 h 6349250"/>
              <a:gd name="connsiteX73" fmla="*/ 871740 w 8177232"/>
              <a:gd name="connsiteY73" fmla="*/ 1971780 h 6349250"/>
              <a:gd name="connsiteX74" fmla="*/ 1087223 w 8177232"/>
              <a:gd name="connsiteY74" fmla="*/ 1237926 h 6349250"/>
              <a:gd name="connsiteX75" fmla="*/ 1146185 w 8177232"/>
              <a:gd name="connsiteY75" fmla="*/ 534860 h 6349250"/>
              <a:gd name="connsiteX76" fmla="*/ 1163626 w 8177232"/>
              <a:gd name="connsiteY76" fmla="*/ 480180 h 6349250"/>
              <a:gd name="connsiteX77" fmla="*/ 1194196 w 8177232"/>
              <a:gd name="connsiteY77" fmla="*/ 458015 h 6349250"/>
              <a:gd name="connsiteX78" fmla="*/ 1466096 w 8177232"/>
              <a:gd name="connsiteY78" fmla="*/ 152699 h 6349250"/>
              <a:gd name="connsiteX79" fmla="*/ 2103093 w 8177232"/>
              <a:gd name="connsiteY79" fmla="*/ 0 h 6349250"/>
              <a:gd name="connsiteX0" fmla="*/ 2103093 w 8177232"/>
              <a:gd name="connsiteY0" fmla="*/ 0 h 6340939"/>
              <a:gd name="connsiteX1" fmla="*/ 3607024 w 8177232"/>
              <a:gd name="connsiteY1" fmla="*/ 72859 h 6340939"/>
              <a:gd name="connsiteX2" fmla="*/ 3681948 w 8177232"/>
              <a:gd name="connsiteY2" fmla="*/ 87320 h 6340939"/>
              <a:gd name="connsiteX3" fmla="*/ 3784985 w 8177232"/>
              <a:gd name="connsiteY3" fmla="*/ 107906 h 6340939"/>
              <a:gd name="connsiteX4" fmla="*/ 4284168 w 8177232"/>
              <a:gd name="connsiteY4" fmla="*/ 260899 h 6340939"/>
              <a:gd name="connsiteX5" fmla="*/ 4311875 w 8177232"/>
              <a:gd name="connsiteY5" fmla="*/ 262145 h 6340939"/>
              <a:gd name="connsiteX6" fmla="*/ 4262981 w 8177232"/>
              <a:gd name="connsiteY6" fmla="*/ 231029 h 6340939"/>
              <a:gd name="connsiteX7" fmla="*/ 4281919 w 8177232"/>
              <a:gd name="connsiteY7" fmla="*/ 220849 h 6340939"/>
              <a:gd name="connsiteX8" fmla="*/ 5011125 w 8177232"/>
              <a:gd name="connsiteY8" fmla="*/ 101491 h 6340939"/>
              <a:gd name="connsiteX9" fmla="*/ 6022905 w 8177232"/>
              <a:gd name="connsiteY9" fmla="*/ 395474 h 6340939"/>
              <a:gd name="connsiteX10" fmla="*/ 6291314 w 8177232"/>
              <a:gd name="connsiteY10" fmla="*/ 321893 h 6340939"/>
              <a:gd name="connsiteX11" fmla="*/ 6567509 w 8177232"/>
              <a:gd name="connsiteY11" fmla="*/ 85851 h 6340939"/>
              <a:gd name="connsiteX12" fmla="*/ 6764358 w 8177232"/>
              <a:gd name="connsiteY12" fmla="*/ 73151 h 6340939"/>
              <a:gd name="connsiteX13" fmla="*/ 7081858 w 8177232"/>
              <a:gd name="connsiteY13" fmla="*/ 257301 h 6340939"/>
              <a:gd name="connsiteX14" fmla="*/ 7373958 w 8177232"/>
              <a:gd name="connsiteY14" fmla="*/ 612901 h 6340939"/>
              <a:gd name="connsiteX15" fmla="*/ 7608908 w 8177232"/>
              <a:gd name="connsiteY15" fmla="*/ 1000251 h 6340939"/>
              <a:gd name="connsiteX16" fmla="*/ 7596208 w 8177232"/>
              <a:gd name="connsiteY16" fmla="*/ 1165351 h 6340939"/>
              <a:gd name="connsiteX17" fmla="*/ 7666058 w 8177232"/>
              <a:gd name="connsiteY17" fmla="*/ 1241551 h 6340939"/>
              <a:gd name="connsiteX18" fmla="*/ 7796233 w 8177232"/>
              <a:gd name="connsiteY18" fmla="*/ 1247901 h 6340939"/>
              <a:gd name="connsiteX19" fmla="*/ 8024832 w 8177232"/>
              <a:gd name="connsiteY19" fmla="*/ 1625726 h 6340939"/>
              <a:gd name="connsiteX20" fmla="*/ 8177232 w 8177232"/>
              <a:gd name="connsiteY20" fmla="*/ 2013076 h 6340939"/>
              <a:gd name="connsiteX21" fmla="*/ 8088331 w 8177232"/>
              <a:gd name="connsiteY21" fmla="*/ 2340101 h 6340939"/>
              <a:gd name="connsiteX22" fmla="*/ 8028007 w 8177232"/>
              <a:gd name="connsiteY22" fmla="*/ 2435351 h 6340939"/>
              <a:gd name="connsiteX23" fmla="*/ 7993082 w 8177232"/>
              <a:gd name="connsiteY23" fmla="*/ 2663951 h 6340939"/>
              <a:gd name="connsiteX24" fmla="*/ 7904182 w 8177232"/>
              <a:gd name="connsiteY24" fmla="*/ 3006851 h 6340939"/>
              <a:gd name="connsiteX25" fmla="*/ 7875607 w 8177232"/>
              <a:gd name="connsiteY25" fmla="*/ 3251325 h 6340939"/>
              <a:gd name="connsiteX26" fmla="*/ 7862907 w 8177232"/>
              <a:gd name="connsiteY26" fmla="*/ 3730750 h 6340939"/>
              <a:gd name="connsiteX27" fmla="*/ 7862907 w 8177232"/>
              <a:gd name="connsiteY27" fmla="*/ 4013325 h 6340939"/>
              <a:gd name="connsiteX28" fmla="*/ 7847032 w 8177232"/>
              <a:gd name="connsiteY28" fmla="*/ 4346699 h 6340939"/>
              <a:gd name="connsiteX29" fmla="*/ 7818457 w 8177232"/>
              <a:gd name="connsiteY29" fmla="*/ 4476874 h 6340939"/>
              <a:gd name="connsiteX30" fmla="*/ 7720032 w 8177232"/>
              <a:gd name="connsiteY30" fmla="*/ 4635624 h 6340939"/>
              <a:gd name="connsiteX31" fmla="*/ 7561282 w 8177232"/>
              <a:gd name="connsiteY31" fmla="*/ 4759449 h 6340939"/>
              <a:gd name="connsiteX32" fmla="*/ 7421582 w 8177232"/>
              <a:gd name="connsiteY32" fmla="*/ 4889623 h 6340939"/>
              <a:gd name="connsiteX33" fmla="*/ 7358082 w 8177232"/>
              <a:gd name="connsiteY33" fmla="*/ 5035673 h 6340939"/>
              <a:gd name="connsiteX34" fmla="*/ 7323157 w 8177232"/>
              <a:gd name="connsiteY34" fmla="*/ 5232523 h 6340939"/>
              <a:gd name="connsiteX35" fmla="*/ 7304107 w 8177232"/>
              <a:gd name="connsiteY35" fmla="*/ 5416673 h 6340939"/>
              <a:gd name="connsiteX36" fmla="*/ 7272357 w 8177232"/>
              <a:gd name="connsiteY36" fmla="*/ 5597648 h 6340939"/>
              <a:gd name="connsiteX37" fmla="*/ 7199332 w 8177232"/>
              <a:gd name="connsiteY37" fmla="*/ 5677023 h 6340939"/>
              <a:gd name="connsiteX38" fmla="*/ 7119957 w 8177232"/>
              <a:gd name="connsiteY38" fmla="*/ 5692898 h 6340939"/>
              <a:gd name="connsiteX39" fmla="*/ 7034232 w 8177232"/>
              <a:gd name="connsiteY39" fmla="*/ 5708773 h 6340939"/>
              <a:gd name="connsiteX40" fmla="*/ 6938982 w 8177232"/>
              <a:gd name="connsiteY40" fmla="*/ 5740522 h 6340939"/>
              <a:gd name="connsiteX41" fmla="*/ 6892162 w 8177232"/>
              <a:gd name="connsiteY41" fmla="*/ 5789293 h 6340939"/>
              <a:gd name="connsiteX42" fmla="*/ 6879233 w 8177232"/>
              <a:gd name="connsiteY42" fmla="*/ 5787048 h 6340939"/>
              <a:gd name="connsiteX43" fmla="*/ 6853144 w 8177232"/>
              <a:gd name="connsiteY43" fmla="*/ 5783390 h 6340939"/>
              <a:gd name="connsiteX44" fmla="*/ 6875001 w 8177232"/>
              <a:gd name="connsiteY44" fmla="*/ 5770929 h 6340939"/>
              <a:gd name="connsiteX45" fmla="*/ 6903845 w 8177232"/>
              <a:gd name="connsiteY45" fmla="*/ 5777043 h 6340939"/>
              <a:gd name="connsiteX46" fmla="*/ 6899004 w 8177232"/>
              <a:gd name="connsiteY46" fmla="*/ 5757245 h 6340939"/>
              <a:gd name="connsiteX47" fmla="*/ 6875001 w 8177232"/>
              <a:gd name="connsiteY47" fmla="*/ 5770929 h 6340939"/>
              <a:gd name="connsiteX48" fmla="*/ 6753316 w 8177232"/>
              <a:gd name="connsiteY48" fmla="*/ 5769391 h 6340939"/>
              <a:gd name="connsiteX49" fmla="*/ 6853144 w 8177232"/>
              <a:gd name="connsiteY49" fmla="*/ 5783390 h 6340939"/>
              <a:gd name="connsiteX50" fmla="*/ 6501698 w 8177232"/>
              <a:gd name="connsiteY50" fmla="*/ 5983749 h 6340939"/>
              <a:gd name="connsiteX51" fmla="*/ 6063549 w 8177232"/>
              <a:gd name="connsiteY51" fmla="*/ 5983749 h 6340939"/>
              <a:gd name="connsiteX52" fmla="*/ 5149151 w 8177232"/>
              <a:gd name="connsiteY52" fmla="*/ 5898025 h 6340939"/>
              <a:gd name="connsiteX53" fmla="*/ 3491800 w 8177232"/>
              <a:gd name="connsiteY53" fmla="*/ 6269500 h 6340939"/>
              <a:gd name="connsiteX54" fmla="*/ 2929827 w 8177232"/>
              <a:gd name="connsiteY54" fmla="*/ 6340939 h 6340939"/>
              <a:gd name="connsiteX55" fmla="*/ 2596451 w 8177232"/>
              <a:gd name="connsiteY55" fmla="*/ 6212350 h 6340939"/>
              <a:gd name="connsiteX56" fmla="*/ 2191638 w 8177232"/>
              <a:gd name="connsiteY56" fmla="*/ 6179013 h 6340939"/>
              <a:gd name="connsiteX57" fmla="*/ 1824926 w 8177232"/>
              <a:gd name="connsiteY57" fmla="*/ 6193300 h 6340939"/>
              <a:gd name="connsiteX58" fmla="*/ 1620861 w 8177232"/>
              <a:gd name="connsiteY58" fmla="*/ 6160976 h 6340939"/>
              <a:gd name="connsiteX59" fmla="*/ 1243901 w 8177232"/>
              <a:gd name="connsiteY59" fmla="*/ 5964700 h 6340939"/>
              <a:gd name="connsiteX60" fmla="*/ 1139126 w 8177232"/>
              <a:gd name="connsiteY60" fmla="*/ 5678951 h 6340939"/>
              <a:gd name="connsiteX61" fmla="*/ 1058164 w 8177232"/>
              <a:gd name="connsiteY61" fmla="*/ 5307476 h 6340939"/>
              <a:gd name="connsiteX62" fmla="*/ 899640 w 8177232"/>
              <a:gd name="connsiteY62" fmla="*/ 5087948 h 6340939"/>
              <a:gd name="connsiteX63" fmla="*/ 633847 w 8177232"/>
              <a:gd name="connsiteY63" fmla="*/ 5068672 h 6340939"/>
              <a:gd name="connsiteX64" fmla="*/ 453622 w 8177232"/>
              <a:gd name="connsiteY64" fmla="*/ 4996794 h 6340939"/>
              <a:gd name="connsiteX65" fmla="*/ 373590 w 8177232"/>
              <a:gd name="connsiteY65" fmla="*/ 4893976 h 6340939"/>
              <a:gd name="connsiteX66" fmla="*/ 126055 w 8177232"/>
              <a:gd name="connsiteY66" fmla="*/ 4476328 h 6340939"/>
              <a:gd name="connsiteX67" fmla="*/ 61355 w 8177232"/>
              <a:gd name="connsiteY67" fmla="*/ 4380327 h 6340939"/>
              <a:gd name="connsiteX68" fmla="*/ 45632 w 8177232"/>
              <a:gd name="connsiteY68" fmla="*/ 4335918 h 6340939"/>
              <a:gd name="connsiteX69" fmla="*/ 26839 w 8177232"/>
              <a:gd name="connsiteY69" fmla="*/ 4124570 h 6340939"/>
              <a:gd name="connsiteX70" fmla="*/ 0 w 8177232"/>
              <a:gd name="connsiteY70" fmla="*/ 3852398 h 6340939"/>
              <a:gd name="connsiteX71" fmla="*/ 9432 w 8177232"/>
              <a:gd name="connsiteY71" fmla="*/ 3827140 h 6340939"/>
              <a:gd name="connsiteX72" fmla="*/ 338566 w 8177232"/>
              <a:gd name="connsiteY72" fmla="*/ 3034831 h 6340939"/>
              <a:gd name="connsiteX73" fmla="*/ 871740 w 8177232"/>
              <a:gd name="connsiteY73" fmla="*/ 1971780 h 6340939"/>
              <a:gd name="connsiteX74" fmla="*/ 1087223 w 8177232"/>
              <a:gd name="connsiteY74" fmla="*/ 1237926 h 6340939"/>
              <a:gd name="connsiteX75" fmla="*/ 1146185 w 8177232"/>
              <a:gd name="connsiteY75" fmla="*/ 534860 h 6340939"/>
              <a:gd name="connsiteX76" fmla="*/ 1163626 w 8177232"/>
              <a:gd name="connsiteY76" fmla="*/ 480180 h 6340939"/>
              <a:gd name="connsiteX77" fmla="*/ 1194196 w 8177232"/>
              <a:gd name="connsiteY77" fmla="*/ 458015 h 6340939"/>
              <a:gd name="connsiteX78" fmla="*/ 1466096 w 8177232"/>
              <a:gd name="connsiteY78" fmla="*/ 152699 h 6340939"/>
              <a:gd name="connsiteX79" fmla="*/ 2103093 w 8177232"/>
              <a:gd name="connsiteY79" fmla="*/ 0 h 6340939"/>
              <a:gd name="connsiteX0" fmla="*/ 2103093 w 8177232"/>
              <a:gd name="connsiteY0" fmla="*/ 0 h 6340939"/>
              <a:gd name="connsiteX1" fmla="*/ 3607024 w 8177232"/>
              <a:gd name="connsiteY1" fmla="*/ 72859 h 6340939"/>
              <a:gd name="connsiteX2" fmla="*/ 3681948 w 8177232"/>
              <a:gd name="connsiteY2" fmla="*/ 87320 h 6340939"/>
              <a:gd name="connsiteX3" fmla="*/ 3784985 w 8177232"/>
              <a:gd name="connsiteY3" fmla="*/ 107906 h 6340939"/>
              <a:gd name="connsiteX4" fmla="*/ 4284168 w 8177232"/>
              <a:gd name="connsiteY4" fmla="*/ 260899 h 6340939"/>
              <a:gd name="connsiteX5" fmla="*/ 4311875 w 8177232"/>
              <a:gd name="connsiteY5" fmla="*/ 262145 h 6340939"/>
              <a:gd name="connsiteX6" fmla="*/ 4262981 w 8177232"/>
              <a:gd name="connsiteY6" fmla="*/ 231029 h 6340939"/>
              <a:gd name="connsiteX7" fmla="*/ 4281919 w 8177232"/>
              <a:gd name="connsiteY7" fmla="*/ 220849 h 6340939"/>
              <a:gd name="connsiteX8" fmla="*/ 5011125 w 8177232"/>
              <a:gd name="connsiteY8" fmla="*/ 101491 h 6340939"/>
              <a:gd name="connsiteX9" fmla="*/ 6022905 w 8177232"/>
              <a:gd name="connsiteY9" fmla="*/ 395474 h 6340939"/>
              <a:gd name="connsiteX10" fmla="*/ 6291314 w 8177232"/>
              <a:gd name="connsiteY10" fmla="*/ 321893 h 6340939"/>
              <a:gd name="connsiteX11" fmla="*/ 6567509 w 8177232"/>
              <a:gd name="connsiteY11" fmla="*/ 85851 h 6340939"/>
              <a:gd name="connsiteX12" fmla="*/ 6764358 w 8177232"/>
              <a:gd name="connsiteY12" fmla="*/ 73151 h 6340939"/>
              <a:gd name="connsiteX13" fmla="*/ 7081858 w 8177232"/>
              <a:gd name="connsiteY13" fmla="*/ 257301 h 6340939"/>
              <a:gd name="connsiteX14" fmla="*/ 7373958 w 8177232"/>
              <a:gd name="connsiteY14" fmla="*/ 612901 h 6340939"/>
              <a:gd name="connsiteX15" fmla="*/ 7608908 w 8177232"/>
              <a:gd name="connsiteY15" fmla="*/ 1000251 h 6340939"/>
              <a:gd name="connsiteX16" fmla="*/ 7596208 w 8177232"/>
              <a:gd name="connsiteY16" fmla="*/ 1165351 h 6340939"/>
              <a:gd name="connsiteX17" fmla="*/ 7666058 w 8177232"/>
              <a:gd name="connsiteY17" fmla="*/ 1241551 h 6340939"/>
              <a:gd name="connsiteX18" fmla="*/ 7796233 w 8177232"/>
              <a:gd name="connsiteY18" fmla="*/ 1247901 h 6340939"/>
              <a:gd name="connsiteX19" fmla="*/ 8024832 w 8177232"/>
              <a:gd name="connsiteY19" fmla="*/ 1625726 h 6340939"/>
              <a:gd name="connsiteX20" fmla="*/ 8177232 w 8177232"/>
              <a:gd name="connsiteY20" fmla="*/ 2013076 h 6340939"/>
              <a:gd name="connsiteX21" fmla="*/ 8088331 w 8177232"/>
              <a:gd name="connsiteY21" fmla="*/ 2340101 h 6340939"/>
              <a:gd name="connsiteX22" fmla="*/ 8028007 w 8177232"/>
              <a:gd name="connsiteY22" fmla="*/ 2435351 h 6340939"/>
              <a:gd name="connsiteX23" fmla="*/ 7993082 w 8177232"/>
              <a:gd name="connsiteY23" fmla="*/ 2663951 h 6340939"/>
              <a:gd name="connsiteX24" fmla="*/ 7904182 w 8177232"/>
              <a:gd name="connsiteY24" fmla="*/ 3006851 h 6340939"/>
              <a:gd name="connsiteX25" fmla="*/ 7875607 w 8177232"/>
              <a:gd name="connsiteY25" fmla="*/ 3251325 h 6340939"/>
              <a:gd name="connsiteX26" fmla="*/ 7862907 w 8177232"/>
              <a:gd name="connsiteY26" fmla="*/ 3730750 h 6340939"/>
              <a:gd name="connsiteX27" fmla="*/ 7862907 w 8177232"/>
              <a:gd name="connsiteY27" fmla="*/ 4013325 h 6340939"/>
              <a:gd name="connsiteX28" fmla="*/ 7847032 w 8177232"/>
              <a:gd name="connsiteY28" fmla="*/ 4346699 h 6340939"/>
              <a:gd name="connsiteX29" fmla="*/ 7818457 w 8177232"/>
              <a:gd name="connsiteY29" fmla="*/ 4476874 h 6340939"/>
              <a:gd name="connsiteX30" fmla="*/ 7720032 w 8177232"/>
              <a:gd name="connsiteY30" fmla="*/ 4635624 h 6340939"/>
              <a:gd name="connsiteX31" fmla="*/ 7561282 w 8177232"/>
              <a:gd name="connsiteY31" fmla="*/ 4759449 h 6340939"/>
              <a:gd name="connsiteX32" fmla="*/ 7421582 w 8177232"/>
              <a:gd name="connsiteY32" fmla="*/ 4889623 h 6340939"/>
              <a:gd name="connsiteX33" fmla="*/ 7358082 w 8177232"/>
              <a:gd name="connsiteY33" fmla="*/ 5035673 h 6340939"/>
              <a:gd name="connsiteX34" fmla="*/ 7323157 w 8177232"/>
              <a:gd name="connsiteY34" fmla="*/ 5232523 h 6340939"/>
              <a:gd name="connsiteX35" fmla="*/ 7304107 w 8177232"/>
              <a:gd name="connsiteY35" fmla="*/ 5416673 h 6340939"/>
              <a:gd name="connsiteX36" fmla="*/ 7272357 w 8177232"/>
              <a:gd name="connsiteY36" fmla="*/ 5597648 h 6340939"/>
              <a:gd name="connsiteX37" fmla="*/ 7199332 w 8177232"/>
              <a:gd name="connsiteY37" fmla="*/ 5677023 h 6340939"/>
              <a:gd name="connsiteX38" fmla="*/ 7119957 w 8177232"/>
              <a:gd name="connsiteY38" fmla="*/ 5692898 h 6340939"/>
              <a:gd name="connsiteX39" fmla="*/ 7034232 w 8177232"/>
              <a:gd name="connsiteY39" fmla="*/ 5708773 h 6340939"/>
              <a:gd name="connsiteX40" fmla="*/ 6938982 w 8177232"/>
              <a:gd name="connsiteY40" fmla="*/ 5740522 h 6340939"/>
              <a:gd name="connsiteX41" fmla="*/ 6892162 w 8177232"/>
              <a:gd name="connsiteY41" fmla="*/ 5789293 h 6340939"/>
              <a:gd name="connsiteX42" fmla="*/ 6879233 w 8177232"/>
              <a:gd name="connsiteY42" fmla="*/ 5787048 h 6340939"/>
              <a:gd name="connsiteX43" fmla="*/ 6853144 w 8177232"/>
              <a:gd name="connsiteY43" fmla="*/ 5783390 h 6340939"/>
              <a:gd name="connsiteX44" fmla="*/ 6875001 w 8177232"/>
              <a:gd name="connsiteY44" fmla="*/ 5770929 h 6340939"/>
              <a:gd name="connsiteX45" fmla="*/ 6903845 w 8177232"/>
              <a:gd name="connsiteY45" fmla="*/ 5777043 h 6340939"/>
              <a:gd name="connsiteX46" fmla="*/ 6899004 w 8177232"/>
              <a:gd name="connsiteY46" fmla="*/ 5757245 h 6340939"/>
              <a:gd name="connsiteX47" fmla="*/ 6875001 w 8177232"/>
              <a:gd name="connsiteY47" fmla="*/ 5770929 h 6340939"/>
              <a:gd name="connsiteX48" fmla="*/ 6753316 w 8177232"/>
              <a:gd name="connsiteY48" fmla="*/ 5769391 h 6340939"/>
              <a:gd name="connsiteX49" fmla="*/ 6853144 w 8177232"/>
              <a:gd name="connsiteY49" fmla="*/ 5783390 h 6340939"/>
              <a:gd name="connsiteX50" fmla="*/ 6501698 w 8177232"/>
              <a:gd name="connsiteY50" fmla="*/ 5983749 h 6340939"/>
              <a:gd name="connsiteX51" fmla="*/ 6063549 w 8177232"/>
              <a:gd name="connsiteY51" fmla="*/ 5983749 h 6340939"/>
              <a:gd name="connsiteX52" fmla="*/ 5149151 w 8177232"/>
              <a:gd name="connsiteY52" fmla="*/ 5898025 h 6340939"/>
              <a:gd name="connsiteX53" fmla="*/ 3491800 w 8177232"/>
              <a:gd name="connsiteY53" fmla="*/ 6269500 h 6340939"/>
              <a:gd name="connsiteX54" fmla="*/ 3211536 w 8177232"/>
              <a:gd name="connsiteY54" fmla="*/ 6313377 h 6340939"/>
              <a:gd name="connsiteX55" fmla="*/ 2929827 w 8177232"/>
              <a:gd name="connsiteY55" fmla="*/ 6340939 h 6340939"/>
              <a:gd name="connsiteX56" fmla="*/ 2596451 w 8177232"/>
              <a:gd name="connsiteY56" fmla="*/ 6212350 h 6340939"/>
              <a:gd name="connsiteX57" fmla="*/ 2191638 w 8177232"/>
              <a:gd name="connsiteY57" fmla="*/ 6179013 h 6340939"/>
              <a:gd name="connsiteX58" fmla="*/ 1824926 w 8177232"/>
              <a:gd name="connsiteY58" fmla="*/ 6193300 h 6340939"/>
              <a:gd name="connsiteX59" fmla="*/ 1620861 w 8177232"/>
              <a:gd name="connsiteY59" fmla="*/ 6160976 h 6340939"/>
              <a:gd name="connsiteX60" fmla="*/ 1243901 w 8177232"/>
              <a:gd name="connsiteY60" fmla="*/ 5964700 h 6340939"/>
              <a:gd name="connsiteX61" fmla="*/ 1139126 w 8177232"/>
              <a:gd name="connsiteY61" fmla="*/ 5678951 h 6340939"/>
              <a:gd name="connsiteX62" fmla="*/ 1058164 w 8177232"/>
              <a:gd name="connsiteY62" fmla="*/ 5307476 h 6340939"/>
              <a:gd name="connsiteX63" fmla="*/ 899640 w 8177232"/>
              <a:gd name="connsiteY63" fmla="*/ 5087948 h 6340939"/>
              <a:gd name="connsiteX64" fmla="*/ 633847 w 8177232"/>
              <a:gd name="connsiteY64" fmla="*/ 5068672 h 6340939"/>
              <a:gd name="connsiteX65" fmla="*/ 453622 w 8177232"/>
              <a:gd name="connsiteY65" fmla="*/ 4996794 h 6340939"/>
              <a:gd name="connsiteX66" fmla="*/ 373590 w 8177232"/>
              <a:gd name="connsiteY66" fmla="*/ 4893976 h 6340939"/>
              <a:gd name="connsiteX67" fmla="*/ 126055 w 8177232"/>
              <a:gd name="connsiteY67" fmla="*/ 4476328 h 6340939"/>
              <a:gd name="connsiteX68" fmla="*/ 61355 w 8177232"/>
              <a:gd name="connsiteY68" fmla="*/ 4380327 h 6340939"/>
              <a:gd name="connsiteX69" fmla="*/ 45632 w 8177232"/>
              <a:gd name="connsiteY69" fmla="*/ 4335918 h 6340939"/>
              <a:gd name="connsiteX70" fmla="*/ 26839 w 8177232"/>
              <a:gd name="connsiteY70" fmla="*/ 4124570 h 6340939"/>
              <a:gd name="connsiteX71" fmla="*/ 0 w 8177232"/>
              <a:gd name="connsiteY71" fmla="*/ 3852398 h 6340939"/>
              <a:gd name="connsiteX72" fmla="*/ 9432 w 8177232"/>
              <a:gd name="connsiteY72" fmla="*/ 3827140 h 6340939"/>
              <a:gd name="connsiteX73" fmla="*/ 338566 w 8177232"/>
              <a:gd name="connsiteY73" fmla="*/ 3034831 h 6340939"/>
              <a:gd name="connsiteX74" fmla="*/ 871740 w 8177232"/>
              <a:gd name="connsiteY74" fmla="*/ 1971780 h 6340939"/>
              <a:gd name="connsiteX75" fmla="*/ 1087223 w 8177232"/>
              <a:gd name="connsiteY75" fmla="*/ 1237926 h 6340939"/>
              <a:gd name="connsiteX76" fmla="*/ 1146185 w 8177232"/>
              <a:gd name="connsiteY76" fmla="*/ 534860 h 6340939"/>
              <a:gd name="connsiteX77" fmla="*/ 1163626 w 8177232"/>
              <a:gd name="connsiteY77" fmla="*/ 480180 h 6340939"/>
              <a:gd name="connsiteX78" fmla="*/ 1194196 w 8177232"/>
              <a:gd name="connsiteY78" fmla="*/ 458015 h 6340939"/>
              <a:gd name="connsiteX79" fmla="*/ 1466096 w 8177232"/>
              <a:gd name="connsiteY79" fmla="*/ 152699 h 6340939"/>
              <a:gd name="connsiteX80" fmla="*/ 2103093 w 8177232"/>
              <a:gd name="connsiteY80" fmla="*/ 0 h 6340939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879233 w 8177232"/>
              <a:gd name="connsiteY42" fmla="*/ 5787048 h 6361002"/>
              <a:gd name="connsiteX43" fmla="*/ 6853144 w 8177232"/>
              <a:gd name="connsiteY43" fmla="*/ 5783390 h 6361002"/>
              <a:gd name="connsiteX44" fmla="*/ 6875001 w 8177232"/>
              <a:gd name="connsiteY44" fmla="*/ 5770929 h 6361002"/>
              <a:gd name="connsiteX45" fmla="*/ 6903845 w 8177232"/>
              <a:gd name="connsiteY45" fmla="*/ 5777043 h 6361002"/>
              <a:gd name="connsiteX46" fmla="*/ 6899004 w 8177232"/>
              <a:gd name="connsiteY46" fmla="*/ 5757245 h 6361002"/>
              <a:gd name="connsiteX47" fmla="*/ 6875001 w 8177232"/>
              <a:gd name="connsiteY47" fmla="*/ 5770929 h 6361002"/>
              <a:gd name="connsiteX48" fmla="*/ 6753316 w 8177232"/>
              <a:gd name="connsiteY48" fmla="*/ 5769391 h 6361002"/>
              <a:gd name="connsiteX49" fmla="*/ 6853144 w 8177232"/>
              <a:gd name="connsiteY49" fmla="*/ 5783390 h 6361002"/>
              <a:gd name="connsiteX50" fmla="*/ 6501698 w 8177232"/>
              <a:gd name="connsiteY50" fmla="*/ 5983749 h 6361002"/>
              <a:gd name="connsiteX51" fmla="*/ 6063549 w 8177232"/>
              <a:gd name="connsiteY51" fmla="*/ 5983749 h 6361002"/>
              <a:gd name="connsiteX52" fmla="*/ 5149151 w 8177232"/>
              <a:gd name="connsiteY52" fmla="*/ 5898025 h 6361002"/>
              <a:gd name="connsiteX53" fmla="*/ 3491800 w 8177232"/>
              <a:gd name="connsiteY53" fmla="*/ 6269500 h 6361002"/>
              <a:gd name="connsiteX54" fmla="*/ 3211536 w 8177232"/>
              <a:gd name="connsiteY54" fmla="*/ 6361002 h 6361002"/>
              <a:gd name="connsiteX55" fmla="*/ 2929827 w 8177232"/>
              <a:gd name="connsiteY55" fmla="*/ 6340939 h 6361002"/>
              <a:gd name="connsiteX56" fmla="*/ 2596451 w 8177232"/>
              <a:gd name="connsiteY56" fmla="*/ 6212350 h 6361002"/>
              <a:gd name="connsiteX57" fmla="*/ 2191638 w 8177232"/>
              <a:gd name="connsiteY57" fmla="*/ 6179013 h 6361002"/>
              <a:gd name="connsiteX58" fmla="*/ 1824926 w 8177232"/>
              <a:gd name="connsiteY58" fmla="*/ 6193300 h 6361002"/>
              <a:gd name="connsiteX59" fmla="*/ 1620861 w 8177232"/>
              <a:gd name="connsiteY59" fmla="*/ 6160976 h 6361002"/>
              <a:gd name="connsiteX60" fmla="*/ 1243901 w 8177232"/>
              <a:gd name="connsiteY60" fmla="*/ 5964700 h 6361002"/>
              <a:gd name="connsiteX61" fmla="*/ 1139126 w 8177232"/>
              <a:gd name="connsiteY61" fmla="*/ 5678951 h 6361002"/>
              <a:gd name="connsiteX62" fmla="*/ 1058164 w 8177232"/>
              <a:gd name="connsiteY62" fmla="*/ 5307476 h 6361002"/>
              <a:gd name="connsiteX63" fmla="*/ 899640 w 8177232"/>
              <a:gd name="connsiteY63" fmla="*/ 5087948 h 6361002"/>
              <a:gd name="connsiteX64" fmla="*/ 633847 w 8177232"/>
              <a:gd name="connsiteY64" fmla="*/ 5068672 h 6361002"/>
              <a:gd name="connsiteX65" fmla="*/ 453622 w 8177232"/>
              <a:gd name="connsiteY65" fmla="*/ 4996794 h 6361002"/>
              <a:gd name="connsiteX66" fmla="*/ 373590 w 8177232"/>
              <a:gd name="connsiteY66" fmla="*/ 4893976 h 6361002"/>
              <a:gd name="connsiteX67" fmla="*/ 126055 w 8177232"/>
              <a:gd name="connsiteY67" fmla="*/ 4476328 h 6361002"/>
              <a:gd name="connsiteX68" fmla="*/ 61355 w 8177232"/>
              <a:gd name="connsiteY68" fmla="*/ 4380327 h 6361002"/>
              <a:gd name="connsiteX69" fmla="*/ 45632 w 8177232"/>
              <a:gd name="connsiteY69" fmla="*/ 4335918 h 6361002"/>
              <a:gd name="connsiteX70" fmla="*/ 26839 w 8177232"/>
              <a:gd name="connsiteY70" fmla="*/ 4124570 h 6361002"/>
              <a:gd name="connsiteX71" fmla="*/ 0 w 8177232"/>
              <a:gd name="connsiteY71" fmla="*/ 3852398 h 6361002"/>
              <a:gd name="connsiteX72" fmla="*/ 9432 w 8177232"/>
              <a:gd name="connsiteY72" fmla="*/ 3827140 h 6361002"/>
              <a:gd name="connsiteX73" fmla="*/ 338566 w 8177232"/>
              <a:gd name="connsiteY73" fmla="*/ 3034831 h 6361002"/>
              <a:gd name="connsiteX74" fmla="*/ 871740 w 8177232"/>
              <a:gd name="connsiteY74" fmla="*/ 1971780 h 6361002"/>
              <a:gd name="connsiteX75" fmla="*/ 1087223 w 8177232"/>
              <a:gd name="connsiteY75" fmla="*/ 1237926 h 6361002"/>
              <a:gd name="connsiteX76" fmla="*/ 1146185 w 8177232"/>
              <a:gd name="connsiteY76" fmla="*/ 534860 h 6361002"/>
              <a:gd name="connsiteX77" fmla="*/ 1163626 w 8177232"/>
              <a:gd name="connsiteY77" fmla="*/ 480180 h 6361002"/>
              <a:gd name="connsiteX78" fmla="*/ 1194196 w 8177232"/>
              <a:gd name="connsiteY78" fmla="*/ 458015 h 6361002"/>
              <a:gd name="connsiteX79" fmla="*/ 1466096 w 8177232"/>
              <a:gd name="connsiteY79" fmla="*/ 152699 h 6361002"/>
              <a:gd name="connsiteX80" fmla="*/ 2103093 w 8177232"/>
              <a:gd name="connsiteY80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879233 w 8177232"/>
              <a:gd name="connsiteY42" fmla="*/ 5787048 h 6361002"/>
              <a:gd name="connsiteX43" fmla="*/ 6853144 w 8177232"/>
              <a:gd name="connsiteY43" fmla="*/ 5783390 h 6361002"/>
              <a:gd name="connsiteX44" fmla="*/ 6875001 w 8177232"/>
              <a:gd name="connsiteY44" fmla="*/ 5770929 h 6361002"/>
              <a:gd name="connsiteX45" fmla="*/ 6903845 w 8177232"/>
              <a:gd name="connsiteY45" fmla="*/ 5777043 h 6361002"/>
              <a:gd name="connsiteX46" fmla="*/ 6899004 w 8177232"/>
              <a:gd name="connsiteY46" fmla="*/ 5757245 h 6361002"/>
              <a:gd name="connsiteX47" fmla="*/ 6875001 w 8177232"/>
              <a:gd name="connsiteY47" fmla="*/ 5770929 h 6361002"/>
              <a:gd name="connsiteX48" fmla="*/ 6853144 w 8177232"/>
              <a:gd name="connsiteY48" fmla="*/ 5783390 h 6361002"/>
              <a:gd name="connsiteX49" fmla="*/ 6501698 w 8177232"/>
              <a:gd name="connsiteY49" fmla="*/ 5983749 h 6361002"/>
              <a:gd name="connsiteX50" fmla="*/ 6063549 w 8177232"/>
              <a:gd name="connsiteY50" fmla="*/ 5983749 h 6361002"/>
              <a:gd name="connsiteX51" fmla="*/ 5149151 w 8177232"/>
              <a:gd name="connsiteY51" fmla="*/ 5898025 h 6361002"/>
              <a:gd name="connsiteX52" fmla="*/ 3491800 w 8177232"/>
              <a:gd name="connsiteY52" fmla="*/ 6269500 h 6361002"/>
              <a:gd name="connsiteX53" fmla="*/ 3211536 w 8177232"/>
              <a:gd name="connsiteY53" fmla="*/ 6361002 h 6361002"/>
              <a:gd name="connsiteX54" fmla="*/ 2929827 w 8177232"/>
              <a:gd name="connsiteY54" fmla="*/ 6340939 h 6361002"/>
              <a:gd name="connsiteX55" fmla="*/ 2596451 w 8177232"/>
              <a:gd name="connsiteY55" fmla="*/ 6212350 h 6361002"/>
              <a:gd name="connsiteX56" fmla="*/ 2191638 w 8177232"/>
              <a:gd name="connsiteY56" fmla="*/ 6179013 h 6361002"/>
              <a:gd name="connsiteX57" fmla="*/ 1824926 w 8177232"/>
              <a:gd name="connsiteY57" fmla="*/ 6193300 h 6361002"/>
              <a:gd name="connsiteX58" fmla="*/ 1620861 w 8177232"/>
              <a:gd name="connsiteY58" fmla="*/ 6160976 h 6361002"/>
              <a:gd name="connsiteX59" fmla="*/ 1243901 w 8177232"/>
              <a:gd name="connsiteY59" fmla="*/ 5964700 h 6361002"/>
              <a:gd name="connsiteX60" fmla="*/ 1139126 w 8177232"/>
              <a:gd name="connsiteY60" fmla="*/ 5678951 h 6361002"/>
              <a:gd name="connsiteX61" fmla="*/ 1058164 w 8177232"/>
              <a:gd name="connsiteY61" fmla="*/ 5307476 h 6361002"/>
              <a:gd name="connsiteX62" fmla="*/ 899640 w 8177232"/>
              <a:gd name="connsiteY62" fmla="*/ 5087948 h 6361002"/>
              <a:gd name="connsiteX63" fmla="*/ 633847 w 8177232"/>
              <a:gd name="connsiteY63" fmla="*/ 5068672 h 6361002"/>
              <a:gd name="connsiteX64" fmla="*/ 453622 w 8177232"/>
              <a:gd name="connsiteY64" fmla="*/ 4996794 h 6361002"/>
              <a:gd name="connsiteX65" fmla="*/ 373590 w 8177232"/>
              <a:gd name="connsiteY65" fmla="*/ 4893976 h 6361002"/>
              <a:gd name="connsiteX66" fmla="*/ 126055 w 8177232"/>
              <a:gd name="connsiteY66" fmla="*/ 4476328 h 6361002"/>
              <a:gd name="connsiteX67" fmla="*/ 61355 w 8177232"/>
              <a:gd name="connsiteY67" fmla="*/ 4380327 h 6361002"/>
              <a:gd name="connsiteX68" fmla="*/ 45632 w 8177232"/>
              <a:gd name="connsiteY68" fmla="*/ 4335918 h 6361002"/>
              <a:gd name="connsiteX69" fmla="*/ 26839 w 8177232"/>
              <a:gd name="connsiteY69" fmla="*/ 4124570 h 6361002"/>
              <a:gd name="connsiteX70" fmla="*/ 0 w 8177232"/>
              <a:gd name="connsiteY70" fmla="*/ 3852398 h 6361002"/>
              <a:gd name="connsiteX71" fmla="*/ 9432 w 8177232"/>
              <a:gd name="connsiteY71" fmla="*/ 3827140 h 6361002"/>
              <a:gd name="connsiteX72" fmla="*/ 338566 w 8177232"/>
              <a:gd name="connsiteY72" fmla="*/ 3034831 h 6361002"/>
              <a:gd name="connsiteX73" fmla="*/ 871740 w 8177232"/>
              <a:gd name="connsiteY73" fmla="*/ 1971780 h 6361002"/>
              <a:gd name="connsiteX74" fmla="*/ 1087223 w 8177232"/>
              <a:gd name="connsiteY74" fmla="*/ 1237926 h 6361002"/>
              <a:gd name="connsiteX75" fmla="*/ 1146185 w 8177232"/>
              <a:gd name="connsiteY75" fmla="*/ 534860 h 6361002"/>
              <a:gd name="connsiteX76" fmla="*/ 1163626 w 8177232"/>
              <a:gd name="connsiteY76" fmla="*/ 480180 h 6361002"/>
              <a:gd name="connsiteX77" fmla="*/ 1194196 w 8177232"/>
              <a:gd name="connsiteY77" fmla="*/ 458015 h 6361002"/>
              <a:gd name="connsiteX78" fmla="*/ 1466096 w 8177232"/>
              <a:gd name="connsiteY78" fmla="*/ 152699 h 6361002"/>
              <a:gd name="connsiteX79" fmla="*/ 2103093 w 8177232"/>
              <a:gd name="connsiteY79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879233 w 8177232"/>
              <a:gd name="connsiteY42" fmla="*/ 5787048 h 6361002"/>
              <a:gd name="connsiteX43" fmla="*/ 6853144 w 8177232"/>
              <a:gd name="connsiteY43" fmla="*/ 5783390 h 6361002"/>
              <a:gd name="connsiteX44" fmla="*/ 6875001 w 8177232"/>
              <a:gd name="connsiteY44" fmla="*/ 5770929 h 6361002"/>
              <a:gd name="connsiteX45" fmla="*/ 6903845 w 8177232"/>
              <a:gd name="connsiteY45" fmla="*/ 5777043 h 6361002"/>
              <a:gd name="connsiteX46" fmla="*/ 6899004 w 8177232"/>
              <a:gd name="connsiteY46" fmla="*/ 5757245 h 6361002"/>
              <a:gd name="connsiteX47" fmla="*/ 6875001 w 8177232"/>
              <a:gd name="connsiteY47" fmla="*/ 5770929 h 6361002"/>
              <a:gd name="connsiteX48" fmla="*/ 6754084 w 8177232"/>
              <a:gd name="connsiteY48" fmla="*/ 6011990 h 6361002"/>
              <a:gd name="connsiteX49" fmla="*/ 6501698 w 8177232"/>
              <a:gd name="connsiteY49" fmla="*/ 5983749 h 6361002"/>
              <a:gd name="connsiteX50" fmla="*/ 6063549 w 8177232"/>
              <a:gd name="connsiteY50" fmla="*/ 5983749 h 6361002"/>
              <a:gd name="connsiteX51" fmla="*/ 5149151 w 8177232"/>
              <a:gd name="connsiteY51" fmla="*/ 5898025 h 6361002"/>
              <a:gd name="connsiteX52" fmla="*/ 3491800 w 8177232"/>
              <a:gd name="connsiteY52" fmla="*/ 6269500 h 6361002"/>
              <a:gd name="connsiteX53" fmla="*/ 3211536 w 8177232"/>
              <a:gd name="connsiteY53" fmla="*/ 6361002 h 6361002"/>
              <a:gd name="connsiteX54" fmla="*/ 2929827 w 8177232"/>
              <a:gd name="connsiteY54" fmla="*/ 6340939 h 6361002"/>
              <a:gd name="connsiteX55" fmla="*/ 2596451 w 8177232"/>
              <a:gd name="connsiteY55" fmla="*/ 6212350 h 6361002"/>
              <a:gd name="connsiteX56" fmla="*/ 2191638 w 8177232"/>
              <a:gd name="connsiteY56" fmla="*/ 6179013 h 6361002"/>
              <a:gd name="connsiteX57" fmla="*/ 1824926 w 8177232"/>
              <a:gd name="connsiteY57" fmla="*/ 6193300 h 6361002"/>
              <a:gd name="connsiteX58" fmla="*/ 1620861 w 8177232"/>
              <a:gd name="connsiteY58" fmla="*/ 6160976 h 6361002"/>
              <a:gd name="connsiteX59" fmla="*/ 1243901 w 8177232"/>
              <a:gd name="connsiteY59" fmla="*/ 5964700 h 6361002"/>
              <a:gd name="connsiteX60" fmla="*/ 1139126 w 8177232"/>
              <a:gd name="connsiteY60" fmla="*/ 5678951 h 6361002"/>
              <a:gd name="connsiteX61" fmla="*/ 1058164 w 8177232"/>
              <a:gd name="connsiteY61" fmla="*/ 5307476 h 6361002"/>
              <a:gd name="connsiteX62" fmla="*/ 899640 w 8177232"/>
              <a:gd name="connsiteY62" fmla="*/ 5087948 h 6361002"/>
              <a:gd name="connsiteX63" fmla="*/ 633847 w 8177232"/>
              <a:gd name="connsiteY63" fmla="*/ 5068672 h 6361002"/>
              <a:gd name="connsiteX64" fmla="*/ 453622 w 8177232"/>
              <a:gd name="connsiteY64" fmla="*/ 4996794 h 6361002"/>
              <a:gd name="connsiteX65" fmla="*/ 373590 w 8177232"/>
              <a:gd name="connsiteY65" fmla="*/ 4893976 h 6361002"/>
              <a:gd name="connsiteX66" fmla="*/ 126055 w 8177232"/>
              <a:gd name="connsiteY66" fmla="*/ 4476328 h 6361002"/>
              <a:gd name="connsiteX67" fmla="*/ 61355 w 8177232"/>
              <a:gd name="connsiteY67" fmla="*/ 4380327 h 6361002"/>
              <a:gd name="connsiteX68" fmla="*/ 45632 w 8177232"/>
              <a:gd name="connsiteY68" fmla="*/ 4335918 h 6361002"/>
              <a:gd name="connsiteX69" fmla="*/ 26839 w 8177232"/>
              <a:gd name="connsiteY69" fmla="*/ 4124570 h 6361002"/>
              <a:gd name="connsiteX70" fmla="*/ 0 w 8177232"/>
              <a:gd name="connsiteY70" fmla="*/ 3852398 h 6361002"/>
              <a:gd name="connsiteX71" fmla="*/ 9432 w 8177232"/>
              <a:gd name="connsiteY71" fmla="*/ 3827140 h 6361002"/>
              <a:gd name="connsiteX72" fmla="*/ 338566 w 8177232"/>
              <a:gd name="connsiteY72" fmla="*/ 3034831 h 6361002"/>
              <a:gd name="connsiteX73" fmla="*/ 871740 w 8177232"/>
              <a:gd name="connsiteY73" fmla="*/ 1971780 h 6361002"/>
              <a:gd name="connsiteX74" fmla="*/ 1087223 w 8177232"/>
              <a:gd name="connsiteY74" fmla="*/ 1237926 h 6361002"/>
              <a:gd name="connsiteX75" fmla="*/ 1146185 w 8177232"/>
              <a:gd name="connsiteY75" fmla="*/ 534860 h 6361002"/>
              <a:gd name="connsiteX76" fmla="*/ 1163626 w 8177232"/>
              <a:gd name="connsiteY76" fmla="*/ 480180 h 6361002"/>
              <a:gd name="connsiteX77" fmla="*/ 1194196 w 8177232"/>
              <a:gd name="connsiteY77" fmla="*/ 458015 h 6361002"/>
              <a:gd name="connsiteX78" fmla="*/ 1466096 w 8177232"/>
              <a:gd name="connsiteY78" fmla="*/ 152699 h 6361002"/>
              <a:gd name="connsiteX79" fmla="*/ 2103093 w 8177232"/>
              <a:gd name="connsiteY79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879233 w 8177232"/>
              <a:gd name="connsiteY42" fmla="*/ 5787048 h 6361002"/>
              <a:gd name="connsiteX43" fmla="*/ 6853144 w 8177232"/>
              <a:gd name="connsiteY43" fmla="*/ 5783390 h 6361002"/>
              <a:gd name="connsiteX44" fmla="*/ 6875001 w 8177232"/>
              <a:gd name="connsiteY44" fmla="*/ 5770929 h 6361002"/>
              <a:gd name="connsiteX45" fmla="*/ 6903845 w 8177232"/>
              <a:gd name="connsiteY45" fmla="*/ 5777043 h 6361002"/>
              <a:gd name="connsiteX46" fmla="*/ 6899004 w 8177232"/>
              <a:gd name="connsiteY46" fmla="*/ 5757245 h 6361002"/>
              <a:gd name="connsiteX47" fmla="*/ 6875001 w 8177232"/>
              <a:gd name="connsiteY47" fmla="*/ 5770929 h 6361002"/>
              <a:gd name="connsiteX48" fmla="*/ 6754084 w 8177232"/>
              <a:gd name="connsiteY48" fmla="*/ 6011990 h 6361002"/>
              <a:gd name="connsiteX49" fmla="*/ 6486458 w 8177232"/>
              <a:gd name="connsiteY49" fmla="*/ 6052329 h 6361002"/>
              <a:gd name="connsiteX50" fmla="*/ 6063549 w 8177232"/>
              <a:gd name="connsiteY50" fmla="*/ 5983749 h 6361002"/>
              <a:gd name="connsiteX51" fmla="*/ 5149151 w 8177232"/>
              <a:gd name="connsiteY51" fmla="*/ 5898025 h 6361002"/>
              <a:gd name="connsiteX52" fmla="*/ 3491800 w 8177232"/>
              <a:gd name="connsiteY52" fmla="*/ 6269500 h 6361002"/>
              <a:gd name="connsiteX53" fmla="*/ 3211536 w 8177232"/>
              <a:gd name="connsiteY53" fmla="*/ 6361002 h 6361002"/>
              <a:gd name="connsiteX54" fmla="*/ 2929827 w 8177232"/>
              <a:gd name="connsiteY54" fmla="*/ 6340939 h 6361002"/>
              <a:gd name="connsiteX55" fmla="*/ 2596451 w 8177232"/>
              <a:gd name="connsiteY55" fmla="*/ 6212350 h 6361002"/>
              <a:gd name="connsiteX56" fmla="*/ 2191638 w 8177232"/>
              <a:gd name="connsiteY56" fmla="*/ 6179013 h 6361002"/>
              <a:gd name="connsiteX57" fmla="*/ 1824926 w 8177232"/>
              <a:gd name="connsiteY57" fmla="*/ 6193300 h 6361002"/>
              <a:gd name="connsiteX58" fmla="*/ 1620861 w 8177232"/>
              <a:gd name="connsiteY58" fmla="*/ 6160976 h 6361002"/>
              <a:gd name="connsiteX59" fmla="*/ 1243901 w 8177232"/>
              <a:gd name="connsiteY59" fmla="*/ 5964700 h 6361002"/>
              <a:gd name="connsiteX60" fmla="*/ 1139126 w 8177232"/>
              <a:gd name="connsiteY60" fmla="*/ 5678951 h 6361002"/>
              <a:gd name="connsiteX61" fmla="*/ 1058164 w 8177232"/>
              <a:gd name="connsiteY61" fmla="*/ 5307476 h 6361002"/>
              <a:gd name="connsiteX62" fmla="*/ 899640 w 8177232"/>
              <a:gd name="connsiteY62" fmla="*/ 5087948 h 6361002"/>
              <a:gd name="connsiteX63" fmla="*/ 633847 w 8177232"/>
              <a:gd name="connsiteY63" fmla="*/ 5068672 h 6361002"/>
              <a:gd name="connsiteX64" fmla="*/ 453622 w 8177232"/>
              <a:gd name="connsiteY64" fmla="*/ 4996794 h 6361002"/>
              <a:gd name="connsiteX65" fmla="*/ 373590 w 8177232"/>
              <a:gd name="connsiteY65" fmla="*/ 4893976 h 6361002"/>
              <a:gd name="connsiteX66" fmla="*/ 126055 w 8177232"/>
              <a:gd name="connsiteY66" fmla="*/ 4476328 h 6361002"/>
              <a:gd name="connsiteX67" fmla="*/ 61355 w 8177232"/>
              <a:gd name="connsiteY67" fmla="*/ 4380327 h 6361002"/>
              <a:gd name="connsiteX68" fmla="*/ 45632 w 8177232"/>
              <a:gd name="connsiteY68" fmla="*/ 4335918 h 6361002"/>
              <a:gd name="connsiteX69" fmla="*/ 26839 w 8177232"/>
              <a:gd name="connsiteY69" fmla="*/ 4124570 h 6361002"/>
              <a:gd name="connsiteX70" fmla="*/ 0 w 8177232"/>
              <a:gd name="connsiteY70" fmla="*/ 3852398 h 6361002"/>
              <a:gd name="connsiteX71" fmla="*/ 9432 w 8177232"/>
              <a:gd name="connsiteY71" fmla="*/ 3827140 h 6361002"/>
              <a:gd name="connsiteX72" fmla="*/ 338566 w 8177232"/>
              <a:gd name="connsiteY72" fmla="*/ 3034831 h 6361002"/>
              <a:gd name="connsiteX73" fmla="*/ 871740 w 8177232"/>
              <a:gd name="connsiteY73" fmla="*/ 1971780 h 6361002"/>
              <a:gd name="connsiteX74" fmla="*/ 1087223 w 8177232"/>
              <a:gd name="connsiteY74" fmla="*/ 1237926 h 6361002"/>
              <a:gd name="connsiteX75" fmla="*/ 1146185 w 8177232"/>
              <a:gd name="connsiteY75" fmla="*/ 534860 h 6361002"/>
              <a:gd name="connsiteX76" fmla="*/ 1163626 w 8177232"/>
              <a:gd name="connsiteY76" fmla="*/ 480180 h 6361002"/>
              <a:gd name="connsiteX77" fmla="*/ 1194196 w 8177232"/>
              <a:gd name="connsiteY77" fmla="*/ 458015 h 6361002"/>
              <a:gd name="connsiteX78" fmla="*/ 1466096 w 8177232"/>
              <a:gd name="connsiteY78" fmla="*/ 152699 h 6361002"/>
              <a:gd name="connsiteX79" fmla="*/ 2103093 w 8177232"/>
              <a:gd name="connsiteY79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879233 w 8177232"/>
              <a:gd name="connsiteY42" fmla="*/ 5787048 h 6361002"/>
              <a:gd name="connsiteX43" fmla="*/ 6853144 w 8177232"/>
              <a:gd name="connsiteY43" fmla="*/ 5783390 h 6361002"/>
              <a:gd name="connsiteX44" fmla="*/ 6875001 w 8177232"/>
              <a:gd name="connsiteY44" fmla="*/ 5770929 h 6361002"/>
              <a:gd name="connsiteX45" fmla="*/ 6903845 w 8177232"/>
              <a:gd name="connsiteY45" fmla="*/ 5777043 h 6361002"/>
              <a:gd name="connsiteX46" fmla="*/ 6899004 w 8177232"/>
              <a:gd name="connsiteY46" fmla="*/ 5757245 h 6361002"/>
              <a:gd name="connsiteX47" fmla="*/ 6844521 w 8177232"/>
              <a:gd name="connsiteY47" fmla="*/ 5839509 h 6361002"/>
              <a:gd name="connsiteX48" fmla="*/ 6754084 w 8177232"/>
              <a:gd name="connsiteY48" fmla="*/ 6011990 h 6361002"/>
              <a:gd name="connsiteX49" fmla="*/ 6486458 w 8177232"/>
              <a:gd name="connsiteY49" fmla="*/ 6052329 h 6361002"/>
              <a:gd name="connsiteX50" fmla="*/ 6063549 w 8177232"/>
              <a:gd name="connsiteY50" fmla="*/ 5983749 h 6361002"/>
              <a:gd name="connsiteX51" fmla="*/ 5149151 w 8177232"/>
              <a:gd name="connsiteY51" fmla="*/ 5898025 h 6361002"/>
              <a:gd name="connsiteX52" fmla="*/ 3491800 w 8177232"/>
              <a:gd name="connsiteY52" fmla="*/ 6269500 h 6361002"/>
              <a:gd name="connsiteX53" fmla="*/ 3211536 w 8177232"/>
              <a:gd name="connsiteY53" fmla="*/ 6361002 h 6361002"/>
              <a:gd name="connsiteX54" fmla="*/ 2929827 w 8177232"/>
              <a:gd name="connsiteY54" fmla="*/ 6340939 h 6361002"/>
              <a:gd name="connsiteX55" fmla="*/ 2596451 w 8177232"/>
              <a:gd name="connsiteY55" fmla="*/ 6212350 h 6361002"/>
              <a:gd name="connsiteX56" fmla="*/ 2191638 w 8177232"/>
              <a:gd name="connsiteY56" fmla="*/ 6179013 h 6361002"/>
              <a:gd name="connsiteX57" fmla="*/ 1824926 w 8177232"/>
              <a:gd name="connsiteY57" fmla="*/ 6193300 h 6361002"/>
              <a:gd name="connsiteX58" fmla="*/ 1620861 w 8177232"/>
              <a:gd name="connsiteY58" fmla="*/ 6160976 h 6361002"/>
              <a:gd name="connsiteX59" fmla="*/ 1243901 w 8177232"/>
              <a:gd name="connsiteY59" fmla="*/ 5964700 h 6361002"/>
              <a:gd name="connsiteX60" fmla="*/ 1139126 w 8177232"/>
              <a:gd name="connsiteY60" fmla="*/ 5678951 h 6361002"/>
              <a:gd name="connsiteX61" fmla="*/ 1058164 w 8177232"/>
              <a:gd name="connsiteY61" fmla="*/ 5307476 h 6361002"/>
              <a:gd name="connsiteX62" fmla="*/ 899640 w 8177232"/>
              <a:gd name="connsiteY62" fmla="*/ 5087948 h 6361002"/>
              <a:gd name="connsiteX63" fmla="*/ 633847 w 8177232"/>
              <a:gd name="connsiteY63" fmla="*/ 5068672 h 6361002"/>
              <a:gd name="connsiteX64" fmla="*/ 453622 w 8177232"/>
              <a:gd name="connsiteY64" fmla="*/ 4996794 h 6361002"/>
              <a:gd name="connsiteX65" fmla="*/ 373590 w 8177232"/>
              <a:gd name="connsiteY65" fmla="*/ 4893976 h 6361002"/>
              <a:gd name="connsiteX66" fmla="*/ 126055 w 8177232"/>
              <a:gd name="connsiteY66" fmla="*/ 4476328 h 6361002"/>
              <a:gd name="connsiteX67" fmla="*/ 61355 w 8177232"/>
              <a:gd name="connsiteY67" fmla="*/ 4380327 h 6361002"/>
              <a:gd name="connsiteX68" fmla="*/ 45632 w 8177232"/>
              <a:gd name="connsiteY68" fmla="*/ 4335918 h 6361002"/>
              <a:gd name="connsiteX69" fmla="*/ 26839 w 8177232"/>
              <a:gd name="connsiteY69" fmla="*/ 4124570 h 6361002"/>
              <a:gd name="connsiteX70" fmla="*/ 0 w 8177232"/>
              <a:gd name="connsiteY70" fmla="*/ 3852398 h 6361002"/>
              <a:gd name="connsiteX71" fmla="*/ 9432 w 8177232"/>
              <a:gd name="connsiteY71" fmla="*/ 3827140 h 6361002"/>
              <a:gd name="connsiteX72" fmla="*/ 338566 w 8177232"/>
              <a:gd name="connsiteY72" fmla="*/ 3034831 h 6361002"/>
              <a:gd name="connsiteX73" fmla="*/ 871740 w 8177232"/>
              <a:gd name="connsiteY73" fmla="*/ 1971780 h 6361002"/>
              <a:gd name="connsiteX74" fmla="*/ 1087223 w 8177232"/>
              <a:gd name="connsiteY74" fmla="*/ 1237926 h 6361002"/>
              <a:gd name="connsiteX75" fmla="*/ 1146185 w 8177232"/>
              <a:gd name="connsiteY75" fmla="*/ 534860 h 6361002"/>
              <a:gd name="connsiteX76" fmla="*/ 1163626 w 8177232"/>
              <a:gd name="connsiteY76" fmla="*/ 480180 h 6361002"/>
              <a:gd name="connsiteX77" fmla="*/ 1194196 w 8177232"/>
              <a:gd name="connsiteY77" fmla="*/ 458015 h 6361002"/>
              <a:gd name="connsiteX78" fmla="*/ 1466096 w 8177232"/>
              <a:gd name="connsiteY78" fmla="*/ 152699 h 6361002"/>
              <a:gd name="connsiteX79" fmla="*/ 2103093 w 8177232"/>
              <a:gd name="connsiteY79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879233 w 8177232"/>
              <a:gd name="connsiteY42" fmla="*/ 5787048 h 6361002"/>
              <a:gd name="connsiteX43" fmla="*/ 6853144 w 8177232"/>
              <a:gd name="connsiteY43" fmla="*/ 5783390 h 6361002"/>
              <a:gd name="connsiteX44" fmla="*/ 6875001 w 8177232"/>
              <a:gd name="connsiteY44" fmla="*/ 5770929 h 6361002"/>
              <a:gd name="connsiteX45" fmla="*/ 6903845 w 8177232"/>
              <a:gd name="connsiteY45" fmla="*/ 5777043 h 6361002"/>
              <a:gd name="connsiteX46" fmla="*/ 6899004 w 8177232"/>
              <a:gd name="connsiteY46" fmla="*/ 5757245 h 6361002"/>
              <a:gd name="connsiteX47" fmla="*/ 6844521 w 8177232"/>
              <a:gd name="connsiteY47" fmla="*/ 5839509 h 6361002"/>
              <a:gd name="connsiteX48" fmla="*/ 6731224 w 8177232"/>
              <a:gd name="connsiteY48" fmla="*/ 6004370 h 6361002"/>
              <a:gd name="connsiteX49" fmla="*/ 6486458 w 8177232"/>
              <a:gd name="connsiteY49" fmla="*/ 6052329 h 6361002"/>
              <a:gd name="connsiteX50" fmla="*/ 6063549 w 8177232"/>
              <a:gd name="connsiteY50" fmla="*/ 5983749 h 6361002"/>
              <a:gd name="connsiteX51" fmla="*/ 5149151 w 8177232"/>
              <a:gd name="connsiteY51" fmla="*/ 5898025 h 6361002"/>
              <a:gd name="connsiteX52" fmla="*/ 3491800 w 8177232"/>
              <a:gd name="connsiteY52" fmla="*/ 6269500 h 6361002"/>
              <a:gd name="connsiteX53" fmla="*/ 3211536 w 8177232"/>
              <a:gd name="connsiteY53" fmla="*/ 6361002 h 6361002"/>
              <a:gd name="connsiteX54" fmla="*/ 2929827 w 8177232"/>
              <a:gd name="connsiteY54" fmla="*/ 6340939 h 6361002"/>
              <a:gd name="connsiteX55" fmla="*/ 2596451 w 8177232"/>
              <a:gd name="connsiteY55" fmla="*/ 6212350 h 6361002"/>
              <a:gd name="connsiteX56" fmla="*/ 2191638 w 8177232"/>
              <a:gd name="connsiteY56" fmla="*/ 6179013 h 6361002"/>
              <a:gd name="connsiteX57" fmla="*/ 1824926 w 8177232"/>
              <a:gd name="connsiteY57" fmla="*/ 6193300 h 6361002"/>
              <a:gd name="connsiteX58" fmla="*/ 1620861 w 8177232"/>
              <a:gd name="connsiteY58" fmla="*/ 6160976 h 6361002"/>
              <a:gd name="connsiteX59" fmla="*/ 1243901 w 8177232"/>
              <a:gd name="connsiteY59" fmla="*/ 5964700 h 6361002"/>
              <a:gd name="connsiteX60" fmla="*/ 1139126 w 8177232"/>
              <a:gd name="connsiteY60" fmla="*/ 5678951 h 6361002"/>
              <a:gd name="connsiteX61" fmla="*/ 1058164 w 8177232"/>
              <a:gd name="connsiteY61" fmla="*/ 5307476 h 6361002"/>
              <a:gd name="connsiteX62" fmla="*/ 899640 w 8177232"/>
              <a:gd name="connsiteY62" fmla="*/ 5087948 h 6361002"/>
              <a:gd name="connsiteX63" fmla="*/ 633847 w 8177232"/>
              <a:gd name="connsiteY63" fmla="*/ 5068672 h 6361002"/>
              <a:gd name="connsiteX64" fmla="*/ 453622 w 8177232"/>
              <a:gd name="connsiteY64" fmla="*/ 4996794 h 6361002"/>
              <a:gd name="connsiteX65" fmla="*/ 373590 w 8177232"/>
              <a:gd name="connsiteY65" fmla="*/ 4893976 h 6361002"/>
              <a:gd name="connsiteX66" fmla="*/ 126055 w 8177232"/>
              <a:gd name="connsiteY66" fmla="*/ 4476328 h 6361002"/>
              <a:gd name="connsiteX67" fmla="*/ 61355 w 8177232"/>
              <a:gd name="connsiteY67" fmla="*/ 4380327 h 6361002"/>
              <a:gd name="connsiteX68" fmla="*/ 45632 w 8177232"/>
              <a:gd name="connsiteY68" fmla="*/ 4335918 h 6361002"/>
              <a:gd name="connsiteX69" fmla="*/ 26839 w 8177232"/>
              <a:gd name="connsiteY69" fmla="*/ 4124570 h 6361002"/>
              <a:gd name="connsiteX70" fmla="*/ 0 w 8177232"/>
              <a:gd name="connsiteY70" fmla="*/ 3852398 h 6361002"/>
              <a:gd name="connsiteX71" fmla="*/ 9432 w 8177232"/>
              <a:gd name="connsiteY71" fmla="*/ 3827140 h 6361002"/>
              <a:gd name="connsiteX72" fmla="*/ 338566 w 8177232"/>
              <a:gd name="connsiteY72" fmla="*/ 3034831 h 6361002"/>
              <a:gd name="connsiteX73" fmla="*/ 871740 w 8177232"/>
              <a:gd name="connsiteY73" fmla="*/ 1971780 h 6361002"/>
              <a:gd name="connsiteX74" fmla="*/ 1087223 w 8177232"/>
              <a:gd name="connsiteY74" fmla="*/ 1237926 h 6361002"/>
              <a:gd name="connsiteX75" fmla="*/ 1146185 w 8177232"/>
              <a:gd name="connsiteY75" fmla="*/ 534860 h 6361002"/>
              <a:gd name="connsiteX76" fmla="*/ 1163626 w 8177232"/>
              <a:gd name="connsiteY76" fmla="*/ 480180 h 6361002"/>
              <a:gd name="connsiteX77" fmla="*/ 1194196 w 8177232"/>
              <a:gd name="connsiteY77" fmla="*/ 458015 h 6361002"/>
              <a:gd name="connsiteX78" fmla="*/ 1466096 w 8177232"/>
              <a:gd name="connsiteY78" fmla="*/ 152699 h 6361002"/>
              <a:gd name="connsiteX79" fmla="*/ 2103093 w 8177232"/>
              <a:gd name="connsiteY79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879233 w 8177232"/>
              <a:gd name="connsiteY42" fmla="*/ 5787048 h 6361002"/>
              <a:gd name="connsiteX43" fmla="*/ 6853144 w 8177232"/>
              <a:gd name="connsiteY43" fmla="*/ 5783390 h 6361002"/>
              <a:gd name="connsiteX44" fmla="*/ 6903845 w 8177232"/>
              <a:gd name="connsiteY44" fmla="*/ 5777043 h 6361002"/>
              <a:gd name="connsiteX45" fmla="*/ 6899004 w 8177232"/>
              <a:gd name="connsiteY45" fmla="*/ 5757245 h 6361002"/>
              <a:gd name="connsiteX46" fmla="*/ 6844521 w 8177232"/>
              <a:gd name="connsiteY46" fmla="*/ 5839509 h 6361002"/>
              <a:gd name="connsiteX47" fmla="*/ 6731224 w 8177232"/>
              <a:gd name="connsiteY47" fmla="*/ 6004370 h 6361002"/>
              <a:gd name="connsiteX48" fmla="*/ 6486458 w 8177232"/>
              <a:gd name="connsiteY48" fmla="*/ 6052329 h 6361002"/>
              <a:gd name="connsiteX49" fmla="*/ 6063549 w 8177232"/>
              <a:gd name="connsiteY49" fmla="*/ 5983749 h 6361002"/>
              <a:gd name="connsiteX50" fmla="*/ 5149151 w 8177232"/>
              <a:gd name="connsiteY50" fmla="*/ 5898025 h 6361002"/>
              <a:gd name="connsiteX51" fmla="*/ 3491800 w 8177232"/>
              <a:gd name="connsiteY51" fmla="*/ 6269500 h 6361002"/>
              <a:gd name="connsiteX52" fmla="*/ 3211536 w 8177232"/>
              <a:gd name="connsiteY52" fmla="*/ 6361002 h 6361002"/>
              <a:gd name="connsiteX53" fmla="*/ 2929827 w 8177232"/>
              <a:gd name="connsiteY53" fmla="*/ 6340939 h 6361002"/>
              <a:gd name="connsiteX54" fmla="*/ 2596451 w 8177232"/>
              <a:gd name="connsiteY54" fmla="*/ 6212350 h 6361002"/>
              <a:gd name="connsiteX55" fmla="*/ 2191638 w 8177232"/>
              <a:gd name="connsiteY55" fmla="*/ 6179013 h 6361002"/>
              <a:gd name="connsiteX56" fmla="*/ 1824926 w 8177232"/>
              <a:gd name="connsiteY56" fmla="*/ 6193300 h 6361002"/>
              <a:gd name="connsiteX57" fmla="*/ 1620861 w 8177232"/>
              <a:gd name="connsiteY57" fmla="*/ 6160976 h 6361002"/>
              <a:gd name="connsiteX58" fmla="*/ 1243901 w 8177232"/>
              <a:gd name="connsiteY58" fmla="*/ 5964700 h 6361002"/>
              <a:gd name="connsiteX59" fmla="*/ 1139126 w 8177232"/>
              <a:gd name="connsiteY59" fmla="*/ 5678951 h 6361002"/>
              <a:gd name="connsiteX60" fmla="*/ 1058164 w 8177232"/>
              <a:gd name="connsiteY60" fmla="*/ 5307476 h 6361002"/>
              <a:gd name="connsiteX61" fmla="*/ 899640 w 8177232"/>
              <a:gd name="connsiteY61" fmla="*/ 5087948 h 6361002"/>
              <a:gd name="connsiteX62" fmla="*/ 633847 w 8177232"/>
              <a:gd name="connsiteY62" fmla="*/ 5068672 h 6361002"/>
              <a:gd name="connsiteX63" fmla="*/ 453622 w 8177232"/>
              <a:gd name="connsiteY63" fmla="*/ 4996794 h 6361002"/>
              <a:gd name="connsiteX64" fmla="*/ 373590 w 8177232"/>
              <a:gd name="connsiteY64" fmla="*/ 4893976 h 6361002"/>
              <a:gd name="connsiteX65" fmla="*/ 126055 w 8177232"/>
              <a:gd name="connsiteY65" fmla="*/ 4476328 h 6361002"/>
              <a:gd name="connsiteX66" fmla="*/ 61355 w 8177232"/>
              <a:gd name="connsiteY66" fmla="*/ 4380327 h 6361002"/>
              <a:gd name="connsiteX67" fmla="*/ 45632 w 8177232"/>
              <a:gd name="connsiteY67" fmla="*/ 4335918 h 6361002"/>
              <a:gd name="connsiteX68" fmla="*/ 26839 w 8177232"/>
              <a:gd name="connsiteY68" fmla="*/ 4124570 h 6361002"/>
              <a:gd name="connsiteX69" fmla="*/ 0 w 8177232"/>
              <a:gd name="connsiteY69" fmla="*/ 3852398 h 6361002"/>
              <a:gd name="connsiteX70" fmla="*/ 9432 w 8177232"/>
              <a:gd name="connsiteY70" fmla="*/ 3827140 h 6361002"/>
              <a:gd name="connsiteX71" fmla="*/ 338566 w 8177232"/>
              <a:gd name="connsiteY71" fmla="*/ 3034831 h 6361002"/>
              <a:gd name="connsiteX72" fmla="*/ 871740 w 8177232"/>
              <a:gd name="connsiteY72" fmla="*/ 1971780 h 6361002"/>
              <a:gd name="connsiteX73" fmla="*/ 1087223 w 8177232"/>
              <a:gd name="connsiteY73" fmla="*/ 1237926 h 6361002"/>
              <a:gd name="connsiteX74" fmla="*/ 1146185 w 8177232"/>
              <a:gd name="connsiteY74" fmla="*/ 534860 h 6361002"/>
              <a:gd name="connsiteX75" fmla="*/ 1163626 w 8177232"/>
              <a:gd name="connsiteY75" fmla="*/ 480180 h 6361002"/>
              <a:gd name="connsiteX76" fmla="*/ 1194196 w 8177232"/>
              <a:gd name="connsiteY76" fmla="*/ 458015 h 6361002"/>
              <a:gd name="connsiteX77" fmla="*/ 1466096 w 8177232"/>
              <a:gd name="connsiteY77" fmla="*/ 152699 h 6361002"/>
              <a:gd name="connsiteX78" fmla="*/ 2103093 w 8177232"/>
              <a:gd name="connsiteY78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879233 w 8177232"/>
              <a:gd name="connsiteY42" fmla="*/ 5787048 h 6361002"/>
              <a:gd name="connsiteX43" fmla="*/ 6903845 w 8177232"/>
              <a:gd name="connsiteY43" fmla="*/ 5777043 h 6361002"/>
              <a:gd name="connsiteX44" fmla="*/ 6899004 w 8177232"/>
              <a:gd name="connsiteY44" fmla="*/ 5757245 h 6361002"/>
              <a:gd name="connsiteX45" fmla="*/ 6844521 w 8177232"/>
              <a:gd name="connsiteY45" fmla="*/ 5839509 h 6361002"/>
              <a:gd name="connsiteX46" fmla="*/ 6731224 w 8177232"/>
              <a:gd name="connsiteY46" fmla="*/ 6004370 h 6361002"/>
              <a:gd name="connsiteX47" fmla="*/ 6486458 w 8177232"/>
              <a:gd name="connsiteY47" fmla="*/ 6052329 h 6361002"/>
              <a:gd name="connsiteX48" fmla="*/ 6063549 w 8177232"/>
              <a:gd name="connsiteY48" fmla="*/ 5983749 h 6361002"/>
              <a:gd name="connsiteX49" fmla="*/ 5149151 w 8177232"/>
              <a:gd name="connsiteY49" fmla="*/ 5898025 h 6361002"/>
              <a:gd name="connsiteX50" fmla="*/ 3491800 w 8177232"/>
              <a:gd name="connsiteY50" fmla="*/ 6269500 h 6361002"/>
              <a:gd name="connsiteX51" fmla="*/ 3211536 w 8177232"/>
              <a:gd name="connsiteY51" fmla="*/ 6361002 h 6361002"/>
              <a:gd name="connsiteX52" fmla="*/ 2929827 w 8177232"/>
              <a:gd name="connsiteY52" fmla="*/ 6340939 h 6361002"/>
              <a:gd name="connsiteX53" fmla="*/ 2596451 w 8177232"/>
              <a:gd name="connsiteY53" fmla="*/ 6212350 h 6361002"/>
              <a:gd name="connsiteX54" fmla="*/ 2191638 w 8177232"/>
              <a:gd name="connsiteY54" fmla="*/ 6179013 h 6361002"/>
              <a:gd name="connsiteX55" fmla="*/ 1824926 w 8177232"/>
              <a:gd name="connsiteY55" fmla="*/ 6193300 h 6361002"/>
              <a:gd name="connsiteX56" fmla="*/ 1620861 w 8177232"/>
              <a:gd name="connsiteY56" fmla="*/ 6160976 h 6361002"/>
              <a:gd name="connsiteX57" fmla="*/ 1243901 w 8177232"/>
              <a:gd name="connsiteY57" fmla="*/ 5964700 h 6361002"/>
              <a:gd name="connsiteX58" fmla="*/ 1139126 w 8177232"/>
              <a:gd name="connsiteY58" fmla="*/ 5678951 h 6361002"/>
              <a:gd name="connsiteX59" fmla="*/ 1058164 w 8177232"/>
              <a:gd name="connsiteY59" fmla="*/ 5307476 h 6361002"/>
              <a:gd name="connsiteX60" fmla="*/ 899640 w 8177232"/>
              <a:gd name="connsiteY60" fmla="*/ 5087948 h 6361002"/>
              <a:gd name="connsiteX61" fmla="*/ 633847 w 8177232"/>
              <a:gd name="connsiteY61" fmla="*/ 5068672 h 6361002"/>
              <a:gd name="connsiteX62" fmla="*/ 453622 w 8177232"/>
              <a:gd name="connsiteY62" fmla="*/ 4996794 h 6361002"/>
              <a:gd name="connsiteX63" fmla="*/ 373590 w 8177232"/>
              <a:gd name="connsiteY63" fmla="*/ 4893976 h 6361002"/>
              <a:gd name="connsiteX64" fmla="*/ 126055 w 8177232"/>
              <a:gd name="connsiteY64" fmla="*/ 4476328 h 6361002"/>
              <a:gd name="connsiteX65" fmla="*/ 61355 w 8177232"/>
              <a:gd name="connsiteY65" fmla="*/ 4380327 h 6361002"/>
              <a:gd name="connsiteX66" fmla="*/ 45632 w 8177232"/>
              <a:gd name="connsiteY66" fmla="*/ 4335918 h 6361002"/>
              <a:gd name="connsiteX67" fmla="*/ 26839 w 8177232"/>
              <a:gd name="connsiteY67" fmla="*/ 4124570 h 6361002"/>
              <a:gd name="connsiteX68" fmla="*/ 0 w 8177232"/>
              <a:gd name="connsiteY68" fmla="*/ 3852398 h 6361002"/>
              <a:gd name="connsiteX69" fmla="*/ 9432 w 8177232"/>
              <a:gd name="connsiteY69" fmla="*/ 3827140 h 6361002"/>
              <a:gd name="connsiteX70" fmla="*/ 338566 w 8177232"/>
              <a:gd name="connsiteY70" fmla="*/ 3034831 h 6361002"/>
              <a:gd name="connsiteX71" fmla="*/ 871740 w 8177232"/>
              <a:gd name="connsiteY71" fmla="*/ 1971780 h 6361002"/>
              <a:gd name="connsiteX72" fmla="*/ 1087223 w 8177232"/>
              <a:gd name="connsiteY72" fmla="*/ 1237926 h 6361002"/>
              <a:gd name="connsiteX73" fmla="*/ 1146185 w 8177232"/>
              <a:gd name="connsiteY73" fmla="*/ 534860 h 6361002"/>
              <a:gd name="connsiteX74" fmla="*/ 1163626 w 8177232"/>
              <a:gd name="connsiteY74" fmla="*/ 480180 h 6361002"/>
              <a:gd name="connsiteX75" fmla="*/ 1194196 w 8177232"/>
              <a:gd name="connsiteY75" fmla="*/ 458015 h 6361002"/>
              <a:gd name="connsiteX76" fmla="*/ 1466096 w 8177232"/>
              <a:gd name="connsiteY76" fmla="*/ 152699 h 6361002"/>
              <a:gd name="connsiteX77" fmla="*/ 2103093 w 8177232"/>
              <a:gd name="connsiteY77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903845 w 8177232"/>
              <a:gd name="connsiteY42" fmla="*/ 5777043 h 6361002"/>
              <a:gd name="connsiteX43" fmla="*/ 6899004 w 8177232"/>
              <a:gd name="connsiteY43" fmla="*/ 5757245 h 6361002"/>
              <a:gd name="connsiteX44" fmla="*/ 6844521 w 8177232"/>
              <a:gd name="connsiteY44" fmla="*/ 5839509 h 6361002"/>
              <a:gd name="connsiteX45" fmla="*/ 6731224 w 8177232"/>
              <a:gd name="connsiteY45" fmla="*/ 6004370 h 6361002"/>
              <a:gd name="connsiteX46" fmla="*/ 6486458 w 8177232"/>
              <a:gd name="connsiteY46" fmla="*/ 6052329 h 6361002"/>
              <a:gd name="connsiteX47" fmla="*/ 6063549 w 8177232"/>
              <a:gd name="connsiteY47" fmla="*/ 5983749 h 6361002"/>
              <a:gd name="connsiteX48" fmla="*/ 5149151 w 8177232"/>
              <a:gd name="connsiteY48" fmla="*/ 5898025 h 6361002"/>
              <a:gd name="connsiteX49" fmla="*/ 3491800 w 8177232"/>
              <a:gd name="connsiteY49" fmla="*/ 6269500 h 6361002"/>
              <a:gd name="connsiteX50" fmla="*/ 3211536 w 8177232"/>
              <a:gd name="connsiteY50" fmla="*/ 6361002 h 6361002"/>
              <a:gd name="connsiteX51" fmla="*/ 2929827 w 8177232"/>
              <a:gd name="connsiteY51" fmla="*/ 6340939 h 6361002"/>
              <a:gd name="connsiteX52" fmla="*/ 2596451 w 8177232"/>
              <a:gd name="connsiteY52" fmla="*/ 6212350 h 6361002"/>
              <a:gd name="connsiteX53" fmla="*/ 2191638 w 8177232"/>
              <a:gd name="connsiteY53" fmla="*/ 6179013 h 6361002"/>
              <a:gd name="connsiteX54" fmla="*/ 1824926 w 8177232"/>
              <a:gd name="connsiteY54" fmla="*/ 6193300 h 6361002"/>
              <a:gd name="connsiteX55" fmla="*/ 1620861 w 8177232"/>
              <a:gd name="connsiteY55" fmla="*/ 6160976 h 6361002"/>
              <a:gd name="connsiteX56" fmla="*/ 1243901 w 8177232"/>
              <a:gd name="connsiteY56" fmla="*/ 5964700 h 6361002"/>
              <a:gd name="connsiteX57" fmla="*/ 1139126 w 8177232"/>
              <a:gd name="connsiteY57" fmla="*/ 5678951 h 6361002"/>
              <a:gd name="connsiteX58" fmla="*/ 1058164 w 8177232"/>
              <a:gd name="connsiteY58" fmla="*/ 5307476 h 6361002"/>
              <a:gd name="connsiteX59" fmla="*/ 899640 w 8177232"/>
              <a:gd name="connsiteY59" fmla="*/ 5087948 h 6361002"/>
              <a:gd name="connsiteX60" fmla="*/ 633847 w 8177232"/>
              <a:gd name="connsiteY60" fmla="*/ 5068672 h 6361002"/>
              <a:gd name="connsiteX61" fmla="*/ 453622 w 8177232"/>
              <a:gd name="connsiteY61" fmla="*/ 4996794 h 6361002"/>
              <a:gd name="connsiteX62" fmla="*/ 373590 w 8177232"/>
              <a:gd name="connsiteY62" fmla="*/ 4893976 h 6361002"/>
              <a:gd name="connsiteX63" fmla="*/ 126055 w 8177232"/>
              <a:gd name="connsiteY63" fmla="*/ 4476328 h 6361002"/>
              <a:gd name="connsiteX64" fmla="*/ 61355 w 8177232"/>
              <a:gd name="connsiteY64" fmla="*/ 4380327 h 6361002"/>
              <a:gd name="connsiteX65" fmla="*/ 45632 w 8177232"/>
              <a:gd name="connsiteY65" fmla="*/ 4335918 h 6361002"/>
              <a:gd name="connsiteX66" fmla="*/ 26839 w 8177232"/>
              <a:gd name="connsiteY66" fmla="*/ 4124570 h 6361002"/>
              <a:gd name="connsiteX67" fmla="*/ 0 w 8177232"/>
              <a:gd name="connsiteY67" fmla="*/ 3852398 h 6361002"/>
              <a:gd name="connsiteX68" fmla="*/ 9432 w 8177232"/>
              <a:gd name="connsiteY68" fmla="*/ 3827140 h 6361002"/>
              <a:gd name="connsiteX69" fmla="*/ 338566 w 8177232"/>
              <a:gd name="connsiteY69" fmla="*/ 3034831 h 6361002"/>
              <a:gd name="connsiteX70" fmla="*/ 871740 w 8177232"/>
              <a:gd name="connsiteY70" fmla="*/ 1971780 h 6361002"/>
              <a:gd name="connsiteX71" fmla="*/ 1087223 w 8177232"/>
              <a:gd name="connsiteY71" fmla="*/ 1237926 h 6361002"/>
              <a:gd name="connsiteX72" fmla="*/ 1146185 w 8177232"/>
              <a:gd name="connsiteY72" fmla="*/ 534860 h 6361002"/>
              <a:gd name="connsiteX73" fmla="*/ 1163626 w 8177232"/>
              <a:gd name="connsiteY73" fmla="*/ 480180 h 6361002"/>
              <a:gd name="connsiteX74" fmla="*/ 1194196 w 8177232"/>
              <a:gd name="connsiteY74" fmla="*/ 458015 h 6361002"/>
              <a:gd name="connsiteX75" fmla="*/ 1466096 w 8177232"/>
              <a:gd name="connsiteY75" fmla="*/ 152699 h 6361002"/>
              <a:gd name="connsiteX76" fmla="*/ 2103093 w 8177232"/>
              <a:gd name="connsiteY76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311875 w 8177232"/>
              <a:gd name="connsiteY5" fmla="*/ 262145 h 6361002"/>
              <a:gd name="connsiteX6" fmla="*/ 4262981 w 8177232"/>
              <a:gd name="connsiteY6" fmla="*/ 231029 h 6361002"/>
              <a:gd name="connsiteX7" fmla="*/ 4281919 w 8177232"/>
              <a:gd name="connsiteY7" fmla="*/ 220849 h 6361002"/>
              <a:gd name="connsiteX8" fmla="*/ 5011125 w 8177232"/>
              <a:gd name="connsiteY8" fmla="*/ 101491 h 6361002"/>
              <a:gd name="connsiteX9" fmla="*/ 6022905 w 8177232"/>
              <a:gd name="connsiteY9" fmla="*/ 395474 h 6361002"/>
              <a:gd name="connsiteX10" fmla="*/ 6291314 w 8177232"/>
              <a:gd name="connsiteY10" fmla="*/ 321893 h 6361002"/>
              <a:gd name="connsiteX11" fmla="*/ 6567509 w 8177232"/>
              <a:gd name="connsiteY11" fmla="*/ 85851 h 6361002"/>
              <a:gd name="connsiteX12" fmla="*/ 6764358 w 8177232"/>
              <a:gd name="connsiteY12" fmla="*/ 73151 h 6361002"/>
              <a:gd name="connsiteX13" fmla="*/ 7081858 w 8177232"/>
              <a:gd name="connsiteY13" fmla="*/ 257301 h 6361002"/>
              <a:gd name="connsiteX14" fmla="*/ 7373958 w 8177232"/>
              <a:gd name="connsiteY14" fmla="*/ 612901 h 6361002"/>
              <a:gd name="connsiteX15" fmla="*/ 7608908 w 8177232"/>
              <a:gd name="connsiteY15" fmla="*/ 1000251 h 6361002"/>
              <a:gd name="connsiteX16" fmla="*/ 7596208 w 8177232"/>
              <a:gd name="connsiteY16" fmla="*/ 1165351 h 6361002"/>
              <a:gd name="connsiteX17" fmla="*/ 7666058 w 8177232"/>
              <a:gd name="connsiteY17" fmla="*/ 1241551 h 6361002"/>
              <a:gd name="connsiteX18" fmla="*/ 7796233 w 8177232"/>
              <a:gd name="connsiteY18" fmla="*/ 1247901 h 6361002"/>
              <a:gd name="connsiteX19" fmla="*/ 8024832 w 8177232"/>
              <a:gd name="connsiteY19" fmla="*/ 1625726 h 6361002"/>
              <a:gd name="connsiteX20" fmla="*/ 8177232 w 8177232"/>
              <a:gd name="connsiteY20" fmla="*/ 2013076 h 6361002"/>
              <a:gd name="connsiteX21" fmla="*/ 8088331 w 8177232"/>
              <a:gd name="connsiteY21" fmla="*/ 2340101 h 6361002"/>
              <a:gd name="connsiteX22" fmla="*/ 8028007 w 8177232"/>
              <a:gd name="connsiteY22" fmla="*/ 2435351 h 6361002"/>
              <a:gd name="connsiteX23" fmla="*/ 7993082 w 8177232"/>
              <a:gd name="connsiteY23" fmla="*/ 2663951 h 6361002"/>
              <a:gd name="connsiteX24" fmla="*/ 7904182 w 8177232"/>
              <a:gd name="connsiteY24" fmla="*/ 3006851 h 6361002"/>
              <a:gd name="connsiteX25" fmla="*/ 7875607 w 8177232"/>
              <a:gd name="connsiteY25" fmla="*/ 3251325 h 6361002"/>
              <a:gd name="connsiteX26" fmla="*/ 7862907 w 8177232"/>
              <a:gd name="connsiteY26" fmla="*/ 3730750 h 6361002"/>
              <a:gd name="connsiteX27" fmla="*/ 7862907 w 8177232"/>
              <a:gd name="connsiteY27" fmla="*/ 4013325 h 6361002"/>
              <a:gd name="connsiteX28" fmla="*/ 7847032 w 8177232"/>
              <a:gd name="connsiteY28" fmla="*/ 4346699 h 6361002"/>
              <a:gd name="connsiteX29" fmla="*/ 7818457 w 8177232"/>
              <a:gd name="connsiteY29" fmla="*/ 4476874 h 6361002"/>
              <a:gd name="connsiteX30" fmla="*/ 7720032 w 8177232"/>
              <a:gd name="connsiteY30" fmla="*/ 4635624 h 6361002"/>
              <a:gd name="connsiteX31" fmla="*/ 7561282 w 8177232"/>
              <a:gd name="connsiteY31" fmla="*/ 4759449 h 6361002"/>
              <a:gd name="connsiteX32" fmla="*/ 7421582 w 8177232"/>
              <a:gd name="connsiteY32" fmla="*/ 4889623 h 6361002"/>
              <a:gd name="connsiteX33" fmla="*/ 7358082 w 8177232"/>
              <a:gd name="connsiteY33" fmla="*/ 5035673 h 6361002"/>
              <a:gd name="connsiteX34" fmla="*/ 7323157 w 8177232"/>
              <a:gd name="connsiteY34" fmla="*/ 5232523 h 6361002"/>
              <a:gd name="connsiteX35" fmla="*/ 7304107 w 8177232"/>
              <a:gd name="connsiteY35" fmla="*/ 5416673 h 6361002"/>
              <a:gd name="connsiteX36" fmla="*/ 7272357 w 8177232"/>
              <a:gd name="connsiteY36" fmla="*/ 5597648 h 6361002"/>
              <a:gd name="connsiteX37" fmla="*/ 7199332 w 8177232"/>
              <a:gd name="connsiteY37" fmla="*/ 5677023 h 6361002"/>
              <a:gd name="connsiteX38" fmla="*/ 7119957 w 8177232"/>
              <a:gd name="connsiteY38" fmla="*/ 5692898 h 6361002"/>
              <a:gd name="connsiteX39" fmla="*/ 7034232 w 8177232"/>
              <a:gd name="connsiteY39" fmla="*/ 5708773 h 6361002"/>
              <a:gd name="connsiteX40" fmla="*/ 6938982 w 8177232"/>
              <a:gd name="connsiteY40" fmla="*/ 5740522 h 6361002"/>
              <a:gd name="connsiteX41" fmla="*/ 6892162 w 8177232"/>
              <a:gd name="connsiteY41" fmla="*/ 5789293 h 6361002"/>
              <a:gd name="connsiteX42" fmla="*/ 6903845 w 8177232"/>
              <a:gd name="connsiteY42" fmla="*/ 5777043 h 6361002"/>
              <a:gd name="connsiteX43" fmla="*/ 6844521 w 8177232"/>
              <a:gd name="connsiteY43" fmla="*/ 5839509 h 6361002"/>
              <a:gd name="connsiteX44" fmla="*/ 6731224 w 8177232"/>
              <a:gd name="connsiteY44" fmla="*/ 6004370 h 6361002"/>
              <a:gd name="connsiteX45" fmla="*/ 6486458 w 8177232"/>
              <a:gd name="connsiteY45" fmla="*/ 6052329 h 6361002"/>
              <a:gd name="connsiteX46" fmla="*/ 6063549 w 8177232"/>
              <a:gd name="connsiteY46" fmla="*/ 5983749 h 6361002"/>
              <a:gd name="connsiteX47" fmla="*/ 5149151 w 8177232"/>
              <a:gd name="connsiteY47" fmla="*/ 5898025 h 6361002"/>
              <a:gd name="connsiteX48" fmla="*/ 3491800 w 8177232"/>
              <a:gd name="connsiteY48" fmla="*/ 6269500 h 6361002"/>
              <a:gd name="connsiteX49" fmla="*/ 3211536 w 8177232"/>
              <a:gd name="connsiteY49" fmla="*/ 6361002 h 6361002"/>
              <a:gd name="connsiteX50" fmla="*/ 2929827 w 8177232"/>
              <a:gd name="connsiteY50" fmla="*/ 6340939 h 6361002"/>
              <a:gd name="connsiteX51" fmla="*/ 2596451 w 8177232"/>
              <a:gd name="connsiteY51" fmla="*/ 6212350 h 6361002"/>
              <a:gd name="connsiteX52" fmla="*/ 2191638 w 8177232"/>
              <a:gd name="connsiteY52" fmla="*/ 6179013 h 6361002"/>
              <a:gd name="connsiteX53" fmla="*/ 1824926 w 8177232"/>
              <a:gd name="connsiteY53" fmla="*/ 6193300 h 6361002"/>
              <a:gd name="connsiteX54" fmla="*/ 1620861 w 8177232"/>
              <a:gd name="connsiteY54" fmla="*/ 6160976 h 6361002"/>
              <a:gd name="connsiteX55" fmla="*/ 1243901 w 8177232"/>
              <a:gd name="connsiteY55" fmla="*/ 5964700 h 6361002"/>
              <a:gd name="connsiteX56" fmla="*/ 1139126 w 8177232"/>
              <a:gd name="connsiteY56" fmla="*/ 5678951 h 6361002"/>
              <a:gd name="connsiteX57" fmla="*/ 1058164 w 8177232"/>
              <a:gd name="connsiteY57" fmla="*/ 5307476 h 6361002"/>
              <a:gd name="connsiteX58" fmla="*/ 899640 w 8177232"/>
              <a:gd name="connsiteY58" fmla="*/ 5087948 h 6361002"/>
              <a:gd name="connsiteX59" fmla="*/ 633847 w 8177232"/>
              <a:gd name="connsiteY59" fmla="*/ 5068672 h 6361002"/>
              <a:gd name="connsiteX60" fmla="*/ 453622 w 8177232"/>
              <a:gd name="connsiteY60" fmla="*/ 4996794 h 6361002"/>
              <a:gd name="connsiteX61" fmla="*/ 373590 w 8177232"/>
              <a:gd name="connsiteY61" fmla="*/ 4893976 h 6361002"/>
              <a:gd name="connsiteX62" fmla="*/ 126055 w 8177232"/>
              <a:gd name="connsiteY62" fmla="*/ 4476328 h 6361002"/>
              <a:gd name="connsiteX63" fmla="*/ 61355 w 8177232"/>
              <a:gd name="connsiteY63" fmla="*/ 4380327 h 6361002"/>
              <a:gd name="connsiteX64" fmla="*/ 45632 w 8177232"/>
              <a:gd name="connsiteY64" fmla="*/ 4335918 h 6361002"/>
              <a:gd name="connsiteX65" fmla="*/ 26839 w 8177232"/>
              <a:gd name="connsiteY65" fmla="*/ 4124570 h 6361002"/>
              <a:gd name="connsiteX66" fmla="*/ 0 w 8177232"/>
              <a:gd name="connsiteY66" fmla="*/ 3852398 h 6361002"/>
              <a:gd name="connsiteX67" fmla="*/ 9432 w 8177232"/>
              <a:gd name="connsiteY67" fmla="*/ 3827140 h 6361002"/>
              <a:gd name="connsiteX68" fmla="*/ 338566 w 8177232"/>
              <a:gd name="connsiteY68" fmla="*/ 3034831 h 6361002"/>
              <a:gd name="connsiteX69" fmla="*/ 871740 w 8177232"/>
              <a:gd name="connsiteY69" fmla="*/ 1971780 h 6361002"/>
              <a:gd name="connsiteX70" fmla="*/ 1087223 w 8177232"/>
              <a:gd name="connsiteY70" fmla="*/ 1237926 h 6361002"/>
              <a:gd name="connsiteX71" fmla="*/ 1146185 w 8177232"/>
              <a:gd name="connsiteY71" fmla="*/ 534860 h 6361002"/>
              <a:gd name="connsiteX72" fmla="*/ 1163626 w 8177232"/>
              <a:gd name="connsiteY72" fmla="*/ 480180 h 6361002"/>
              <a:gd name="connsiteX73" fmla="*/ 1194196 w 8177232"/>
              <a:gd name="connsiteY73" fmla="*/ 458015 h 6361002"/>
              <a:gd name="connsiteX74" fmla="*/ 1466096 w 8177232"/>
              <a:gd name="connsiteY74" fmla="*/ 152699 h 6361002"/>
              <a:gd name="connsiteX75" fmla="*/ 2103093 w 8177232"/>
              <a:gd name="connsiteY75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262981 w 8177232"/>
              <a:gd name="connsiteY5" fmla="*/ 231029 h 6361002"/>
              <a:gd name="connsiteX6" fmla="*/ 4281919 w 8177232"/>
              <a:gd name="connsiteY6" fmla="*/ 220849 h 6361002"/>
              <a:gd name="connsiteX7" fmla="*/ 5011125 w 8177232"/>
              <a:gd name="connsiteY7" fmla="*/ 101491 h 6361002"/>
              <a:gd name="connsiteX8" fmla="*/ 6022905 w 8177232"/>
              <a:gd name="connsiteY8" fmla="*/ 395474 h 6361002"/>
              <a:gd name="connsiteX9" fmla="*/ 6291314 w 8177232"/>
              <a:gd name="connsiteY9" fmla="*/ 321893 h 6361002"/>
              <a:gd name="connsiteX10" fmla="*/ 6567509 w 8177232"/>
              <a:gd name="connsiteY10" fmla="*/ 85851 h 6361002"/>
              <a:gd name="connsiteX11" fmla="*/ 6764358 w 8177232"/>
              <a:gd name="connsiteY11" fmla="*/ 73151 h 6361002"/>
              <a:gd name="connsiteX12" fmla="*/ 7081858 w 8177232"/>
              <a:gd name="connsiteY12" fmla="*/ 257301 h 6361002"/>
              <a:gd name="connsiteX13" fmla="*/ 7373958 w 8177232"/>
              <a:gd name="connsiteY13" fmla="*/ 612901 h 6361002"/>
              <a:gd name="connsiteX14" fmla="*/ 7608908 w 8177232"/>
              <a:gd name="connsiteY14" fmla="*/ 1000251 h 6361002"/>
              <a:gd name="connsiteX15" fmla="*/ 7596208 w 8177232"/>
              <a:gd name="connsiteY15" fmla="*/ 1165351 h 6361002"/>
              <a:gd name="connsiteX16" fmla="*/ 7666058 w 8177232"/>
              <a:gd name="connsiteY16" fmla="*/ 1241551 h 6361002"/>
              <a:gd name="connsiteX17" fmla="*/ 7796233 w 8177232"/>
              <a:gd name="connsiteY17" fmla="*/ 1247901 h 6361002"/>
              <a:gd name="connsiteX18" fmla="*/ 8024832 w 8177232"/>
              <a:gd name="connsiteY18" fmla="*/ 1625726 h 6361002"/>
              <a:gd name="connsiteX19" fmla="*/ 8177232 w 8177232"/>
              <a:gd name="connsiteY19" fmla="*/ 2013076 h 6361002"/>
              <a:gd name="connsiteX20" fmla="*/ 8088331 w 8177232"/>
              <a:gd name="connsiteY20" fmla="*/ 2340101 h 6361002"/>
              <a:gd name="connsiteX21" fmla="*/ 8028007 w 8177232"/>
              <a:gd name="connsiteY21" fmla="*/ 2435351 h 6361002"/>
              <a:gd name="connsiteX22" fmla="*/ 7993082 w 8177232"/>
              <a:gd name="connsiteY22" fmla="*/ 2663951 h 6361002"/>
              <a:gd name="connsiteX23" fmla="*/ 7904182 w 8177232"/>
              <a:gd name="connsiteY23" fmla="*/ 3006851 h 6361002"/>
              <a:gd name="connsiteX24" fmla="*/ 7875607 w 8177232"/>
              <a:gd name="connsiteY24" fmla="*/ 3251325 h 6361002"/>
              <a:gd name="connsiteX25" fmla="*/ 7862907 w 8177232"/>
              <a:gd name="connsiteY25" fmla="*/ 3730750 h 6361002"/>
              <a:gd name="connsiteX26" fmla="*/ 7862907 w 8177232"/>
              <a:gd name="connsiteY26" fmla="*/ 4013325 h 6361002"/>
              <a:gd name="connsiteX27" fmla="*/ 7847032 w 8177232"/>
              <a:gd name="connsiteY27" fmla="*/ 4346699 h 6361002"/>
              <a:gd name="connsiteX28" fmla="*/ 7818457 w 8177232"/>
              <a:gd name="connsiteY28" fmla="*/ 4476874 h 6361002"/>
              <a:gd name="connsiteX29" fmla="*/ 7720032 w 8177232"/>
              <a:gd name="connsiteY29" fmla="*/ 4635624 h 6361002"/>
              <a:gd name="connsiteX30" fmla="*/ 7561282 w 8177232"/>
              <a:gd name="connsiteY30" fmla="*/ 4759449 h 6361002"/>
              <a:gd name="connsiteX31" fmla="*/ 7421582 w 8177232"/>
              <a:gd name="connsiteY31" fmla="*/ 4889623 h 6361002"/>
              <a:gd name="connsiteX32" fmla="*/ 7358082 w 8177232"/>
              <a:gd name="connsiteY32" fmla="*/ 5035673 h 6361002"/>
              <a:gd name="connsiteX33" fmla="*/ 7323157 w 8177232"/>
              <a:gd name="connsiteY33" fmla="*/ 5232523 h 6361002"/>
              <a:gd name="connsiteX34" fmla="*/ 7304107 w 8177232"/>
              <a:gd name="connsiteY34" fmla="*/ 5416673 h 6361002"/>
              <a:gd name="connsiteX35" fmla="*/ 7272357 w 8177232"/>
              <a:gd name="connsiteY35" fmla="*/ 5597648 h 6361002"/>
              <a:gd name="connsiteX36" fmla="*/ 7199332 w 8177232"/>
              <a:gd name="connsiteY36" fmla="*/ 5677023 h 6361002"/>
              <a:gd name="connsiteX37" fmla="*/ 7119957 w 8177232"/>
              <a:gd name="connsiteY37" fmla="*/ 5692898 h 6361002"/>
              <a:gd name="connsiteX38" fmla="*/ 7034232 w 8177232"/>
              <a:gd name="connsiteY38" fmla="*/ 5708773 h 6361002"/>
              <a:gd name="connsiteX39" fmla="*/ 6938982 w 8177232"/>
              <a:gd name="connsiteY39" fmla="*/ 5740522 h 6361002"/>
              <a:gd name="connsiteX40" fmla="*/ 6892162 w 8177232"/>
              <a:gd name="connsiteY40" fmla="*/ 5789293 h 6361002"/>
              <a:gd name="connsiteX41" fmla="*/ 6903845 w 8177232"/>
              <a:gd name="connsiteY41" fmla="*/ 5777043 h 6361002"/>
              <a:gd name="connsiteX42" fmla="*/ 6844521 w 8177232"/>
              <a:gd name="connsiteY42" fmla="*/ 5839509 h 6361002"/>
              <a:gd name="connsiteX43" fmla="*/ 6731224 w 8177232"/>
              <a:gd name="connsiteY43" fmla="*/ 6004370 h 6361002"/>
              <a:gd name="connsiteX44" fmla="*/ 6486458 w 8177232"/>
              <a:gd name="connsiteY44" fmla="*/ 6052329 h 6361002"/>
              <a:gd name="connsiteX45" fmla="*/ 6063549 w 8177232"/>
              <a:gd name="connsiteY45" fmla="*/ 5983749 h 6361002"/>
              <a:gd name="connsiteX46" fmla="*/ 5149151 w 8177232"/>
              <a:gd name="connsiteY46" fmla="*/ 5898025 h 6361002"/>
              <a:gd name="connsiteX47" fmla="*/ 3491800 w 8177232"/>
              <a:gd name="connsiteY47" fmla="*/ 6269500 h 6361002"/>
              <a:gd name="connsiteX48" fmla="*/ 3211536 w 8177232"/>
              <a:gd name="connsiteY48" fmla="*/ 6361002 h 6361002"/>
              <a:gd name="connsiteX49" fmla="*/ 2929827 w 8177232"/>
              <a:gd name="connsiteY49" fmla="*/ 6340939 h 6361002"/>
              <a:gd name="connsiteX50" fmla="*/ 2596451 w 8177232"/>
              <a:gd name="connsiteY50" fmla="*/ 6212350 h 6361002"/>
              <a:gd name="connsiteX51" fmla="*/ 2191638 w 8177232"/>
              <a:gd name="connsiteY51" fmla="*/ 6179013 h 6361002"/>
              <a:gd name="connsiteX52" fmla="*/ 1824926 w 8177232"/>
              <a:gd name="connsiteY52" fmla="*/ 6193300 h 6361002"/>
              <a:gd name="connsiteX53" fmla="*/ 1620861 w 8177232"/>
              <a:gd name="connsiteY53" fmla="*/ 6160976 h 6361002"/>
              <a:gd name="connsiteX54" fmla="*/ 1243901 w 8177232"/>
              <a:gd name="connsiteY54" fmla="*/ 5964700 h 6361002"/>
              <a:gd name="connsiteX55" fmla="*/ 1139126 w 8177232"/>
              <a:gd name="connsiteY55" fmla="*/ 5678951 h 6361002"/>
              <a:gd name="connsiteX56" fmla="*/ 1058164 w 8177232"/>
              <a:gd name="connsiteY56" fmla="*/ 5307476 h 6361002"/>
              <a:gd name="connsiteX57" fmla="*/ 899640 w 8177232"/>
              <a:gd name="connsiteY57" fmla="*/ 5087948 h 6361002"/>
              <a:gd name="connsiteX58" fmla="*/ 633847 w 8177232"/>
              <a:gd name="connsiteY58" fmla="*/ 5068672 h 6361002"/>
              <a:gd name="connsiteX59" fmla="*/ 453622 w 8177232"/>
              <a:gd name="connsiteY59" fmla="*/ 4996794 h 6361002"/>
              <a:gd name="connsiteX60" fmla="*/ 373590 w 8177232"/>
              <a:gd name="connsiteY60" fmla="*/ 4893976 h 6361002"/>
              <a:gd name="connsiteX61" fmla="*/ 126055 w 8177232"/>
              <a:gd name="connsiteY61" fmla="*/ 4476328 h 6361002"/>
              <a:gd name="connsiteX62" fmla="*/ 61355 w 8177232"/>
              <a:gd name="connsiteY62" fmla="*/ 4380327 h 6361002"/>
              <a:gd name="connsiteX63" fmla="*/ 45632 w 8177232"/>
              <a:gd name="connsiteY63" fmla="*/ 4335918 h 6361002"/>
              <a:gd name="connsiteX64" fmla="*/ 26839 w 8177232"/>
              <a:gd name="connsiteY64" fmla="*/ 4124570 h 6361002"/>
              <a:gd name="connsiteX65" fmla="*/ 0 w 8177232"/>
              <a:gd name="connsiteY65" fmla="*/ 3852398 h 6361002"/>
              <a:gd name="connsiteX66" fmla="*/ 9432 w 8177232"/>
              <a:gd name="connsiteY66" fmla="*/ 3827140 h 6361002"/>
              <a:gd name="connsiteX67" fmla="*/ 338566 w 8177232"/>
              <a:gd name="connsiteY67" fmla="*/ 3034831 h 6361002"/>
              <a:gd name="connsiteX68" fmla="*/ 871740 w 8177232"/>
              <a:gd name="connsiteY68" fmla="*/ 1971780 h 6361002"/>
              <a:gd name="connsiteX69" fmla="*/ 1087223 w 8177232"/>
              <a:gd name="connsiteY69" fmla="*/ 1237926 h 6361002"/>
              <a:gd name="connsiteX70" fmla="*/ 1146185 w 8177232"/>
              <a:gd name="connsiteY70" fmla="*/ 534860 h 6361002"/>
              <a:gd name="connsiteX71" fmla="*/ 1163626 w 8177232"/>
              <a:gd name="connsiteY71" fmla="*/ 480180 h 6361002"/>
              <a:gd name="connsiteX72" fmla="*/ 1194196 w 8177232"/>
              <a:gd name="connsiteY72" fmla="*/ 458015 h 6361002"/>
              <a:gd name="connsiteX73" fmla="*/ 1466096 w 8177232"/>
              <a:gd name="connsiteY73" fmla="*/ 152699 h 6361002"/>
              <a:gd name="connsiteX74" fmla="*/ 2103093 w 8177232"/>
              <a:gd name="connsiteY74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262981 w 8177232"/>
              <a:gd name="connsiteY5" fmla="*/ 231029 h 6361002"/>
              <a:gd name="connsiteX6" fmla="*/ 5011125 w 8177232"/>
              <a:gd name="connsiteY6" fmla="*/ 101491 h 6361002"/>
              <a:gd name="connsiteX7" fmla="*/ 6022905 w 8177232"/>
              <a:gd name="connsiteY7" fmla="*/ 395474 h 6361002"/>
              <a:gd name="connsiteX8" fmla="*/ 6291314 w 8177232"/>
              <a:gd name="connsiteY8" fmla="*/ 321893 h 6361002"/>
              <a:gd name="connsiteX9" fmla="*/ 6567509 w 8177232"/>
              <a:gd name="connsiteY9" fmla="*/ 85851 h 6361002"/>
              <a:gd name="connsiteX10" fmla="*/ 6764358 w 8177232"/>
              <a:gd name="connsiteY10" fmla="*/ 73151 h 6361002"/>
              <a:gd name="connsiteX11" fmla="*/ 7081858 w 8177232"/>
              <a:gd name="connsiteY11" fmla="*/ 257301 h 6361002"/>
              <a:gd name="connsiteX12" fmla="*/ 7373958 w 8177232"/>
              <a:gd name="connsiteY12" fmla="*/ 612901 h 6361002"/>
              <a:gd name="connsiteX13" fmla="*/ 7608908 w 8177232"/>
              <a:gd name="connsiteY13" fmla="*/ 1000251 h 6361002"/>
              <a:gd name="connsiteX14" fmla="*/ 7596208 w 8177232"/>
              <a:gd name="connsiteY14" fmla="*/ 1165351 h 6361002"/>
              <a:gd name="connsiteX15" fmla="*/ 7666058 w 8177232"/>
              <a:gd name="connsiteY15" fmla="*/ 1241551 h 6361002"/>
              <a:gd name="connsiteX16" fmla="*/ 7796233 w 8177232"/>
              <a:gd name="connsiteY16" fmla="*/ 1247901 h 6361002"/>
              <a:gd name="connsiteX17" fmla="*/ 8024832 w 8177232"/>
              <a:gd name="connsiteY17" fmla="*/ 1625726 h 6361002"/>
              <a:gd name="connsiteX18" fmla="*/ 8177232 w 8177232"/>
              <a:gd name="connsiteY18" fmla="*/ 2013076 h 6361002"/>
              <a:gd name="connsiteX19" fmla="*/ 8088331 w 8177232"/>
              <a:gd name="connsiteY19" fmla="*/ 2340101 h 6361002"/>
              <a:gd name="connsiteX20" fmla="*/ 8028007 w 8177232"/>
              <a:gd name="connsiteY20" fmla="*/ 2435351 h 6361002"/>
              <a:gd name="connsiteX21" fmla="*/ 7993082 w 8177232"/>
              <a:gd name="connsiteY21" fmla="*/ 2663951 h 6361002"/>
              <a:gd name="connsiteX22" fmla="*/ 7904182 w 8177232"/>
              <a:gd name="connsiteY22" fmla="*/ 3006851 h 6361002"/>
              <a:gd name="connsiteX23" fmla="*/ 7875607 w 8177232"/>
              <a:gd name="connsiteY23" fmla="*/ 3251325 h 6361002"/>
              <a:gd name="connsiteX24" fmla="*/ 7862907 w 8177232"/>
              <a:gd name="connsiteY24" fmla="*/ 3730750 h 6361002"/>
              <a:gd name="connsiteX25" fmla="*/ 7862907 w 8177232"/>
              <a:gd name="connsiteY25" fmla="*/ 4013325 h 6361002"/>
              <a:gd name="connsiteX26" fmla="*/ 7847032 w 8177232"/>
              <a:gd name="connsiteY26" fmla="*/ 4346699 h 6361002"/>
              <a:gd name="connsiteX27" fmla="*/ 7818457 w 8177232"/>
              <a:gd name="connsiteY27" fmla="*/ 4476874 h 6361002"/>
              <a:gd name="connsiteX28" fmla="*/ 7720032 w 8177232"/>
              <a:gd name="connsiteY28" fmla="*/ 4635624 h 6361002"/>
              <a:gd name="connsiteX29" fmla="*/ 7561282 w 8177232"/>
              <a:gd name="connsiteY29" fmla="*/ 4759449 h 6361002"/>
              <a:gd name="connsiteX30" fmla="*/ 7421582 w 8177232"/>
              <a:gd name="connsiteY30" fmla="*/ 4889623 h 6361002"/>
              <a:gd name="connsiteX31" fmla="*/ 7358082 w 8177232"/>
              <a:gd name="connsiteY31" fmla="*/ 5035673 h 6361002"/>
              <a:gd name="connsiteX32" fmla="*/ 7323157 w 8177232"/>
              <a:gd name="connsiteY32" fmla="*/ 5232523 h 6361002"/>
              <a:gd name="connsiteX33" fmla="*/ 7304107 w 8177232"/>
              <a:gd name="connsiteY33" fmla="*/ 5416673 h 6361002"/>
              <a:gd name="connsiteX34" fmla="*/ 7272357 w 8177232"/>
              <a:gd name="connsiteY34" fmla="*/ 5597648 h 6361002"/>
              <a:gd name="connsiteX35" fmla="*/ 7199332 w 8177232"/>
              <a:gd name="connsiteY35" fmla="*/ 5677023 h 6361002"/>
              <a:gd name="connsiteX36" fmla="*/ 7119957 w 8177232"/>
              <a:gd name="connsiteY36" fmla="*/ 5692898 h 6361002"/>
              <a:gd name="connsiteX37" fmla="*/ 7034232 w 8177232"/>
              <a:gd name="connsiteY37" fmla="*/ 5708773 h 6361002"/>
              <a:gd name="connsiteX38" fmla="*/ 6938982 w 8177232"/>
              <a:gd name="connsiteY38" fmla="*/ 5740522 h 6361002"/>
              <a:gd name="connsiteX39" fmla="*/ 6892162 w 8177232"/>
              <a:gd name="connsiteY39" fmla="*/ 5789293 h 6361002"/>
              <a:gd name="connsiteX40" fmla="*/ 6903845 w 8177232"/>
              <a:gd name="connsiteY40" fmla="*/ 5777043 h 6361002"/>
              <a:gd name="connsiteX41" fmla="*/ 6844521 w 8177232"/>
              <a:gd name="connsiteY41" fmla="*/ 5839509 h 6361002"/>
              <a:gd name="connsiteX42" fmla="*/ 6731224 w 8177232"/>
              <a:gd name="connsiteY42" fmla="*/ 6004370 h 6361002"/>
              <a:gd name="connsiteX43" fmla="*/ 6486458 w 8177232"/>
              <a:gd name="connsiteY43" fmla="*/ 6052329 h 6361002"/>
              <a:gd name="connsiteX44" fmla="*/ 6063549 w 8177232"/>
              <a:gd name="connsiteY44" fmla="*/ 5983749 h 6361002"/>
              <a:gd name="connsiteX45" fmla="*/ 5149151 w 8177232"/>
              <a:gd name="connsiteY45" fmla="*/ 5898025 h 6361002"/>
              <a:gd name="connsiteX46" fmla="*/ 3491800 w 8177232"/>
              <a:gd name="connsiteY46" fmla="*/ 6269500 h 6361002"/>
              <a:gd name="connsiteX47" fmla="*/ 3211536 w 8177232"/>
              <a:gd name="connsiteY47" fmla="*/ 6361002 h 6361002"/>
              <a:gd name="connsiteX48" fmla="*/ 2929827 w 8177232"/>
              <a:gd name="connsiteY48" fmla="*/ 6340939 h 6361002"/>
              <a:gd name="connsiteX49" fmla="*/ 2596451 w 8177232"/>
              <a:gd name="connsiteY49" fmla="*/ 6212350 h 6361002"/>
              <a:gd name="connsiteX50" fmla="*/ 2191638 w 8177232"/>
              <a:gd name="connsiteY50" fmla="*/ 6179013 h 6361002"/>
              <a:gd name="connsiteX51" fmla="*/ 1824926 w 8177232"/>
              <a:gd name="connsiteY51" fmla="*/ 6193300 h 6361002"/>
              <a:gd name="connsiteX52" fmla="*/ 1620861 w 8177232"/>
              <a:gd name="connsiteY52" fmla="*/ 6160976 h 6361002"/>
              <a:gd name="connsiteX53" fmla="*/ 1243901 w 8177232"/>
              <a:gd name="connsiteY53" fmla="*/ 5964700 h 6361002"/>
              <a:gd name="connsiteX54" fmla="*/ 1139126 w 8177232"/>
              <a:gd name="connsiteY54" fmla="*/ 5678951 h 6361002"/>
              <a:gd name="connsiteX55" fmla="*/ 1058164 w 8177232"/>
              <a:gd name="connsiteY55" fmla="*/ 5307476 h 6361002"/>
              <a:gd name="connsiteX56" fmla="*/ 899640 w 8177232"/>
              <a:gd name="connsiteY56" fmla="*/ 5087948 h 6361002"/>
              <a:gd name="connsiteX57" fmla="*/ 633847 w 8177232"/>
              <a:gd name="connsiteY57" fmla="*/ 5068672 h 6361002"/>
              <a:gd name="connsiteX58" fmla="*/ 453622 w 8177232"/>
              <a:gd name="connsiteY58" fmla="*/ 4996794 h 6361002"/>
              <a:gd name="connsiteX59" fmla="*/ 373590 w 8177232"/>
              <a:gd name="connsiteY59" fmla="*/ 4893976 h 6361002"/>
              <a:gd name="connsiteX60" fmla="*/ 126055 w 8177232"/>
              <a:gd name="connsiteY60" fmla="*/ 4476328 h 6361002"/>
              <a:gd name="connsiteX61" fmla="*/ 61355 w 8177232"/>
              <a:gd name="connsiteY61" fmla="*/ 4380327 h 6361002"/>
              <a:gd name="connsiteX62" fmla="*/ 45632 w 8177232"/>
              <a:gd name="connsiteY62" fmla="*/ 4335918 h 6361002"/>
              <a:gd name="connsiteX63" fmla="*/ 26839 w 8177232"/>
              <a:gd name="connsiteY63" fmla="*/ 4124570 h 6361002"/>
              <a:gd name="connsiteX64" fmla="*/ 0 w 8177232"/>
              <a:gd name="connsiteY64" fmla="*/ 3852398 h 6361002"/>
              <a:gd name="connsiteX65" fmla="*/ 9432 w 8177232"/>
              <a:gd name="connsiteY65" fmla="*/ 3827140 h 6361002"/>
              <a:gd name="connsiteX66" fmla="*/ 338566 w 8177232"/>
              <a:gd name="connsiteY66" fmla="*/ 3034831 h 6361002"/>
              <a:gd name="connsiteX67" fmla="*/ 871740 w 8177232"/>
              <a:gd name="connsiteY67" fmla="*/ 1971780 h 6361002"/>
              <a:gd name="connsiteX68" fmla="*/ 1087223 w 8177232"/>
              <a:gd name="connsiteY68" fmla="*/ 1237926 h 6361002"/>
              <a:gd name="connsiteX69" fmla="*/ 1146185 w 8177232"/>
              <a:gd name="connsiteY69" fmla="*/ 534860 h 6361002"/>
              <a:gd name="connsiteX70" fmla="*/ 1163626 w 8177232"/>
              <a:gd name="connsiteY70" fmla="*/ 480180 h 6361002"/>
              <a:gd name="connsiteX71" fmla="*/ 1194196 w 8177232"/>
              <a:gd name="connsiteY71" fmla="*/ 458015 h 6361002"/>
              <a:gd name="connsiteX72" fmla="*/ 1466096 w 8177232"/>
              <a:gd name="connsiteY72" fmla="*/ 152699 h 6361002"/>
              <a:gd name="connsiteX73" fmla="*/ 2103093 w 8177232"/>
              <a:gd name="connsiteY73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5011125 w 8177232"/>
              <a:gd name="connsiteY5" fmla="*/ 101491 h 6361002"/>
              <a:gd name="connsiteX6" fmla="*/ 6022905 w 8177232"/>
              <a:gd name="connsiteY6" fmla="*/ 395474 h 6361002"/>
              <a:gd name="connsiteX7" fmla="*/ 6291314 w 8177232"/>
              <a:gd name="connsiteY7" fmla="*/ 321893 h 6361002"/>
              <a:gd name="connsiteX8" fmla="*/ 6567509 w 8177232"/>
              <a:gd name="connsiteY8" fmla="*/ 85851 h 6361002"/>
              <a:gd name="connsiteX9" fmla="*/ 6764358 w 8177232"/>
              <a:gd name="connsiteY9" fmla="*/ 73151 h 6361002"/>
              <a:gd name="connsiteX10" fmla="*/ 7081858 w 8177232"/>
              <a:gd name="connsiteY10" fmla="*/ 257301 h 6361002"/>
              <a:gd name="connsiteX11" fmla="*/ 7373958 w 8177232"/>
              <a:gd name="connsiteY11" fmla="*/ 612901 h 6361002"/>
              <a:gd name="connsiteX12" fmla="*/ 7608908 w 8177232"/>
              <a:gd name="connsiteY12" fmla="*/ 1000251 h 6361002"/>
              <a:gd name="connsiteX13" fmla="*/ 7596208 w 8177232"/>
              <a:gd name="connsiteY13" fmla="*/ 1165351 h 6361002"/>
              <a:gd name="connsiteX14" fmla="*/ 7666058 w 8177232"/>
              <a:gd name="connsiteY14" fmla="*/ 1241551 h 6361002"/>
              <a:gd name="connsiteX15" fmla="*/ 7796233 w 8177232"/>
              <a:gd name="connsiteY15" fmla="*/ 1247901 h 6361002"/>
              <a:gd name="connsiteX16" fmla="*/ 8024832 w 8177232"/>
              <a:gd name="connsiteY16" fmla="*/ 1625726 h 6361002"/>
              <a:gd name="connsiteX17" fmla="*/ 8177232 w 8177232"/>
              <a:gd name="connsiteY17" fmla="*/ 2013076 h 6361002"/>
              <a:gd name="connsiteX18" fmla="*/ 8088331 w 8177232"/>
              <a:gd name="connsiteY18" fmla="*/ 2340101 h 6361002"/>
              <a:gd name="connsiteX19" fmla="*/ 8028007 w 8177232"/>
              <a:gd name="connsiteY19" fmla="*/ 2435351 h 6361002"/>
              <a:gd name="connsiteX20" fmla="*/ 7993082 w 8177232"/>
              <a:gd name="connsiteY20" fmla="*/ 2663951 h 6361002"/>
              <a:gd name="connsiteX21" fmla="*/ 7904182 w 8177232"/>
              <a:gd name="connsiteY21" fmla="*/ 3006851 h 6361002"/>
              <a:gd name="connsiteX22" fmla="*/ 7875607 w 8177232"/>
              <a:gd name="connsiteY22" fmla="*/ 3251325 h 6361002"/>
              <a:gd name="connsiteX23" fmla="*/ 7862907 w 8177232"/>
              <a:gd name="connsiteY23" fmla="*/ 3730750 h 6361002"/>
              <a:gd name="connsiteX24" fmla="*/ 7862907 w 8177232"/>
              <a:gd name="connsiteY24" fmla="*/ 4013325 h 6361002"/>
              <a:gd name="connsiteX25" fmla="*/ 7847032 w 8177232"/>
              <a:gd name="connsiteY25" fmla="*/ 4346699 h 6361002"/>
              <a:gd name="connsiteX26" fmla="*/ 7818457 w 8177232"/>
              <a:gd name="connsiteY26" fmla="*/ 4476874 h 6361002"/>
              <a:gd name="connsiteX27" fmla="*/ 7720032 w 8177232"/>
              <a:gd name="connsiteY27" fmla="*/ 4635624 h 6361002"/>
              <a:gd name="connsiteX28" fmla="*/ 7561282 w 8177232"/>
              <a:gd name="connsiteY28" fmla="*/ 4759449 h 6361002"/>
              <a:gd name="connsiteX29" fmla="*/ 7421582 w 8177232"/>
              <a:gd name="connsiteY29" fmla="*/ 4889623 h 6361002"/>
              <a:gd name="connsiteX30" fmla="*/ 7358082 w 8177232"/>
              <a:gd name="connsiteY30" fmla="*/ 5035673 h 6361002"/>
              <a:gd name="connsiteX31" fmla="*/ 7323157 w 8177232"/>
              <a:gd name="connsiteY31" fmla="*/ 5232523 h 6361002"/>
              <a:gd name="connsiteX32" fmla="*/ 7304107 w 8177232"/>
              <a:gd name="connsiteY32" fmla="*/ 5416673 h 6361002"/>
              <a:gd name="connsiteX33" fmla="*/ 7272357 w 8177232"/>
              <a:gd name="connsiteY33" fmla="*/ 5597648 h 6361002"/>
              <a:gd name="connsiteX34" fmla="*/ 7199332 w 8177232"/>
              <a:gd name="connsiteY34" fmla="*/ 5677023 h 6361002"/>
              <a:gd name="connsiteX35" fmla="*/ 7119957 w 8177232"/>
              <a:gd name="connsiteY35" fmla="*/ 5692898 h 6361002"/>
              <a:gd name="connsiteX36" fmla="*/ 7034232 w 8177232"/>
              <a:gd name="connsiteY36" fmla="*/ 5708773 h 6361002"/>
              <a:gd name="connsiteX37" fmla="*/ 6938982 w 8177232"/>
              <a:gd name="connsiteY37" fmla="*/ 5740522 h 6361002"/>
              <a:gd name="connsiteX38" fmla="*/ 6892162 w 8177232"/>
              <a:gd name="connsiteY38" fmla="*/ 5789293 h 6361002"/>
              <a:gd name="connsiteX39" fmla="*/ 6903845 w 8177232"/>
              <a:gd name="connsiteY39" fmla="*/ 5777043 h 6361002"/>
              <a:gd name="connsiteX40" fmla="*/ 6844521 w 8177232"/>
              <a:gd name="connsiteY40" fmla="*/ 5839509 h 6361002"/>
              <a:gd name="connsiteX41" fmla="*/ 6731224 w 8177232"/>
              <a:gd name="connsiteY41" fmla="*/ 6004370 h 6361002"/>
              <a:gd name="connsiteX42" fmla="*/ 6486458 w 8177232"/>
              <a:gd name="connsiteY42" fmla="*/ 6052329 h 6361002"/>
              <a:gd name="connsiteX43" fmla="*/ 6063549 w 8177232"/>
              <a:gd name="connsiteY43" fmla="*/ 5983749 h 6361002"/>
              <a:gd name="connsiteX44" fmla="*/ 5149151 w 8177232"/>
              <a:gd name="connsiteY44" fmla="*/ 5898025 h 6361002"/>
              <a:gd name="connsiteX45" fmla="*/ 3491800 w 8177232"/>
              <a:gd name="connsiteY45" fmla="*/ 6269500 h 6361002"/>
              <a:gd name="connsiteX46" fmla="*/ 3211536 w 8177232"/>
              <a:gd name="connsiteY46" fmla="*/ 6361002 h 6361002"/>
              <a:gd name="connsiteX47" fmla="*/ 2929827 w 8177232"/>
              <a:gd name="connsiteY47" fmla="*/ 6340939 h 6361002"/>
              <a:gd name="connsiteX48" fmla="*/ 2596451 w 8177232"/>
              <a:gd name="connsiteY48" fmla="*/ 6212350 h 6361002"/>
              <a:gd name="connsiteX49" fmla="*/ 2191638 w 8177232"/>
              <a:gd name="connsiteY49" fmla="*/ 6179013 h 6361002"/>
              <a:gd name="connsiteX50" fmla="*/ 1824926 w 8177232"/>
              <a:gd name="connsiteY50" fmla="*/ 6193300 h 6361002"/>
              <a:gd name="connsiteX51" fmla="*/ 1620861 w 8177232"/>
              <a:gd name="connsiteY51" fmla="*/ 6160976 h 6361002"/>
              <a:gd name="connsiteX52" fmla="*/ 1243901 w 8177232"/>
              <a:gd name="connsiteY52" fmla="*/ 5964700 h 6361002"/>
              <a:gd name="connsiteX53" fmla="*/ 1139126 w 8177232"/>
              <a:gd name="connsiteY53" fmla="*/ 5678951 h 6361002"/>
              <a:gd name="connsiteX54" fmla="*/ 1058164 w 8177232"/>
              <a:gd name="connsiteY54" fmla="*/ 5307476 h 6361002"/>
              <a:gd name="connsiteX55" fmla="*/ 899640 w 8177232"/>
              <a:gd name="connsiteY55" fmla="*/ 5087948 h 6361002"/>
              <a:gd name="connsiteX56" fmla="*/ 633847 w 8177232"/>
              <a:gd name="connsiteY56" fmla="*/ 5068672 h 6361002"/>
              <a:gd name="connsiteX57" fmla="*/ 453622 w 8177232"/>
              <a:gd name="connsiteY57" fmla="*/ 4996794 h 6361002"/>
              <a:gd name="connsiteX58" fmla="*/ 373590 w 8177232"/>
              <a:gd name="connsiteY58" fmla="*/ 4893976 h 6361002"/>
              <a:gd name="connsiteX59" fmla="*/ 126055 w 8177232"/>
              <a:gd name="connsiteY59" fmla="*/ 4476328 h 6361002"/>
              <a:gd name="connsiteX60" fmla="*/ 61355 w 8177232"/>
              <a:gd name="connsiteY60" fmla="*/ 4380327 h 6361002"/>
              <a:gd name="connsiteX61" fmla="*/ 45632 w 8177232"/>
              <a:gd name="connsiteY61" fmla="*/ 4335918 h 6361002"/>
              <a:gd name="connsiteX62" fmla="*/ 26839 w 8177232"/>
              <a:gd name="connsiteY62" fmla="*/ 4124570 h 6361002"/>
              <a:gd name="connsiteX63" fmla="*/ 0 w 8177232"/>
              <a:gd name="connsiteY63" fmla="*/ 3852398 h 6361002"/>
              <a:gd name="connsiteX64" fmla="*/ 9432 w 8177232"/>
              <a:gd name="connsiteY64" fmla="*/ 3827140 h 6361002"/>
              <a:gd name="connsiteX65" fmla="*/ 338566 w 8177232"/>
              <a:gd name="connsiteY65" fmla="*/ 3034831 h 6361002"/>
              <a:gd name="connsiteX66" fmla="*/ 871740 w 8177232"/>
              <a:gd name="connsiteY66" fmla="*/ 1971780 h 6361002"/>
              <a:gd name="connsiteX67" fmla="*/ 1087223 w 8177232"/>
              <a:gd name="connsiteY67" fmla="*/ 1237926 h 6361002"/>
              <a:gd name="connsiteX68" fmla="*/ 1146185 w 8177232"/>
              <a:gd name="connsiteY68" fmla="*/ 534860 h 6361002"/>
              <a:gd name="connsiteX69" fmla="*/ 1163626 w 8177232"/>
              <a:gd name="connsiteY69" fmla="*/ 480180 h 6361002"/>
              <a:gd name="connsiteX70" fmla="*/ 1194196 w 8177232"/>
              <a:gd name="connsiteY70" fmla="*/ 458015 h 6361002"/>
              <a:gd name="connsiteX71" fmla="*/ 1466096 w 8177232"/>
              <a:gd name="connsiteY71" fmla="*/ 152699 h 6361002"/>
              <a:gd name="connsiteX72" fmla="*/ 2103093 w 8177232"/>
              <a:gd name="connsiteY72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60899 h 6361002"/>
              <a:gd name="connsiteX5" fmla="*/ 4973025 w 8177232"/>
              <a:gd name="connsiteY5" fmla="*/ 116731 h 6361002"/>
              <a:gd name="connsiteX6" fmla="*/ 6022905 w 8177232"/>
              <a:gd name="connsiteY6" fmla="*/ 395474 h 6361002"/>
              <a:gd name="connsiteX7" fmla="*/ 6291314 w 8177232"/>
              <a:gd name="connsiteY7" fmla="*/ 321893 h 6361002"/>
              <a:gd name="connsiteX8" fmla="*/ 6567509 w 8177232"/>
              <a:gd name="connsiteY8" fmla="*/ 85851 h 6361002"/>
              <a:gd name="connsiteX9" fmla="*/ 6764358 w 8177232"/>
              <a:gd name="connsiteY9" fmla="*/ 73151 h 6361002"/>
              <a:gd name="connsiteX10" fmla="*/ 7081858 w 8177232"/>
              <a:gd name="connsiteY10" fmla="*/ 257301 h 6361002"/>
              <a:gd name="connsiteX11" fmla="*/ 7373958 w 8177232"/>
              <a:gd name="connsiteY11" fmla="*/ 612901 h 6361002"/>
              <a:gd name="connsiteX12" fmla="*/ 7608908 w 8177232"/>
              <a:gd name="connsiteY12" fmla="*/ 1000251 h 6361002"/>
              <a:gd name="connsiteX13" fmla="*/ 7596208 w 8177232"/>
              <a:gd name="connsiteY13" fmla="*/ 1165351 h 6361002"/>
              <a:gd name="connsiteX14" fmla="*/ 7666058 w 8177232"/>
              <a:gd name="connsiteY14" fmla="*/ 1241551 h 6361002"/>
              <a:gd name="connsiteX15" fmla="*/ 7796233 w 8177232"/>
              <a:gd name="connsiteY15" fmla="*/ 1247901 h 6361002"/>
              <a:gd name="connsiteX16" fmla="*/ 8024832 w 8177232"/>
              <a:gd name="connsiteY16" fmla="*/ 1625726 h 6361002"/>
              <a:gd name="connsiteX17" fmla="*/ 8177232 w 8177232"/>
              <a:gd name="connsiteY17" fmla="*/ 2013076 h 6361002"/>
              <a:gd name="connsiteX18" fmla="*/ 8088331 w 8177232"/>
              <a:gd name="connsiteY18" fmla="*/ 2340101 h 6361002"/>
              <a:gd name="connsiteX19" fmla="*/ 8028007 w 8177232"/>
              <a:gd name="connsiteY19" fmla="*/ 2435351 h 6361002"/>
              <a:gd name="connsiteX20" fmla="*/ 7993082 w 8177232"/>
              <a:gd name="connsiteY20" fmla="*/ 2663951 h 6361002"/>
              <a:gd name="connsiteX21" fmla="*/ 7904182 w 8177232"/>
              <a:gd name="connsiteY21" fmla="*/ 3006851 h 6361002"/>
              <a:gd name="connsiteX22" fmla="*/ 7875607 w 8177232"/>
              <a:gd name="connsiteY22" fmla="*/ 3251325 h 6361002"/>
              <a:gd name="connsiteX23" fmla="*/ 7862907 w 8177232"/>
              <a:gd name="connsiteY23" fmla="*/ 3730750 h 6361002"/>
              <a:gd name="connsiteX24" fmla="*/ 7862907 w 8177232"/>
              <a:gd name="connsiteY24" fmla="*/ 4013325 h 6361002"/>
              <a:gd name="connsiteX25" fmla="*/ 7847032 w 8177232"/>
              <a:gd name="connsiteY25" fmla="*/ 4346699 h 6361002"/>
              <a:gd name="connsiteX26" fmla="*/ 7818457 w 8177232"/>
              <a:gd name="connsiteY26" fmla="*/ 4476874 h 6361002"/>
              <a:gd name="connsiteX27" fmla="*/ 7720032 w 8177232"/>
              <a:gd name="connsiteY27" fmla="*/ 4635624 h 6361002"/>
              <a:gd name="connsiteX28" fmla="*/ 7561282 w 8177232"/>
              <a:gd name="connsiteY28" fmla="*/ 4759449 h 6361002"/>
              <a:gd name="connsiteX29" fmla="*/ 7421582 w 8177232"/>
              <a:gd name="connsiteY29" fmla="*/ 4889623 h 6361002"/>
              <a:gd name="connsiteX30" fmla="*/ 7358082 w 8177232"/>
              <a:gd name="connsiteY30" fmla="*/ 5035673 h 6361002"/>
              <a:gd name="connsiteX31" fmla="*/ 7323157 w 8177232"/>
              <a:gd name="connsiteY31" fmla="*/ 5232523 h 6361002"/>
              <a:gd name="connsiteX32" fmla="*/ 7304107 w 8177232"/>
              <a:gd name="connsiteY32" fmla="*/ 5416673 h 6361002"/>
              <a:gd name="connsiteX33" fmla="*/ 7272357 w 8177232"/>
              <a:gd name="connsiteY33" fmla="*/ 5597648 h 6361002"/>
              <a:gd name="connsiteX34" fmla="*/ 7199332 w 8177232"/>
              <a:gd name="connsiteY34" fmla="*/ 5677023 h 6361002"/>
              <a:gd name="connsiteX35" fmla="*/ 7119957 w 8177232"/>
              <a:gd name="connsiteY35" fmla="*/ 5692898 h 6361002"/>
              <a:gd name="connsiteX36" fmla="*/ 7034232 w 8177232"/>
              <a:gd name="connsiteY36" fmla="*/ 5708773 h 6361002"/>
              <a:gd name="connsiteX37" fmla="*/ 6938982 w 8177232"/>
              <a:gd name="connsiteY37" fmla="*/ 5740522 h 6361002"/>
              <a:gd name="connsiteX38" fmla="*/ 6892162 w 8177232"/>
              <a:gd name="connsiteY38" fmla="*/ 5789293 h 6361002"/>
              <a:gd name="connsiteX39" fmla="*/ 6903845 w 8177232"/>
              <a:gd name="connsiteY39" fmla="*/ 5777043 h 6361002"/>
              <a:gd name="connsiteX40" fmla="*/ 6844521 w 8177232"/>
              <a:gd name="connsiteY40" fmla="*/ 5839509 h 6361002"/>
              <a:gd name="connsiteX41" fmla="*/ 6731224 w 8177232"/>
              <a:gd name="connsiteY41" fmla="*/ 6004370 h 6361002"/>
              <a:gd name="connsiteX42" fmla="*/ 6486458 w 8177232"/>
              <a:gd name="connsiteY42" fmla="*/ 6052329 h 6361002"/>
              <a:gd name="connsiteX43" fmla="*/ 6063549 w 8177232"/>
              <a:gd name="connsiteY43" fmla="*/ 5983749 h 6361002"/>
              <a:gd name="connsiteX44" fmla="*/ 5149151 w 8177232"/>
              <a:gd name="connsiteY44" fmla="*/ 5898025 h 6361002"/>
              <a:gd name="connsiteX45" fmla="*/ 3491800 w 8177232"/>
              <a:gd name="connsiteY45" fmla="*/ 6269500 h 6361002"/>
              <a:gd name="connsiteX46" fmla="*/ 3211536 w 8177232"/>
              <a:gd name="connsiteY46" fmla="*/ 6361002 h 6361002"/>
              <a:gd name="connsiteX47" fmla="*/ 2929827 w 8177232"/>
              <a:gd name="connsiteY47" fmla="*/ 6340939 h 6361002"/>
              <a:gd name="connsiteX48" fmla="*/ 2596451 w 8177232"/>
              <a:gd name="connsiteY48" fmla="*/ 6212350 h 6361002"/>
              <a:gd name="connsiteX49" fmla="*/ 2191638 w 8177232"/>
              <a:gd name="connsiteY49" fmla="*/ 6179013 h 6361002"/>
              <a:gd name="connsiteX50" fmla="*/ 1824926 w 8177232"/>
              <a:gd name="connsiteY50" fmla="*/ 6193300 h 6361002"/>
              <a:gd name="connsiteX51" fmla="*/ 1620861 w 8177232"/>
              <a:gd name="connsiteY51" fmla="*/ 6160976 h 6361002"/>
              <a:gd name="connsiteX52" fmla="*/ 1243901 w 8177232"/>
              <a:gd name="connsiteY52" fmla="*/ 5964700 h 6361002"/>
              <a:gd name="connsiteX53" fmla="*/ 1139126 w 8177232"/>
              <a:gd name="connsiteY53" fmla="*/ 5678951 h 6361002"/>
              <a:gd name="connsiteX54" fmla="*/ 1058164 w 8177232"/>
              <a:gd name="connsiteY54" fmla="*/ 5307476 h 6361002"/>
              <a:gd name="connsiteX55" fmla="*/ 899640 w 8177232"/>
              <a:gd name="connsiteY55" fmla="*/ 5087948 h 6361002"/>
              <a:gd name="connsiteX56" fmla="*/ 633847 w 8177232"/>
              <a:gd name="connsiteY56" fmla="*/ 5068672 h 6361002"/>
              <a:gd name="connsiteX57" fmla="*/ 453622 w 8177232"/>
              <a:gd name="connsiteY57" fmla="*/ 4996794 h 6361002"/>
              <a:gd name="connsiteX58" fmla="*/ 373590 w 8177232"/>
              <a:gd name="connsiteY58" fmla="*/ 4893976 h 6361002"/>
              <a:gd name="connsiteX59" fmla="*/ 126055 w 8177232"/>
              <a:gd name="connsiteY59" fmla="*/ 4476328 h 6361002"/>
              <a:gd name="connsiteX60" fmla="*/ 61355 w 8177232"/>
              <a:gd name="connsiteY60" fmla="*/ 4380327 h 6361002"/>
              <a:gd name="connsiteX61" fmla="*/ 45632 w 8177232"/>
              <a:gd name="connsiteY61" fmla="*/ 4335918 h 6361002"/>
              <a:gd name="connsiteX62" fmla="*/ 26839 w 8177232"/>
              <a:gd name="connsiteY62" fmla="*/ 4124570 h 6361002"/>
              <a:gd name="connsiteX63" fmla="*/ 0 w 8177232"/>
              <a:gd name="connsiteY63" fmla="*/ 3852398 h 6361002"/>
              <a:gd name="connsiteX64" fmla="*/ 9432 w 8177232"/>
              <a:gd name="connsiteY64" fmla="*/ 3827140 h 6361002"/>
              <a:gd name="connsiteX65" fmla="*/ 338566 w 8177232"/>
              <a:gd name="connsiteY65" fmla="*/ 3034831 h 6361002"/>
              <a:gd name="connsiteX66" fmla="*/ 871740 w 8177232"/>
              <a:gd name="connsiteY66" fmla="*/ 1971780 h 6361002"/>
              <a:gd name="connsiteX67" fmla="*/ 1087223 w 8177232"/>
              <a:gd name="connsiteY67" fmla="*/ 1237926 h 6361002"/>
              <a:gd name="connsiteX68" fmla="*/ 1146185 w 8177232"/>
              <a:gd name="connsiteY68" fmla="*/ 534860 h 6361002"/>
              <a:gd name="connsiteX69" fmla="*/ 1163626 w 8177232"/>
              <a:gd name="connsiteY69" fmla="*/ 480180 h 6361002"/>
              <a:gd name="connsiteX70" fmla="*/ 1194196 w 8177232"/>
              <a:gd name="connsiteY70" fmla="*/ 458015 h 6361002"/>
              <a:gd name="connsiteX71" fmla="*/ 1466096 w 8177232"/>
              <a:gd name="connsiteY71" fmla="*/ 152699 h 6361002"/>
              <a:gd name="connsiteX72" fmla="*/ 2103093 w 8177232"/>
              <a:gd name="connsiteY72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38039 h 6361002"/>
              <a:gd name="connsiteX5" fmla="*/ 4973025 w 8177232"/>
              <a:gd name="connsiteY5" fmla="*/ 116731 h 6361002"/>
              <a:gd name="connsiteX6" fmla="*/ 6022905 w 8177232"/>
              <a:gd name="connsiteY6" fmla="*/ 395474 h 6361002"/>
              <a:gd name="connsiteX7" fmla="*/ 6291314 w 8177232"/>
              <a:gd name="connsiteY7" fmla="*/ 321893 h 6361002"/>
              <a:gd name="connsiteX8" fmla="*/ 6567509 w 8177232"/>
              <a:gd name="connsiteY8" fmla="*/ 85851 h 6361002"/>
              <a:gd name="connsiteX9" fmla="*/ 6764358 w 8177232"/>
              <a:gd name="connsiteY9" fmla="*/ 73151 h 6361002"/>
              <a:gd name="connsiteX10" fmla="*/ 7081858 w 8177232"/>
              <a:gd name="connsiteY10" fmla="*/ 257301 h 6361002"/>
              <a:gd name="connsiteX11" fmla="*/ 7373958 w 8177232"/>
              <a:gd name="connsiteY11" fmla="*/ 612901 h 6361002"/>
              <a:gd name="connsiteX12" fmla="*/ 7608908 w 8177232"/>
              <a:gd name="connsiteY12" fmla="*/ 1000251 h 6361002"/>
              <a:gd name="connsiteX13" fmla="*/ 7596208 w 8177232"/>
              <a:gd name="connsiteY13" fmla="*/ 1165351 h 6361002"/>
              <a:gd name="connsiteX14" fmla="*/ 7666058 w 8177232"/>
              <a:gd name="connsiteY14" fmla="*/ 1241551 h 6361002"/>
              <a:gd name="connsiteX15" fmla="*/ 7796233 w 8177232"/>
              <a:gd name="connsiteY15" fmla="*/ 1247901 h 6361002"/>
              <a:gd name="connsiteX16" fmla="*/ 8024832 w 8177232"/>
              <a:gd name="connsiteY16" fmla="*/ 1625726 h 6361002"/>
              <a:gd name="connsiteX17" fmla="*/ 8177232 w 8177232"/>
              <a:gd name="connsiteY17" fmla="*/ 2013076 h 6361002"/>
              <a:gd name="connsiteX18" fmla="*/ 8088331 w 8177232"/>
              <a:gd name="connsiteY18" fmla="*/ 2340101 h 6361002"/>
              <a:gd name="connsiteX19" fmla="*/ 8028007 w 8177232"/>
              <a:gd name="connsiteY19" fmla="*/ 2435351 h 6361002"/>
              <a:gd name="connsiteX20" fmla="*/ 7993082 w 8177232"/>
              <a:gd name="connsiteY20" fmla="*/ 2663951 h 6361002"/>
              <a:gd name="connsiteX21" fmla="*/ 7904182 w 8177232"/>
              <a:gd name="connsiteY21" fmla="*/ 3006851 h 6361002"/>
              <a:gd name="connsiteX22" fmla="*/ 7875607 w 8177232"/>
              <a:gd name="connsiteY22" fmla="*/ 3251325 h 6361002"/>
              <a:gd name="connsiteX23" fmla="*/ 7862907 w 8177232"/>
              <a:gd name="connsiteY23" fmla="*/ 3730750 h 6361002"/>
              <a:gd name="connsiteX24" fmla="*/ 7862907 w 8177232"/>
              <a:gd name="connsiteY24" fmla="*/ 4013325 h 6361002"/>
              <a:gd name="connsiteX25" fmla="*/ 7847032 w 8177232"/>
              <a:gd name="connsiteY25" fmla="*/ 4346699 h 6361002"/>
              <a:gd name="connsiteX26" fmla="*/ 7818457 w 8177232"/>
              <a:gd name="connsiteY26" fmla="*/ 4476874 h 6361002"/>
              <a:gd name="connsiteX27" fmla="*/ 7720032 w 8177232"/>
              <a:gd name="connsiteY27" fmla="*/ 4635624 h 6361002"/>
              <a:gd name="connsiteX28" fmla="*/ 7561282 w 8177232"/>
              <a:gd name="connsiteY28" fmla="*/ 4759449 h 6361002"/>
              <a:gd name="connsiteX29" fmla="*/ 7421582 w 8177232"/>
              <a:gd name="connsiteY29" fmla="*/ 4889623 h 6361002"/>
              <a:gd name="connsiteX30" fmla="*/ 7358082 w 8177232"/>
              <a:gd name="connsiteY30" fmla="*/ 5035673 h 6361002"/>
              <a:gd name="connsiteX31" fmla="*/ 7323157 w 8177232"/>
              <a:gd name="connsiteY31" fmla="*/ 5232523 h 6361002"/>
              <a:gd name="connsiteX32" fmla="*/ 7304107 w 8177232"/>
              <a:gd name="connsiteY32" fmla="*/ 5416673 h 6361002"/>
              <a:gd name="connsiteX33" fmla="*/ 7272357 w 8177232"/>
              <a:gd name="connsiteY33" fmla="*/ 5597648 h 6361002"/>
              <a:gd name="connsiteX34" fmla="*/ 7199332 w 8177232"/>
              <a:gd name="connsiteY34" fmla="*/ 5677023 h 6361002"/>
              <a:gd name="connsiteX35" fmla="*/ 7119957 w 8177232"/>
              <a:gd name="connsiteY35" fmla="*/ 5692898 h 6361002"/>
              <a:gd name="connsiteX36" fmla="*/ 7034232 w 8177232"/>
              <a:gd name="connsiteY36" fmla="*/ 5708773 h 6361002"/>
              <a:gd name="connsiteX37" fmla="*/ 6938982 w 8177232"/>
              <a:gd name="connsiteY37" fmla="*/ 5740522 h 6361002"/>
              <a:gd name="connsiteX38" fmla="*/ 6892162 w 8177232"/>
              <a:gd name="connsiteY38" fmla="*/ 5789293 h 6361002"/>
              <a:gd name="connsiteX39" fmla="*/ 6903845 w 8177232"/>
              <a:gd name="connsiteY39" fmla="*/ 5777043 h 6361002"/>
              <a:gd name="connsiteX40" fmla="*/ 6844521 w 8177232"/>
              <a:gd name="connsiteY40" fmla="*/ 5839509 h 6361002"/>
              <a:gd name="connsiteX41" fmla="*/ 6731224 w 8177232"/>
              <a:gd name="connsiteY41" fmla="*/ 6004370 h 6361002"/>
              <a:gd name="connsiteX42" fmla="*/ 6486458 w 8177232"/>
              <a:gd name="connsiteY42" fmla="*/ 6052329 h 6361002"/>
              <a:gd name="connsiteX43" fmla="*/ 6063549 w 8177232"/>
              <a:gd name="connsiteY43" fmla="*/ 5983749 h 6361002"/>
              <a:gd name="connsiteX44" fmla="*/ 5149151 w 8177232"/>
              <a:gd name="connsiteY44" fmla="*/ 5898025 h 6361002"/>
              <a:gd name="connsiteX45" fmla="*/ 3491800 w 8177232"/>
              <a:gd name="connsiteY45" fmla="*/ 6269500 h 6361002"/>
              <a:gd name="connsiteX46" fmla="*/ 3211536 w 8177232"/>
              <a:gd name="connsiteY46" fmla="*/ 6361002 h 6361002"/>
              <a:gd name="connsiteX47" fmla="*/ 2929827 w 8177232"/>
              <a:gd name="connsiteY47" fmla="*/ 6340939 h 6361002"/>
              <a:gd name="connsiteX48" fmla="*/ 2596451 w 8177232"/>
              <a:gd name="connsiteY48" fmla="*/ 6212350 h 6361002"/>
              <a:gd name="connsiteX49" fmla="*/ 2191638 w 8177232"/>
              <a:gd name="connsiteY49" fmla="*/ 6179013 h 6361002"/>
              <a:gd name="connsiteX50" fmla="*/ 1824926 w 8177232"/>
              <a:gd name="connsiteY50" fmla="*/ 6193300 h 6361002"/>
              <a:gd name="connsiteX51" fmla="*/ 1620861 w 8177232"/>
              <a:gd name="connsiteY51" fmla="*/ 6160976 h 6361002"/>
              <a:gd name="connsiteX52" fmla="*/ 1243901 w 8177232"/>
              <a:gd name="connsiteY52" fmla="*/ 5964700 h 6361002"/>
              <a:gd name="connsiteX53" fmla="*/ 1139126 w 8177232"/>
              <a:gd name="connsiteY53" fmla="*/ 5678951 h 6361002"/>
              <a:gd name="connsiteX54" fmla="*/ 1058164 w 8177232"/>
              <a:gd name="connsiteY54" fmla="*/ 5307476 h 6361002"/>
              <a:gd name="connsiteX55" fmla="*/ 899640 w 8177232"/>
              <a:gd name="connsiteY55" fmla="*/ 5087948 h 6361002"/>
              <a:gd name="connsiteX56" fmla="*/ 633847 w 8177232"/>
              <a:gd name="connsiteY56" fmla="*/ 5068672 h 6361002"/>
              <a:gd name="connsiteX57" fmla="*/ 453622 w 8177232"/>
              <a:gd name="connsiteY57" fmla="*/ 4996794 h 6361002"/>
              <a:gd name="connsiteX58" fmla="*/ 373590 w 8177232"/>
              <a:gd name="connsiteY58" fmla="*/ 4893976 h 6361002"/>
              <a:gd name="connsiteX59" fmla="*/ 126055 w 8177232"/>
              <a:gd name="connsiteY59" fmla="*/ 4476328 h 6361002"/>
              <a:gd name="connsiteX60" fmla="*/ 61355 w 8177232"/>
              <a:gd name="connsiteY60" fmla="*/ 4380327 h 6361002"/>
              <a:gd name="connsiteX61" fmla="*/ 45632 w 8177232"/>
              <a:gd name="connsiteY61" fmla="*/ 4335918 h 6361002"/>
              <a:gd name="connsiteX62" fmla="*/ 26839 w 8177232"/>
              <a:gd name="connsiteY62" fmla="*/ 4124570 h 6361002"/>
              <a:gd name="connsiteX63" fmla="*/ 0 w 8177232"/>
              <a:gd name="connsiteY63" fmla="*/ 3852398 h 6361002"/>
              <a:gd name="connsiteX64" fmla="*/ 9432 w 8177232"/>
              <a:gd name="connsiteY64" fmla="*/ 3827140 h 6361002"/>
              <a:gd name="connsiteX65" fmla="*/ 338566 w 8177232"/>
              <a:gd name="connsiteY65" fmla="*/ 3034831 h 6361002"/>
              <a:gd name="connsiteX66" fmla="*/ 871740 w 8177232"/>
              <a:gd name="connsiteY66" fmla="*/ 1971780 h 6361002"/>
              <a:gd name="connsiteX67" fmla="*/ 1087223 w 8177232"/>
              <a:gd name="connsiteY67" fmla="*/ 1237926 h 6361002"/>
              <a:gd name="connsiteX68" fmla="*/ 1146185 w 8177232"/>
              <a:gd name="connsiteY68" fmla="*/ 534860 h 6361002"/>
              <a:gd name="connsiteX69" fmla="*/ 1163626 w 8177232"/>
              <a:gd name="connsiteY69" fmla="*/ 480180 h 6361002"/>
              <a:gd name="connsiteX70" fmla="*/ 1194196 w 8177232"/>
              <a:gd name="connsiteY70" fmla="*/ 458015 h 6361002"/>
              <a:gd name="connsiteX71" fmla="*/ 1466096 w 8177232"/>
              <a:gd name="connsiteY71" fmla="*/ 152699 h 6361002"/>
              <a:gd name="connsiteX72" fmla="*/ 2103093 w 8177232"/>
              <a:gd name="connsiteY72" fmla="*/ 0 h 6361002"/>
              <a:gd name="connsiteX0" fmla="*/ 2103093 w 8177232"/>
              <a:gd name="connsiteY0" fmla="*/ 0 h 6361002"/>
              <a:gd name="connsiteX1" fmla="*/ 3607024 w 8177232"/>
              <a:gd name="connsiteY1" fmla="*/ 72859 h 6361002"/>
              <a:gd name="connsiteX2" fmla="*/ 3681948 w 8177232"/>
              <a:gd name="connsiteY2" fmla="*/ 87320 h 6361002"/>
              <a:gd name="connsiteX3" fmla="*/ 3784985 w 8177232"/>
              <a:gd name="connsiteY3" fmla="*/ 107906 h 6361002"/>
              <a:gd name="connsiteX4" fmla="*/ 4284168 w 8177232"/>
              <a:gd name="connsiteY4" fmla="*/ 238039 h 6361002"/>
              <a:gd name="connsiteX5" fmla="*/ 4973025 w 8177232"/>
              <a:gd name="connsiteY5" fmla="*/ 116731 h 6361002"/>
              <a:gd name="connsiteX6" fmla="*/ 6022905 w 8177232"/>
              <a:gd name="connsiteY6" fmla="*/ 395474 h 6361002"/>
              <a:gd name="connsiteX7" fmla="*/ 6291314 w 8177232"/>
              <a:gd name="connsiteY7" fmla="*/ 321893 h 6361002"/>
              <a:gd name="connsiteX8" fmla="*/ 6567509 w 8177232"/>
              <a:gd name="connsiteY8" fmla="*/ 85851 h 6361002"/>
              <a:gd name="connsiteX9" fmla="*/ 6764358 w 8177232"/>
              <a:gd name="connsiteY9" fmla="*/ 73151 h 6361002"/>
              <a:gd name="connsiteX10" fmla="*/ 7081858 w 8177232"/>
              <a:gd name="connsiteY10" fmla="*/ 257301 h 6361002"/>
              <a:gd name="connsiteX11" fmla="*/ 7373958 w 8177232"/>
              <a:gd name="connsiteY11" fmla="*/ 612901 h 6361002"/>
              <a:gd name="connsiteX12" fmla="*/ 7608908 w 8177232"/>
              <a:gd name="connsiteY12" fmla="*/ 1000251 h 6361002"/>
              <a:gd name="connsiteX13" fmla="*/ 7596208 w 8177232"/>
              <a:gd name="connsiteY13" fmla="*/ 1165351 h 6361002"/>
              <a:gd name="connsiteX14" fmla="*/ 7666058 w 8177232"/>
              <a:gd name="connsiteY14" fmla="*/ 1241551 h 6361002"/>
              <a:gd name="connsiteX15" fmla="*/ 7796233 w 8177232"/>
              <a:gd name="connsiteY15" fmla="*/ 1247901 h 6361002"/>
              <a:gd name="connsiteX16" fmla="*/ 8024832 w 8177232"/>
              <a:gd name="connsiteY16" fmla="*/ 1625726 h 6361002"/>
              <a:gd name="connsiteX17" fmla="*/ 8177232 w 8177232"/>
              <a:gd name="connsiteY17" fmla="*/ 2013076 h 6361002"/>
              <a:gd name="connsiteX18" fmla="*/ 8088331 w 8177232"/>
              <a:gd name="connsiteY18" fmla="*/ 2340101 h 6361002"/>
              <a:gd name="connsiteX19" fmla="*/ 8028007 w 8177232"/>
              <a:gd name="connsiteY19" fmla="*/ 2435351 h 6361002"/>
              <a:gd name="connsiteX20" fmla="*/ 7993082 w 8177232"/>
              <a:gd name="connsiteY20" fmla="*/ 2663951 h 6361002"/>
              <a:gd name="connsiteX21" fmla="*/ 7904182 w 8177232"/>
              <a:gd name="connsiteY21" fmla="*/ 3006851 h 6361002"/>
              <a:gd name="connsiteX22" fmla="*/ 7875607 w 8177232"/>
              <a:gd name="connsiteY22" fmla="*/ 3251325 h 6361002"/>
              <a:gd name="connsiteX23" fmla="*/ 7862907 w 8177232"/>
              <a:gd name="connsiteY23" fmla="*/ 3730750 h 6361002"/>
              <a:gd name="connsiteX24" fmla="*/ 7862907 w 8177232"/>
              <a:gd name="connsiteY24" fmla="*/ 4013325 h 6361002"/>
              <a:gd name="connsiteX25" fmla="*/ 7847032 w 8177232"/>
              <a:gd name="connsiteY25" fmla="*/ 4346699 h 6361002"/>
              <a:gd name="connsiteX26" fmla="*/ 7818457 w 8177232"/>
              <a:gd name="connsiteY26" fmla="*/ 4476874 h 6361002"/>
              <a:gd name="connsiteX27" fmla="*/ 7720032 w 8177232"/>
              <a:gd name="connsiteY27" fmla="*/ 4635624 h 6361002"/>
              <a:gd name="connsiteX28" fmla="*/ 7561282 w 8177232"/>
              <a:gd name="connsiteY28" fmla="*/ 4759449 h 6361002"/>
              <a:gd name="connsiteX29" fmla="*/ 7421582 w 8177232"/>
              <a:gd name="connsiteY29" fmla="*/ 4889623 h 6361002"/>
              <a:gd name="connsiteX30" fmla="*/ 7358082 w 8177232"/>
              <a:gd name="connsiteY30" fmla="*/ 5035673 h 6361002"/>
              <a:gd name="connsiteX31" fmla="*/ 7323157 w 8177232"/>
              <a:gd name="connsiteY31" fmla="*/ 5232523 h 6361002"/>
              <a:gd name="connsiteX32" fmla="*/ 7304107 w 8177232"/>
              <a:gd name="connsiteY32" fmla="*/ 5416673 h 6361002"/>
              <a:gd name="connsiteX33" fmla="*/ 7272357 w 8177232"/>
              <a:gd name="connsiteY33" fmla="*/ 5597648 h 6361002"/>
              <a:gd name="connsiteX34" fmla="*/ 7199332 w 8177232"/>
              <a:gd name="connsiteY34" fmla="*/ 5677023 h 6361002"/>
              <a:gd name="connsiteX35" fmla="*/ 7119957 w 8177232"/>
              <a:gd name="connsiteY35" fmla="*/ 5692898 h 6361002"/>
              <a:gd name="connsiteX36" fmla="*/ 7034232 w 8177232"/>
              <a:gd name="connsiteY36" fmla="*/ 5708773 h 6361002"/>
              <a:gd name="connsiteX37" fmla="*/ 6938982 w 8177232"/>
              <a:gd name="connsiteY37" fmla="*/ 5740522 h 6361002"/>
              <a:gd name="connsiteX38" fmla="*/ 6892162 w 8177232"/>
              <a:gd name="connsiteY38" fmla="*/ 5789293 h 6361002"/>
              <a:gd name="connsiteX39" fmla="*/ 6903845 w 8177232"/>
              <a:gd name="connsiteY39" fmla="*/ 5777043 h 6361002"/>
              <a:gd name="connsiteX40" fmla="*/ 6844521 w 8177232"/>
              <a:gd name="connsiteY40" fmla="*/ 5839509 h 6361002"/>
              <a:gd name="connsiteX41" fmla="*/ 6731224 w 8177232"/>
              <a:gd name="connsiteY41" fmla="*/ 6004370 h 6361002"/>
              <a:gd name="connsiteX42" fmla="*/ 6486458 w 8177232"/>
              <a:gd name="connsiteY42" fmla="*/ 6052329 h 6361002"/>
              <a:gd name="connsiteX43" fmla="*/ 6063549 w 8177232"/>
              <a:gd name="connsiteY43" fmla="*/ 5983749 h 6361002"/>
              <a:gd name="connsiteX44" fmla="*/ 5123751 w 8177232"/>
              <a:gd name="connsiteY44" fmla="*/ 5923425 h 6361002"/>
              <a:gd name="connsiteX45" fmla="*/ 3491800 w 8177232"/>
              <a:gd name="connsiteY45" fmla="*/ 6269500 h 6361002"/>
              <a:gd name="connsiteX46" fmla="*/ 3211536 w 8177232"/>
              <a:gd name="connsiteY46" fmla="*/ 6361002 h 6361002"/>
              <a:gd name="connsiteX47" fmla="*/ 2929827 w 8177232"/>
              <a:gd name="connsiteY47" fmla="*/ 6340939 h 6361002"/>
              <a:gd name="connsiteX48" fmla="*/ 2596451 w 8177232"/>
              <a:gd name="connsiteY48" fmla="*/ 6212350 h 6361002"/>
              <a:gd name="connsiteX49" fmla="*/ 2191638 w 8177232"/>
              <a:gd name="connsiteY49" fmla="*/ 6179013 h 6361002"/>
              <a:gd name="connsiteX50" fmla="*/ 1824926 w 8177232"/>
              <a:gd name="connsiteY50" fmla="*/ 6193300 h 6361002"/>
              <a:gd name="connsiteX51" fmla="*/ 1620861 w 8177232"/>
              <a:gd name="connsiteY51" fmla="*/ 6160976 h 6361002"/>
              <a:gd name="connsiteX52" fmla="*/ 1243901 w 8177232"/>
              <a:gd name="connsiteY52" fmla="*/ 5964700 h 6361002"/>
              <a:gd name="connsiteX53" fmla="*/ 1139126 w 8177232"/>
              <a:gd name="connsiteY53" fmla="*/ 5678951 h 6361002"/>
              <a:gd name="connsiteX54" fmla="*/ 1058164 w 8177232"/>
              <a:gd name="connsiteY54" fmla="*/ 5307476 h 6361002"/>
              <a:gd name="connsiteX55" fmla="*/ 899640 w 8177232"/>
              <a:gd name="connsiteY55" fmla="*/ 5087948 h 6361002"/>
              <a:gd name="connsiteX56" fmla="*/ 633847 w 8177232"/>
              <a:gd name="connsiteY56" fmla="*/ 5068672 h 6361002"/>
              <a:gd name="connsiteX57" fmla="*/ 453622 w 8177232"/>
              <a:gd name="connsiteY57" fmla="*/ 4996794 h 6361002"/>
              <a:gd name="connsiteX58" fmla="*/ 373590 w 8177232"/>
              <a:gd name="connsiteY58" fmla="*/ 4893976 h 6361002"/>
              <a:gd name="connsiteX59" fmla="*/ 126055 w 8177232"/>
              <a:gd name="connsiteY59" fmla="*/ 4476328 h 6361002"/>
              <a:gd name="connsiteX60" fmla="*/ 61355 w 8177232"/>
              <a:gd name="connsiteY60" fmla="*/ 4380327 h 6361002"/>
              <a:gd name="connsiteX61" fmla="*/ 45632 w 8177232"/>
              <a:gd name="connsiteY61" fmla="*/ 4335918 h 6361002"/>
              <a:gd name="connsiteX62" fmla="*/ 26839 w 8177232"/>
              <a:gd name="connsiteY62" fmla="*/ 4124570 h 6361002"/>
              <a:gd name="connsiteX63" fmla="*/ 0 w 8177232"/>
              <a:gd name="connsiteY63" fmla="*/ 3852398 h 6361002"/>
              <a:gd name="connsiteX64" fmla="*/ 9432 w 8177232"/>
              <a:gd name="connsiteY64" fmla="*/ 3827140 h 6361002"/>
              <a:gd name="connsiteX65" fmla="*/ 338566 w 8177232"/>
              <a:gd name="connsiteY65" fmla="*/ 3034831 h 6361002"/>
              <a:gd name="connsiteX66" fmla="*/ 871740 w 8177232"/>
              <a:gd name="connsiteY66" fmla="*/ 1971780 h 6361002"/>
              <a:gd name="connsiteX67" fmla="*/ 1087223 w 8177232"/>
              <a:gd name="connsiteY67" fmla="*/ 1237926 h 6361002"/>
              <a:gd name="connsiteX68" fmla="*/ 1146185 w 8177232"/>
              <a:gd name="connsiteY68" fmla="*/ 534860 h 6361002"/>
              <a:gd name="connsiteX69" fmla="*/ 1163626 w 8177232"/>
              <a:gd name="connsiteY69" fmla="*/ 480180 h 6361002"/>
              <a:gd name="connsiteX70" fmla="*/ 1194196 w 8177232"/>
              <a:gd name="connsiteY70" fmla="*/ 458015 h 6361002"/>
              <a:gd name="connsiteX71" fmla="*/ 1466096 w 8177232"/>
              <a:gd name="connsiteY71" fmla="*/ 152699 h 6361002"/>
              <a:gd name="connsiteX72" fmla="*/ 2103093 w 8177232"/>
              <a:gd name="connsiteY72" fmla="*/ 0 h 636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8177232" h="6361002">
                <a:moveTo>
                  <a:pt x="2103093" y="0"/>
                </a:moveTo>
                <a:lnTo>
                  <a:pt x="3607024" y="72859"/>
                </a:lnTo>
                <a:lnTo>
                  <a:pt x="3681948" y="87320"/>
                </a:lnTo>
                <a:lnTo>
                  <a:pt x="3784985" y="107906"/>
                </a:lnTo>
                <a:cubicBezTo>
                  <a:pt x="4037082" y="158904"/>
                  <a:pt x="4086161" y="236568"/>
                  <a:pt x="4284168" y="238039"/>
                </a:cubicBezTo>
                <a:cubicBezTo>
                  <a:pt x="4482175" y="239510"/>
                  <a:pt x="4683235" y="94302"/>
                  <a:pt x="4973025" y="116731"/>
                </a:cubicBezTo>
                <a:lnTo>
                  <a:pt x="6022905" y="395474"/>
                </a:lnTo>
                <a:lnTo>
                  <a:pt x="6291314" y="321893"/>
                </a:lnTo>
                <a:lnTo>
                  <a:pt x="6567509" y="85851"/>
                </a:lnTo>
                <a:lnTo>
                  <a:pt x="6764358" y="73151"/>
                </a:lnTo>
                <a:lnTo>
                  <a:pt x="7081858" y="257301"/>
                </a:lnTo>
                <a:lnTo>
                  <a:pt x="7373958" y="612901"/>
                </a:lnTo>
                <a:lnTo>
                  <a:pt x="7608908" y="1000251"/>
                </a:lnTo>
                <a:lnTo>
                  <a:pt x="7596208" y="1165351"/>
                </a:lnTo>
                <a:lnTo>
                  <a:pt x="7666058" y="1241551"/>
                </a:lnTo>
                <a:lnTo>
                  <a:pt x="7796233" y="1247901"/>
                </a:lnTo>
                <a:lnTo>
                  <a:pt x="8024832" y="1625726"/>
                </a:lnTo>
                <a:lnTo>
                  <a:pt x="8177232" y="2013076"/>
                </a:lnTo>
                <a:lnTo>
                  <a:pt x="8088331" y="2340101"/>
                </a:lnTo>
                <a:lnTo>
                  <a:pt x="8028007" y="2435351"/>
                </a:lnTo>
                <a:lnTo>
                  <a:pt x="7993082" y="2663951"/>
                </a:lnTo>
                <a:lnTo>
                  <a:pt x="7904182" y="3006851"/>
                </a:lnTo>
                <a:lnTo>
                  <a:pt x="7875607" y="3251325"/>
                </a:lnTo>
                <a:lnTo>
                  <a:pt x="7862907" y="3730750"/>
                </a:lnTo>
                <a:lnTo>
                  <a:pt x="7862907" y="4013325"/>
                </a:lnTo>
                <a:lnTo>
                  <a:pt x="7847032" y="4346699"/>
                </a:lnTo>
                <a:lnTo>
                  <a:pt x="7818457" y="4476874"/>
                </a:lnTo>
                <a:lnTo>
                  <a:pt x="7720032" y="4635624"/>
                </a:lnTo>
                <a:lnTo>
                  <a:pt x="7561282" y="4759449"/>
                </a:lnTo>
                <a:lnTo>
                  <a:pt x="7421582" y="4889623"/>
                </a:lnTo>
                <a:lnTo>
                  <a:pt x="7358082" y="5035673"/>
                </a:lnTo>
                <a:lnTo>
                  <a:pt x="7323157" y="5232523"/>
                </a:lnTo>
                <a:lnTo>
                  <a:pt x="7304107" y="5416673"/>
                </a:lnTo>
                <a:lnTo>
                  <a:pt x="7272357" y="5597648"/>
                </a:lnTo>
                <a:lnTo>
                  <a:pt x="7199332" y="5677023"/>
                </a:lnTo>
                <a:lnTo>
                  <a:pt x="7119957" y="5692898"/>
                </a:lnTo>
                <a:lnTo>
                  <a:pt x="7034232" y="5708773"/>
                </a:lnTo>
                <a:lnTo>
                  <a:pt x="6938982" y="5740522"/>
                </a:lnTo>
                <a:lnTo>
                  <a:pt x="6892162" y="5789293"/>
                </a:lnTo>
                <a:lnTo>
                  <a:pt x="6903845" y="5777043"/>
                </a:lnTo>
                <a:lnTo>
                  <a:pt x="6844521" y="5839509"/>
                </a:lnTo>
                <a:lnTo>
                  <a:pt x="6731224" y="6004370"/>
                </a:lnTo>
                <a:lnTo>
                  <a:pt x="6486458" y="6052329"/>
                </a:lnTo>
                <a:lnTo>
                  <a:pt x="6063549" y="5983749"/>
                </a:lnTo>
                <a:lnTo>
                  <a:pt x="5123751" y="5923425"/>
                </a:lnTo>
                <a:lnTo>
                  <a:pt x="3491800" y="6269500"/>
                </a:lnTo>
                <a:lnTo>
                  <a:pt x="3211536" y="6361002"/>
                </a:lnTo>
                <a:lnTo>
                  <a:pt x="2929827" y="6340939"/>
                </a:lnTo>
                <a:lnTo>
                  <a:pt x="2596451" y="6212350"/>
                </a:lnTo>
                <a:lnTo>
                  <a:pt x="2191638" y="6179013"/>
                </a:lnTo>
                <a:lnTo>
                  <a:pt x="1824926" y="6193300"/>
                </a:lnTo>
                <a:lnTo>
                  <a:pt x="1620861" y="6160976"/>
                </a:lnTo>
                <a:lnTo>
                  <a:pt x="1243901" y="5964700"/>
                </a:lnTo>
                <a:lnTo>
                  <a:pt x="1139126" y="5678951"/>
                </a:lnTo>
                <a:lnTo>
                  <a:pt x="1058164" y="5307476"/>
                </a:lnTo>
                <a:lnTo>
                  <a:pt x="899640" y="5087948"/>
                </a:lnTo>
                <a:lnTo>
                  <a:pt x="633847" y="5068672"/>
                </a:lnTo>
                <a:lnTo>
                  <a:pt x="453622" y="4996794"/>
                </a:lnTo>
                <a:lnTo>
                  <a:pt x="373590" y="4893976"/>
                </a:lnTo>
                <a:cubicBezTo>
                  <a:pt x="260088" y="4613137"/>
                  <a:pt x="200308" y="4571498"/>
                  <a:pt x="126055" y="4476328"/>
                </a:cubicBezTo>
                <a:lnTo>
                  <a:pt x="61355" y="4380327"/>
                </a:lnTo>
                <a:lnTo>
                  <a:pt x="45632" y="4335918"/>
                </a:lnTo>
                <a:lnTo>
                  <a:pt x="26839" y="4124570"/>
                </a:lnTo>
                <a:lnTo>
                  <a:pt x="0" y="3852398"/>
                </a:lnTo>
                <a:lnTo>
                  <a:pt x="9432" y="3827140"/>
                </a:lnTo>
                <a:cubicBezTo>
                  <a:pt x="110048" y="3564325"/>
                  <a:pt x="233346" y="3272184"/>
                  <a:pt x="338566" y="3034831"/>
                </a:cubicBezTo>
                <a:cubicBezTo>
                  <a:pt x="506918" y="2655066"/>
                  <a:pt x="746963" y="2271264"/>
                  <a:pt x="871740" y="1971780"/>
                </a:cubicBezTo>
                <a:cubicBezTo>
                  <a:pt x="996516" y="1672296"/>
                  <a:pt x="1041482" y="1477413"/>
                  <a:pt x="1087223" y="1237926"/>
                </a:cubicBezTo>
                <a:cubicBezTo>
                  <a:pt x="1132964" y="998439"/>
                  <a:pt x="1102131" y="707627"/>
                  <a:pt x="1146185" y="534860"/>
                </a:cubicBezTo>
                <a:lnTo>
                  <a:pt x="1163626" y="480180"/>
                </a:lnTo>
                <a:lnTo>
                  <a:pt x="1194196" y="458015"/>
                </a:lnTo>
                <a:cubicBezTo>
                  <a:pt x="1273021" y="406018"/>
                  <a:pt x="1314613" y="229035"/>
                  <a:pt x="1466096" y="152699"/>
                </a:cubicBezTo>
                <a:cubicBezTo>
                  <a:pt x="1617579" y="76363"/>
                  <a:pt x="1774685" y="15890"/>
                  <a:pt x="2103093" y="0"/>
                </a:cubicBezTo>
                <a:close/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T_RUMAH">
            <a:extLst>
              <a:ext uri="{FF2B5EF4-FFF2-40B4-BE49-F238E27FC236}">
                <a16:creationId xmlns:a16="http://schemas.microsoft.com/office/drawing/2014/main" id="{C312A92E-F90C-4109-A48A-C1A954E44693}"/>
              </a:ext>
            </a:extLst>
          </p:cNvPr>
          <p:cNvGrpSpPr/>
          <p:nvPr/>
        </p:nvGrpSpPr>
        <p:grpSpPr>
          <a:xfrm>
            <a:off x="8446934" y="1662892"/>
            <a:ext cx="869005" cy="702590"/>
            <a:chOff x="8065933" y="1662892"/>
            <a:chExt cx="869005" cy="702590"/>
          </a:xfrm>
        </p:grpSpPr>
        <p:sp>
          <p:nvSpPr>
            <p:cNvPr id="369" name="Text 2439">
              <a:extLst>
                <a:ext uri="{FF2B5EF4-FFF2-40B4-BE49-F238E27FC236}">
                  <a16:creationId xmlns:a16="http://schemas.microsoft.com/office/drawing/2014/main" id="{BAD2E853-B74E-4710-9809-230C04C1983E}"/>
                </a:ext>
              </a:extLst>
            </p:cNvPr>
            <p:cNvSpPr txBox="1"/>
            <p:nvPr/>
          </p:nvSpPr>
          <p:spPr>
            <a:xfrm>
              <a:off x="8065933" y="1662892"/>
              <a:ext cx="869005" cy="233499"/>
            </a:xfrm>
            <a:prstGeom prst="snip2Diag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lang="en-US" sz="900" b="1" dirty="0">
                  <a:solidFill>
                    <a:srgbClr val="000000"/>
                  </a:solidFill>
                  <a:latin typeface="Arial"/>
                </a:rPr>
                <a:t>RUMAH</a:t>
              </a:r>
              <a:endParaRPr sz="900" b="1" dirty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638" name="Group154">
              <a:extLst>
                <a:ext uri="{FF2B5EF4-FFF2-40B4-BE49-F238E27FC236}">
                  <a16:creationId xmlns:a16="http://schemas.microsoft.com/office/drawing/2014/main" id="{C25C2592-991C-460D-A936-DED8A05039D6}"/>
                </a:ext>
              </a:extLst>
            </p:cNvPr>
            <p:cNvGrpSpPr/>
            <p:nvPr/>
          </p:nvGrpSpPr>
          <p:grpSpPr>
            <a:xfrm>
              <a:off x="8307128" y="1882537"/>
              <a:ext cx="309189" cy="482945"/>
              <a:chOff x="4328718" y="3049000"/>
              <a:chExt cx="486564" cy="760000"/>
            </a:xfrm>
          </p:grpSpPr>
          <p:grpSp>
            <p:nvGrpSpPr>
              <p:cNvPr id="639" name="Group 638">
                <a:extLst>
                  <a:ext uri="{FF2B5EF4-FFF2-40B4-BE49-F238E27FC236}">
                    <a16:creationId xmlns:a16="http://schemas.microsoft.com/office/drawing/2014/main" id="{8F2E1B3A-01EA-4481-A36C-A1B9D6CC1F0C}"/>
                  </a:ext>
                </a:extLst>
              </p:cNvPr>
              <p:cNvGrpSpPr/>
              <p:nvPr/>
            </p:nvGrpSpPr>
            <p:grpSpPr>
              <a:xfrm>
                <a:off x="4336482" y="3056600"/>
                <a:ext cx="471364" cy="744800"/>
                <a:chOff x="4336482" y="3056600"/>
                <a:chExt cx="471364" cy="744800"/>
              </a:xfrm>
            </p:grpSpPr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6DCA38C4-55DF-426C-AECA-DCB15BB8FEDB}"/>
                    </a:ext>
                  </a:extLst>
                </p:cNvPr>
                <p:cNvSpPr/>
                <p:nvPr/>
              </p:nvSpPr>
              <p:spPr>
                <a:xfrm>
                  <a:off x="4410348" y="3654773"/>
                  <a:ext cx="323469" cy="1466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3469" h="146627">
                      <a:moveTo>
                        <a:pt x="0" y="73313"/>
                      </a:moveTo>
                      <a:cubicBezTo>
                        <a:pt x="0" y="32800"/>
                        <a:pt x="72359" y="0"/>
                        <a:pt x="161734" y="0"/>
                      </a:cubicBezTo>
                      <a:cubicBezTo>
                        <a:pt x="251006" y="0"/>
                        <a:pt x="323469" y="32800"/>
                        <a:pt x="323469" y="73313"/>
                      </a:cubicBezTo>
                      <a:cubicBezTo>
                        <a:pt x="323469" y="113780"/>
                        <a:pt x="251006" y="146627"/>
                        <a:pt x="161734" y="146627"/>
                      </a:cubicBezTo>
                      <a:cubicBezTo>
                        <a:pt x="72359" y="146627"/>
                        <a:pt x="0" y="113780"/>
                        <a:pt x="0" y="73313"/>
                      </a:cubicBezTo>
                      <a:close/>
                      <a:moveTo>
                        <a:pt x="161734" y="15875"/>
                      </a:moveTo>
                      <a:cubicBezTo>
                        <a:pt x="161734" y="15875"/>
                        <a:pt x="108537" y="15095"/>
                        <a:pt x="70018" y="33452"/>
                      </a:cubicBezTo>
                      <a:cubicBezTo>
                        <a:pt x="33739" y="50741"/>
                        <a:pt x="35081" y="73313"/>
                        <a:pt x="35081" y="73313"/>
                      </a:cubicBezTo>
                      <a:cubicBezTo>
                        <a:pt x="35081" y="73313"/>
                        <a:pt x="32153" y="94739"/>
                        <a:pt x="71324" y="113392"/>
                      </a:cubicBezTo>
                      <a:cubicBezTo>
                        <a:pt x="110496" y="132045"/>
                        <a:pt x="161734" y="130752"/>
                        <a:pt x="161734" y="130752"/>
                      </a:cubicBezTo>
                      <a:cubicBezTo>
                        <a:pt x="161734" y="130752"/>
                        <a:pt x="212430" y="132381"/>
                        <a:pt x="254776" y="112800"/>
                      </a:cubicBezTo>
                      <a:cubicBezTo>
                        <a:pt x="288072" y="97404"/>
                        <a:pt x="288388" y="73313"/>
                        <a:pt x="288388" y="73313"/>
                      </a:cubicBezTo>
                      <a:cubicBezTo>
                        <a:pt x="288388" y="73313"/>
                        <a:pt x="288747" y="50022"/>
                        <a:pt x="252165" y="32860"/>
                      </a:cubicBezTo>
                      <a:cubicBezTo>
                        <a:pt x="214299" y="15095"/>
                        <a:pt x="161734" y="15875"/>
                        <a:pt x="161734" y="15875"/>
                      </a:cubicBezTo>
                      <a:close/>
                    </a:path>
                  </a:pathLst>
                </a:custGeom>
                <a:solidFill>
                  <a:srgbClr val="EB6D71"/>
                </a:solidFill>
                <a:ln w="7600" cap="flat">
                  <a:solidFill>
                    <a:srgbClr val="EB6D71"/>
                  </a:solidFill>
                  <a:bevel/>
                </a:ln>
              </p:spPr>
            </p:sp>
            <p:grpSp>
              <p:nvGrpSpPr>
                <p:cNvPr id="666" name="Group 665">
                  <a:extLst>
                    <a:ext uri="{FF2B5EF4-FFF2-40B4-BE49-F238E27FC236}">
                      <a16:creationId xmlns:a16="http://schemas.microsoft.com/office/drawing/2014/main" id="{8C969DE2-148F-4620-A132-B6FFDB97B23F}"/>
                    </a:ext>
                  </a:extLst>
                </p:cNvPr>
                <p:cNvGrpSpPr/>
                <p:nvPr/>
              </p:nvGrpSpPr>
              <p:grpSpPr>
                <a:xfrm>
                  <a:off x="4336482" y="3056600"/>
                  <a:ext cx="471364" cy="686571"/>
                  <a:chOff x="4336482" y="3056600"/>
                  <a:chExt cx="471364" cy="686571"/>
                </a:xfrm>
              </p:grpSpPr>
              <p:sp>
                <p:nvSpPr>
                  <p:cNvPr id="667" name="Freeform: Shape 666">
                    <a:extLst>
                      <a:ext uri="{FF2B5EF4-FFF2-40B4-BE49-F238E27FC236}">
                        <a16:creationId xmlns:a16="http://schemas.microsoft.com/office/drawing/2014/main" id="{9BC21A93-58F8-456B-8D6B-EB37E4288A4D}"/>
                      </a:ext>
                    </a:extLst>
                  </p:cNvPr>
                  <p:cNvSpPr/>
                  <p:nvPr/>
                </p:nvSpPr>
                <p:spPr>
                  <a:xfrm>
                    <a:off x="4497490" y="3212114"/>
                    <a:ext cx="149184" cy="14599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9184" h="145994">
                        <a:moveTo>
                          <a:pt x="0" y="72997"/>
                        </a:moveTo>
                        <a:cubicBezTo>
                          <a:pt x="0" y="32658"/>
                          <a:pt x="33391" y="0"/>
                          <a:pt x="74592" y="0"/>
                        </a:cubicBezTo>
                        <a:cubicBezTo>
                          <a:pt x="115772" y="0"/>
                          <a:pt x="149184" y="32658"/>
                          <a:pt x="149184" y="72997"/>
                        </a:cubicBezTo>
                        <a:cubicBezTo>
                          <a:pt x="149184" y="113295"/>
                          <a:pt x="115772" y="145994"/>
                          <a:pt x="74592" y="145994"/>
                        </a:cubicBezTo>
                        <a:cubicBezTo>
                          <a:pt x="33391" y="145994"/>
                          <a:pt x="0" y="113295"/>
                          <a:pt x="0" y="72997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668" name="Freeform: Shape 667">
                    <a:extLst>
                      <a:ext uri="{FF2B5EF4-FFF2-40B4-BE49-F238E27FC236}">
                        <a16:creationId xmlns:a16="http://schemas.microsoft.com/office/drawing/2014/main" id="{61DBDDF2-EF28-4413-B30C-EBC88F6D00FC}"/>
                      </a:ext>
                    </a:extLst>
                  </p:cNvPr>
                  <p:cNvSpPr/>
                  <p:nvPr/>
                </p:nvSpPr>
                <p:spPr>
                  <a:xfrm>
                    <a:off x="4336482" y="3056600"/>
                    <a:ext cx="471364" cy="68657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71364" h="686571">
                        <a:moveTo>
                          <a:pt x="235600" y="686571"/>
                        </a:moveTo>
                        <a:lnTo>
                          <a:pt x="41468" y="358165"/>
                        </a:lnTo>
                        <a:cubicBezTo>
                          <a:pt x="-5088" y="296894"/>
                          <a:pt x="0" y="216769"/>
                          <a:pt x="0" y="216769"/>
                        </a:cubicBezTo>
                        <a:cubicBezTo>
                          <a:pt x="7755" y="106007"/>
                          <a:pt x="91234" y="47877"/>
                          <a:pt x="91234" y="47877"/>
                        </a:cubicBezTo>
                        <a:cubicBezTo>
                          <a:pt x="191570" y="-31462"/>
                          <a:pt x="312776" y="11742"/>
                          <a:pt x="312776" y="11742"/>
                        </a:cubicBezTo>
                        <a:cubicBezTo>
                          <a:pt x="389834" y="36094"/>
                          <a:pt x="461274" y="107579"/>
                          <a:pt x="470103" y="202628"/>
                        </a:cubicBezTo>
                        <a:cubicBezTo>
                          <a:pt x="478932" y="297679"/>
                          <a:pt x="431574" y="358952"/>
                          <a:pt x="431574" y="358952"/>
                        </a:cubicBezTo>
                        <a:lnTo>
                          <a:pt x="235600" y="686571"/>
                        </a:lnTo>
                        <a:close/>
                        <a:moveTo>
                          <a:pt x="86372" y="228511"/>
                        </a:moveTo>
                        <a:cubicBezTo>
                          <a:pt x="86372" y="309134"/>
                          <a:pt x="153200" y="374550"/>
                          <a:pt x="235600" y="374550"/>
                        </a:cubicBezTo>
                        <a:cubicBezTo>
                          <a:pt x="318071" y="374550"/>
                          <a:pt x="384938" y="309134"/>
                          <a:pt x="384938" y="228511"/>
                        </a:cubicBezTo>
                        <a:cubicBezTo>
                          <a:pt x="384938" y="147810"/>
                          <a:pt x="318071" y="82472"/>
                          <a:pt x="235600" y="82472"/>
                        </a:cubicBezTo>
                        <a:cubicBezTo>
                          <a:pt x="153200" y="82472"/>
                          <a:pt x="86372" y="147810"/>
                          <a:pt x="86372" y="22851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7600" cap="flat">
                    <a:noFill/>
                    <a:bevel/>
                  </a:ln>
                </p:spPr>
              </p:sp>
            </p:grpSp>
          </p:grpSp>
          <p:sp>
            <p:nvSpPr>
              <p:cNvPr id="640" name="Text 155">
                <a:extLst>
                  <a:ext uri="{FF2B5EF4-FFF2-40B4-BE49-F238E27FC236}">
                    <a16:creationId xmlns:a16="http://schemas.microsoft.com/office/drawing/2014/main" id="{1D5DE085-ECC6-4CD8-8C8F-937F96F9CDCF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41" name="Text 156">
                <a:extLst>
                  <a:ext uri="{FF2B5EF4-FFF2-40B4-BE49-F238E27FC236}">
                    <a16:creationId xmlns:a16="http://schemas.microsoft.com/office/drawing/2014/main" id="{A1E748FE-10CA-4ABA-9B5B-2AD7950CA850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45" name="Text 157">
                <a:extLst>
                  <a:ext uri="{FF2B5EF4-FFF2-40B4-BE49-F238E27FC236}">
                    <a16:creationId xmlns:a16="http://schemas.microsoft.com/office/drawing/2014/main" id="{345DCF8C-5E49-430B-90F0-B0E2DE243C94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50" name="Text 158">
                <a:extLst>
                  <a:ext uri="{FF2B5EF4-FFF2-40B4-BE49-F238E27FC236}">
                    <a16:creationId xmlns:a16="http://schemas.microsoft.com/office/drawing/2014/main" id="{71A82794-A1A0-4388-80D0-C52E0A8C2F0B}"/>
                  </a:ext>
                </a:extLst>
              </p:cNvPr>
              <p:cNvSpPr txBox="1"/>
              <p:nvPr/>
            </p:nvSpPr>
            <p:spPr>
              <a:xfrm>
                <a:off x="4328718" y="3049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l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53" name="Text 159">
                <a:extLst>
                  <a:ext uri="{FF2B5EF4-FFF2-40B4-BE49-F238E27FC236}">
                    <a16:creationId xmlns:a16="http://schemas.microsoft.com/office/drawing/2014/main" id="{88BC4CC0-DB03-4128-B0E9-7416B997128A}"/>
                  </a:ext>
                </a:extLst>
              </p:cNvPr>
              <p:cNvSpPr txBox="1"/>
              <p:nvPr/>
            </p:nvSpPr>
            <p:spPr>
              <a:xfrm>
                <a:off x="4328718" y="3353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ct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54" name="Text 160">
                <a:extLst>
                  <a:ext uri="{FF2B5EF4-FFF2-40B4-BE49-F238E27FC236}">
                    <a16:creationId xmlns:a16="http://schemas.microsoft.com/office/drawing/2014/main" id="{B4BDD5E2-B0DD-475F-A0D4-B218A9098D56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  <p:sp>
            <p:nvSpPr>
              <p:cNvPr id="664" name="Text 163">
                <a:extLst>
                  <a:ext uri="{FF2B5EF4-FFF2-40B4-BE49-F238E27FC236}">
                    <a16:creationId xmlns:a16="http://schemas.microsoft.com/office/drawing/2014/main" id="{CE7530A2-120F-4B38-9912-6D9CAEFC541A}"/>
                  </a:ext>
                </a:extLst>
              </p:cNvPr>
              <p:cNvSpPr txBox="1"/>
              <p:nvPr/>
            </p:nvSpPr>
            <p:spPr>
              <a:xfrm>
                <a:off x="4328718" y="3657000"/>
                <a:ext cx="486564" cy="152000"/>
              </a:xfrm>
              <a:prstGeom prst="rect">
                <a:avLst/>
              </a:prstGeom>
              <a:noFill/>
            </p:spPr>
            <p:txBody>
              <a:bodyPr wrap="square" lIns="0" rIns="0" rtlCol="0" anchor="ctr"/>
              <a:lstStyle/>
              <a:p>
                <a:pPr algn="r">
                  <a:lnSpc>
                    <a:spcPct val="100000"/>
                  </a:lnSpc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58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0" grpId="0" animBg="1"/>
      <p:bldP spid="7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" t="2564" r="1702" b="2652"/>
          <a:stretch/>
        </p:blipFill>
        <p:spPr>
          <a:xfrm>
            <a:off x="376972" y="771456"/>
            <a:ext cx="9148029" cy="5764381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40486547"/>
              </p:ext>
            </p:extLst>
          </p:nvPr>
        </p:nvGraphicFramePr>
        <p:xfrm>
          <a:off x="857382" y="1467664"/>
          <a:ext cx="8187207" cy="4400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90519" y="78228"/>
            <a:ext cx="9434481" cy="801266"/>
            <a:chOff x="3154853" y="78228"/>
            <a:chExt cx="4564263" cy="801266"/>
          </a:xfrm>
        </p:grpSpPr>
        <p:sp>
          <p:nvSpPr>
            <p:cNvPr id="32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5109361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3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4861989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34" name="TextBox 20">
            <a:extLst>
              <a:ext uri="{FF2B5EF4-FFF2-40B4-BE49-F238E27FC236}">
                <a16:creationId xmlns:a16="http://schemas.microsoft.com/office/drawing/2014/main" id="{DCBCF2C1-A546-4105-987B-340D42EB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51" y="199305"/>
            <a:ext cx="100103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sz="3600" b="1" dirty="0">
                <a:solidFill>
                  <a:schemeClr val="bg1"/>
                </a:solidFill>
                <a:latin typeface="Agency FB" panose="020B0503020202020204" pitchFamily="34" charset="0"/>
              </a:rPr>
              <a:t>3. HIERARKI PERUMAHAN DAN KAWASAN PERMUKIMAN</a:t>
            </a:r>
            <a:endParaRPr lang="id-ID" altLang="id-ID" sz="3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36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37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46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44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628FC0FA-A38D-4601-8ACE-61D7CF51E532}"/>
              </a:ext>
            </a:extLst>
          </p:cNvPr>
          <p:cNvSpPr/>
          <p:nvPr/>
        </p:nvSpPr>
        <p:spPr>
          <a:xfrm>
            <a:off x="717547" y="5837186"/>
            <a:ext cx="7200800" cy="478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id-ID" sz="1200" dirty="0"/>
              <a:t>PP No. 1</a:t>
            </a:r>
            <a:r>
              <a:rPr lang="en-ID" sz="1200" dirty="0"/>
              <a:t>4</a:t>
            </a:r>
            <a:r>
              <a:rPr lang="id-ID" sz="1200" dirty="0"/>
              <a:t> Tahun 2016 tentang Penyelenggaraan Perumahan dan Kawasan Permukiman</a:t>
            </a:r>
          </a:p>
        </p:txBody>
      </p:sp>
    </p:spTree>
    <p:extLst>
      <p:ext uri="{BB962C8B-B14F-4D97-AF65-F5344CB8AC3E}">
        <p14:creationId xmlns:p14="http://schemas.microsoft.com/office/powerpoint/2010/main" val="4146980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4E930F1A-985C-44EF-BC2B-EB0E53B7F31C}"/>
              </a:ext>
            </a:extLst>
          </p:cNvPr>
          <p:cNvGrpSpPr/>
          <p:nvPr/>
        </p:nvGrpSpPr>
        <p:grpSpPr>
          <a:xfrm>
            <a:off x="833247" y="1880828"/>
            <a:ext cx="2376264" cy="3996444"/>
            <a:chOff x="978872" y="1700808"/>
            <a:chExt cx="2376264" cy="3996444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C601356-4113-4FA4-A776-4953F30F4AF8}"/>
                </a:ext>
              </a:extLst>
            </p:cNvPr>
            <p:cNvSpPr/>
            <p:nvPr/>
          </p:nvSpPr>
          <p:spPr>
            <a:xfrm>
              <a:off x="1097513" y="1700808"/>
              <a:ext cx="2143999" cy="3240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i="1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BF34C4A-8081-42BB-A736-6F05EA0780CC}"/>
                </a:ext>
              </a:extLst>
            </p:cNvPr>
            <p:cNvSpPr/>
            <p:nvPr/>
          </p:nvSpPr>
          <p:spPr>
            <a:xfrm>
              <a:off x="978872" y="2024844"/>
              <a:ext cx="2376264" cy="648072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PRASARANA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8F74F63-CF17-4E11-B8B2-EA107FE8FAB8}"/>
                </a:ext>
              </a:extLst>
            </p:cNvPr>
            <p:cNvSpPr/>
            <p:nvPr/>
          </p:nvSpPr>
          <p:spPr>
            <a:xfrm>
              <a:off x="1097513" y="2672916"/>
              <a:ext cx="2143999" cy="30243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JARINGAN JALAN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JARINGAN DRAINASE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SISTEM PENYEDIAAN AIR MINUM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SISTEM PENGELOLAAN PERSAMPAHAN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SISTEM SANITASI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SISTEM PROTEKSI KEBAKARAN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D4328A-829C-48DE-B9B4-C5F3EE8E1592}"/>
              </a:ext>
            </a:extLst>
          </p:cNvPr>
          <p:cNvGrpSpPr/>
          <p:nvPr/>
        </p:nvGrpSpPr>
        <p:grpSpPr>
          <a:xfrm>
            <a:off x="3361911" y="1880828"/>
            <a:ext cx="2376264" cy="3996444"/>
            <a:chOff x="978872" y="1700808"/>
            <a:chExt cx="2376264" cy="3996444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E46D79D-9601-4576-8F73-D45334B284BA}"/>
                </a:ext>
              </a:extLst>
            </p:cNvPr>
            <p:cNvSpPr/>
            <p:nvPr/>
          </p:nvSpPr>
          <p:spPr>
            <a:xfrm>
              <a:off x="1097513" y="1700808"/>
              <a:ext cx="2143999" cy="3240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i="1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2217678-CBC9-4A05-9388-0B66B6AB45C7}"/>
                </a:ext>
              </a:extLst>
            </p:cNvPr>
            <p:cNvSpPr/>
            <p:nvPr/>
          </p:nvSpPr>
          <p:spPr>
            <a:xfrm>
              <a:off x="978872" y="2024844"/>
              <a:ext cx="2376264" cy="648072"/>
            </a:xfrm>
            <a:prstGeom prst="rect">
              <a:avLst/>
            </a:prstGeom>
            <a:solidFill>
              <a:srgbClr val="FADA09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SARANA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6067B9C-35FC-410E-923F-5BC42BFCE5AC}"/>
                </a:ext>
              </a:extLst>
            </p:cNvPr>
            <p:cNvSpPr/>
            <p:nvPr/>
          </p:nvSpPr>
          <p:spPr>
            <a:xfrm>
              <a:off x="1097513" y="2672916"/>
              <a:ext cx="2143999" cy="30243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PEMERINTAHAN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PENDIDIKAN DAN PEMBELAJARAN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KEBUDAYAAN DAN REKREASI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PERIBADATAN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KESEHATAN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RUANG TERBUKA HIJAU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PERDAGANGAN DAN NIAGA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47FD321-C517-40E6-8C8A-3F723BE7EA06}"/>
              </a:ext>
            </a:extLst>
          </p:cNvPr>
          <p:cNvGrpSpPr/>
          <p:nvPr/>
        </p:nvGrpSpPr>
        <p:grpSpPr>
          <a:xfrm>
            <a:off x="5875096" y="1880828"/>
            <a:ext cx="2376264" cy="3996444"/>
            <a:chOff x="978872" y="1700808"/>
            <a:chExt cx="2376264" cy="3996444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D96F659-2410-4440-8DC7-238A5CF7C4D3}"/>
                </a:ext>
              </a:extLst>
            </p:cNvPr>
            <p:cNvSpPr/>
            <p:nvPr/>
          </p:nvSpPr>
          <p:spPr>
            <a:xfrm>
              <a:off x="1097513" y="1700808"/>
              <a:ext cx="2143999" cy="3240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i="1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284BD72-8649-4806-BB67-DD6A74150FCC}"/>
                </a:ext>
              </a:extLst>
            </p:cNvPr>
            <p:cNvSpPr/>
            <p:nvPr/>
          </p:nvSpPr>
          <p:spPr>
            <a:xfrm>
              <a:off x="978872" y="2024844"/>
              <a:ext cx="2376264" cy="648072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UTILITAS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A8AEF9E-EA67-4DDC-ACDD-52CB99698E0E}"/>
                </a:ext>
              </a:extLst>
            </p:cNvPr>
            <p:cNvSpPr/>
            <p:nvPr/>
          </p:nvSpPr>
          <p:spPr>
            <a:xfrm>
              <a:off x="1097513" y="2672916"/>
              <a:ext cx="2143999" cy="30243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JARINGAN ENERGI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JARINGAN TELEKOMUNIKASI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cap="all" dirty="0">
                  <a:ln w="9000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cs typeface="Aharoni" pitchFamily="2" charset="-79"/>
                </a:rPr>
                <a:t>●</a:t>
              </a:r>
            </a:p>
            <a:p>
              <a:pPr algn="ctr">
                <a:lnSpc>
                  <a:spcPct val="80000"/>
                </a:lnSpc>
              </a:pPr>
              <a:r>
                <a:rPr lang="en-US" sz="1400" b="1" i="1" dirty="0">
                  <a:solidFill>
                    <a:srgbClr val="002060"/>
                  </a:solidFill>
                </a:rPr>
                <a:t>JARINGAN GAS</a:t>
              </a:r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B5054E5A-6907-4321-B5D6-4D9FBA098933}"/>
              </a:ext>
            </a:extLst>
          </p:cNvPr>
          <p:cNvSpPr/>
          <p:nvPr/>
        </p:nvSpPr>
        <p:spPr>
          <a:xfrm>
            <a:off x="1907704" y="1207799"/>
            <a:ext cx="5009705" cy="49257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lnSpc>
                <a:spcPct val="70000"/>
              </a:lnSpc>
              <a:defRPr/>
            </a:pPr>
            <a:r>
              <a:rPr lang="en-US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KOMPONEN PRASARANA, SARANA, DAN UTILITAS </a:t>
            </a:r>
          </a:p>
          <a:p>
            <a:pPr algn="ctr">
              <a:lnSpc>
                <a:spcPct val="70000"/>
              </a:lnSpc>
              <a:defRPr/>
            </a:pPr>
            <a:r>
              <a:rPr lang="en-US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PERUMAHAN DAN KAWASAN PERMUKIMAN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90519" y="78228"/>
            <a:ext cx="7628597" cy="801266"/>
            <a:chOff x="3154853" y="78228"/>
            <a:chExt cx="4564263" cy="801266"/>
          </a:xfrm>
        </p:grpSpPr>
        <p:sp>
          <p:nvSpPr>
            <p:cNvPr id="46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5109361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4861989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8" name="TextBox 20">
            <a:extLst>
              <a:ext uri="{FF2B5EF4-FFF2-40B4-BE49-F238E27FC236}">
                <a16:creationId xmlns:a16="http://schemas.microsoft.com/office/drawing/2014/main" id="{DCBCF2C1-A546-4105-987B-340D42EB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97" y="199305"/>
            <a:ext cx="7949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sz="4000" b="1" dirty="0">
                <a:solidFill>
                  <a:schemeClr val="bg1"/>
                </a:solidFill>
                <a:latin typeface="Agency FB" panose="020B0503020202020204" pitchFamily="34" charset="0"/>
              </a:rPr>
              <a:t>4. JENIS DAN HIRARKI PSU</a:t>
            </a:r>
            <a:endParaRPr lang="id-ID" altLang="id-ID" sz="40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50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51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60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58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442182B3-8A11-47A1-A9A7-3E7A092982B6}"/>
              </a:ext>
            </a:extLst>
          </p:cNvPr>
          <p:cNvSpPr/>
          <p:nvPr/>
        </p:nvSpPr>
        <p:spPr>
          <a:xfrm>
            <a:off x="717547" y="5837186"/>
            <a:ext cx="7200800" cy="478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id-ID" sz="1200" dirty="0"/>
              <a:t>PP No. 1</a:t>
            </a:r>
            <a:r>
              <a:rPr lang="en-ID" sz="1200" dirty="0"/>
              <a:t>4</a:t>
            </a:r>
            <a:r>
              <a:rPr lang="id-ID" sz="1200" dirty="0"/>
              <a:t> Tahun 2016 tentang Penyelenggaraan Perumahan dan Kawasan Permukiman</a:t>
            </a:r>
          </a:p>
        </p:txBody>
      </p:sp>
    </p:spTree>
    <p:extLst>
      <p:ext uri="{BB962C8B-B14F-4D97-AF65-F5344CB8AC3E}">
        <p14:creationId xmlns:p14="http://schemas.microsoft.com/office/powerpoint/2010/main" val="3629490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F124068A-F8E5-43BA-8922-29BDE087CC39}"/>
              </a:ext>
            </a:extLst>
          </p:cNvPr>
          <p:cNvSpPr/>
          <p:nvPr/>
        </p:nvSpPr>
        <p:spPr>
          <a:xfrm rot="10800000">
            <a:off x="2217962" y="3561927"/>
            <a:ext cx="5004554" cy="975447"/>
          </a:xfrm>
          <a:prstGeom prst="triangle">
            <a:avLst>
              <a:gd name="adj" fmla="val 5076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1C3F4148-A803-4893-88AA-B2B9356FF0DD}"/>
              </a:ext>
            </a:extLst>
          </p:cNvPr>
          <p:cNvSpPr/>
          <p:nvPr/>
        </p:nvSpPr>
        <p:spPr>
          <a:xfrm rot="10800000">
            <a:off x="2205814" y="2679081"/>
            <a:ext cx="5004554" cy="834221"/>
          </a:xfrm>
          <a:prstGeom prst="triangle">
            <a:avLst>
              <a:gd name="adj" fmla="val 50761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A595F008-A5C0-46FB-A3A1-2C65F072B727}"/>
              </a:ext>
            </a:extLst>
          </p:cNvPr>
          <p:cNvSpPr/>
          <p:nvPr/>
        </p:nvSpPr>
        <p:spPr>
          <a:xfrm rot="10800000">
            <a:off x="2216695" y="980728"/>
            <a:ext cx="5004554" cy="1678022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" name="Rectangle 2"/>
          <p:cNvSpPr/>
          <p:nvPr/>
        </p:nvSpPr>
        <p:spPr>
          <a:xfrm>
            <a:off x="2217476" y="985031"/>
            <a:ext cx="2442939" cy="5095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id-ID" sz="1400" b="1" kern="0" dirty="0">
                <a:solidFill>
                  <a:schemeClr val="bg2"/>
                </a:solidFill>
              </a:rPr>
              <a:t>ARAHAN</a:t>
            </a:r>
            <a:r>
              <a:rPr lang="en-AU" sz="1400" b="1" kern="0" dirty="0">
                <a:solidFill>
                  <a:schemeClr val="bg2"/>
                </a:solidFill>
              </a:rPr>
              <a:t> LH</a:t>
            </a:r>
            <a:r>
              <a:rPr lang="id-ID" sz="1400" b="1" kern="0" dirty="0">
                <a:solidFill>
                  <a:schemeClr val="bg2"/>
                </a:solidFill>
              </a:rPr>
              <a:t> &amp;</a:t>
            </a:r>
            <a:r>
              <a:rPr lang="en-AU" sz="1400" b="1" kern="0" dirty="0">
                <a:solidFill>
                  <a:schemeClr val="bg2"/>
                </a:solidFill>
              </a:rPr>
              <a:t> SP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17476" y="1561096"/>
            <a:ext cx="2442939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AU" sz="1400" b="1" kern="0" dirty="0">
                <a:solidFill>
                  <a:schemeClr val="bg2"/>
                </a:solidFill>
              </a:rPr>
              <a:t>∑ </a:t>
            </a:r>
            <a:r>
              <a:rPr lang="en-AU" sz="1400" b="1" kern="0" dirty="0" err="1">
                <a:solidFill>
                  <a:schemeClr val="bg2"/>
                </a:solidFill>
              </a:rPr>
              <a:t>proyeks</a:t>
            </a:r>
            <a:r>
              <a:rPr lang="id-ID" sz="1400" b="1" kern="0" dirty="0">
                <a:solidFill>
                  <a:schemeClr val="bg2"/>
                </a:solidFill>
              </a:rPr>
              <a:t>i </a:t>
            </a:r>
            <a:r>
              <a:rPr lang="en-AU" sz="1400" b="1" kern="0" dirty="0" err="1">
                <a:solidFill>
                  <a:schemeClr val="bg2"/>
                </a:solidFill>
              </a:rPr>
              <a:t>penduduk</a:t>
            </a:r>
            <a:r>
              <a:rPr lang="en-AU" sz="1400" b="1" kern="0" dirty="0">
                <a:solidFill>
                  <a:schemeClr val="bg2"/>
                </a:solidFill>
              </a:rPr>
              <a:t> </a:t>
            </a:r>
            <a:r>
              <a:rPr lang="en-AU" sz="1400" b="1" kern="0" dirty="0" err="1">
                <a:solidFill>
                  <a:schemeClr val="bg2"/>
                </a:solidFill>
              </a:rPr>
              <a:t>sesuai</a:t>
            </a:r>
            <a:r>
              <a:rPr lang="en-AU" sz="1400" b="1" kern="0" dirty="0">
                <a:solidFill>
                  <a:schemeClr val="bg2"/>
                </a:solidFill>
              </a:rPr>
              <a:t> </a:t>
            </a:r>
            <a:r>
              <a:rPr lang="en-AU" sz="1400" b="1" kern="0" dirty="0" err="1">
                <a:solidFill>
                  <a:schemeClr val="bg2"/>
                </a:solidFill>
              </a:rPr>
              <a:t>dengan</a:t>
            </a:r>
            <a:r>
              <a:rPr lang="en-AU" sz="1400" b="1" kern="0" dirty="0">
                <a:solidFill>
                  <a:schemeClr val="bg2"/>
                </a:solidFill>
              </a:rPr>
              <a:t> </a:t>
            </a:r>
            <a:r>
              <a:rPr lang="en-AU" sz="1400" b="1" kern="0" dirty="0" err="1">
                <a:solidFill>
                  <a:schemeClr val="bg2"/>
                </a:solidFill>
              </a:rPr>
              <a:t>daya</a:t>
            </a:r>
            <a:r>
              <a:rPr lang="en-AU" sz="1400" b="1" kern="0" dirty="0">
                <a:solidFill>
                  <a:schemeClr val="bg2"/>
                </a:solidFill>
              </a:rPr>
              <a:t> </a:t>
            </a:r>
            <a:r>
              <a:rPr lang="en-AU" sz="1400" b="1" kern="0" dirty="0" err="1">
                <a:solidFill>
                  <a:schemeClr val="bg2"/>
                </a:solidFill>
              </a:rPr>
              <a:t>tampung</a:t>
            </a:r>
            <a:r>
              <a:rPr lang="en-AU" sz="1400" b="1" kern="0" dirty="0">
                <a:solidFill>
                  <a:schemeClr val="bg2"/>
                </a:solidFill>
              </a:rPr>
              <a:t> </a:t>
            </a:r>
            <a:r>
              <a:rPr lang="en-AU" sz="1400" b="1" kern="0" dirty="0" err="1">
                <a:solidFill>
                  <a:schemeClr val="bg2"/>
                </a:solidFill>
              </a:rPr>
              <a:t>maksimal</a:t>
            </a:r>
            <a:endParaRPr lang="en-AU" sz="1400" b="1" kern="0" dirty="0">
              <a:solidFill>
                <a:schemeClr val="bg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21135" y="2674558"/>
            <a:ext cx="1574404" cy="65491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AU" sz="1400" b="1" kern="0" dirty="0">
                <a:solidFill>
                  <a:schemeClr val="bg2"/>
                </a:solidFill>
              </a:rPr>
              <a:t>PSU </a:t>
            </a:r>
            <a:r>
              <a:rPr lang="en-AU" sz="1400" b="1" kern="0" dirty="0" err="1">
                <a:solidFill>
                  <a:schemeClr val="bg2"/>
                </a:solidFill>
              </a:rPr>
              <a:t>Eksisting</a:t>
            </a:r>
            <a:endParaRPr lang="en-AU" sz="1400" b="1" kern="0" dirty="0">
              <a:solidFill>
                <a:schemeClr val="bg2"/>
              </a:solidFill>
            </a:endParaRPr>
          </a:p>
          <a:p>
            <a:pPr algn="ctr"/>
            <a:r>
              <a:rPr lang="en-AU" sz="1400" b="1" kern="0" dirty="0" err="1">
                <a:solidFill>
                  <a:schemeClr val="bg2"/>
                </a:solidFill>
              </a:rPr>
              <a:t>Kuantitas</a:t>
            </a:r>
            <a:endParaRPr lang="en-AU" sz="1400" b="1" kern="0" dirty="0">
              <a:solidFill>
                <a:schemeClr val="bg2"/>
              </a:solidFill>
            </a:endParaRPr>
          </a:p>
          <a:p>
            <a:pPr algn="ctr"/>
            <a:r>
              <a:rPr lang="en-AU" sz="1400" b="1" kern="0" dirty="0" err="1">
                <a:solidFill>
                  <a:schemeClr val="bg2"/>
                </a:solidFill>
              </a:rPr>
              <a:t>Kualitas</a:t>
            </a:r>
            <a:endParaRPr lang="en-AU" sz="1400" b="1" kern="0" dirty="0">
              <a:solidFill>
                <a:schemeClr val="bg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24510" y="2666381"/>
            <a:ext cx="1672133" cy="64807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AU" sz="1400" b="1" kern="0" dirty="0">
                <a:solidFill>
                  <a:schemeClr val="bg2"/>
                </a:solidFill>
              </a:rPr>
              <a:t>PSU Ideal</a:t>
            </a:r>
            <a:r>
              <a:rPr lang="en-AU" sz="1400" b="1" kern="0">
                <a:solidFill>
                  <a:schemeClr val="bg2"/>
                </a:solidFill>
              </a:rPr>
              <a:t>/ Standar</a:t>
            </a:r>
            <a:endParaRPr lang="en-AU" sz="1400" b="1" kern="0" dirty="0">
              <a:solidFill>
                <a:schemeClr val="bg2"/>
              </a:solidFill>
            </a:endParaRPr>
          </a:p>
          <a:p>
            <a:pPr algn="ctr"/>
            <a:r>
              <a:rPr lang="en-AU" sz="1400" b="1" kern="0" dirty="0">
                <a:solidFill>
                  <a:schemeClr val="bg2"/>
                </a:solidFill>
              </a:rPr>
              <a:t>(SPM, SNI)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867547" y="2785993"/>
            <a:ext cx="1584176" cy="432048"/>
          </a:xfrm>
          <a:prstGeom prst="rect">
            <a:avLst/>
          </a:prstGeom>
          <a:solidFill>
            <a:srgbClr val="FADA09"/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AU" sz="1200" b="1" kern="0" dirty="0">
                <a:solidFill>
                  <a:srgbClr val="002060"/>
                </a:solidFill>
              </a:rPr>
              <a:t>GAP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68624" y="3505077"/>
            <a:ext cx="3091011" cy="68409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AU" sz="1400" b="1" kern="0" dirty="0">
                <a:solidFill>
                  <a:schemeClr val="bg2"/>
                </a:solidFill>
              </a:rPr>
              <a:t>KEBUTUHAN</a:t>
            </a:r>
            <a:r>
              <a:rPr lang="id-ID" sz="1400" b="1" kern="0" dirty="0">
                <a:solidFill>
                  <a:schemeClr val="bg2"/>
                </a:solidFill>
              </a:rPr>
              <a:t> PEMENUHAN </a:t>
            </a:r>
          </a:p>
          <a:p>
            <a:pPr algn="ctr"/>
            <a:r>
              <a:rPr lang="id-ID" sz="1400" b="1" kern="0" dirty="0">
                <a:solidFill>
                  <a:schemeClr val="bg2"/>
                </a:solidFill>
              </a:rPr>
              <a:t>PELAYANAN PSU</a:t>
            </a:r>
            <a:endParaRPr lang="en-AU" sz="1400" b="1" kern="0" dirty="0">
              <a:solidFill>
                <a:schemeClr val="bg2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5952433-7E29-4144-B8B7-DA37B1E963BD}"/>
              </a:ext>
            </a:extLst>
          </p:cNvPr>
          <p:cNvSpPr/>
          <p:nvPr/>
        </p:nvSpPr>
        <p:spPr>
          <a:xfrm>
            <a:off x="4778311" y="3505078"/>
            <a:ext cx="3295036" cy="68409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AU" sz="1400" b="1" kern="0" dirty="0">
                <a:solidFill>
                  <a:schemeClr val="bg2"/>
                </a:solidFill>
              </a:rPr>
              <a:t>KEBUTUHAN</a:t>
            </a:r>
            <a:r>
              <a:rPr lang="id-ID" sz="1400" b="1" kern="0" dirty="0">
                <a:solidFill>
                  <a:schemeClr val="bg2"/>
                </a:solidFill>
              </a:rPr>
              <a:t> PEMENUHAN/ DUKUNGAN KARAKTERISTIK &amp; </a:t>
            </a:r>
            <a:r>
              <a:rPr lang="id-ID" sz="1400" b="1" kern="0">
                <a:solidFill>
                  <a:schemeClr val="bg2"/>
                </a:solidFill>
              </a:rPr>
              <a:t>POTENSI KEGIATAN</a:t>
            </a:r>
            <a:endParaRPr lang="en-AU" sz="1400" b="1" kern="0" dirty="0">
              <a:solidFill>
                <a:schemeClr val="bg2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F868D39-C0C2-4866-9A84-8BD4A2D5BEC9}"/>
              </a:ext>
            </a:extLst>
          </p:cNvPr>
          <p:cNvSpPr/>
          <p:nvPr/>
        </p:nvSpPr>
        <p:spPr>
          <a:xfrm>
            <a:off x="4753705" y="984797"/>
            <a:ext cx="2442939" cy="5095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id-ID" sz="1400" b="1" kern="0">
                <a:solidFill>
                  <a:schemeClr val="bg2"/>
                </a:solidFill>
              </a:rPr>
              <a:t>RENCANA LH</a:t>
            </a:r>
            <a:endParaRPr lang="en-AU" sz="1400" b="1" kern="0" dirty="0">
              <a:solidFill>
                <a:schemeClr val="bg2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2F83055-7F21-4562-919C-9ADABE63F4A0}"/>
              </a:ext>
            </a:extLst>
          </p:cNvPr>
          <p:cNvSpPr/>
          <p:nvPr/>
        </p:nvSpPr>
        <p:spPr>
          <a:xfrm>
            <a:off x="4753705" y="1561096"/>
            <a:ext cx="2442939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id-ID" sz="1400" b="1" kern="0" dirty="0">
                <a:solidFill>
                  <a:schemeClr val="bg2"/>
                </a:solidFill>
              </a:rPr>
              <a:t>Karakteristik &amp;</a:t>
            </a:r>
          </a:p>
          <a:p>
            <a:pPr algn="ctr"/>
            <a:r>
              <a:rPr lang="id-ID" sz="1400" b="1" kern="0" dirty="0">
                <a:solidFill>
                  <a:schemeClr val="bg2"/>
                </a:solidFill>
              </a:rPr>
              <a:t> Potensi Kegiatan </a:t>
            </a:r>
            <a:endParaRPr lang="en-AU" sz="1400" b="1" kern="0" dirty="0">
              <a:solidFill>
                <a:schemeClr val="bg2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D3040FF-D443-4AAE-A4A5-83DE8B296DD7}"/>
              </a:ext>
            </a:extLst>
          </p:cNvPr>
          <p:cNvSpPr/>
          <p:nvPr/>
        </p:nvSpPr>
        <p:spPr>
          <a:xfrm>
            <a:off x="3349549" y="4599879"/>
            <a:ext cx="2808312" cy="646232"/>
          </a:xfrm>
          <a:prstGeom prst="rect">
            <a:avLst/>
          </a:prstGeom>
          <a:solidFill>
            <a:srgbClr val="FADA09"/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id-ID" sz="1600" b="1" kern="0" dirty="0">
                <a:solidFill>
                  <a:srgbClr val="254061"/>
                </a:solidFill>
              </a:rPr>
              <a:t>DILAKSANAKAN DENGAN PRINSIP KETERPADUAN</a:t>
            </a:r>
            <a:endParaRPr lang="en-AU" sz="1600" b="1" kern="0" dirty="0">
              <a:solidFill>
                <a:srgbClr val="25406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E826C93-F587-4BE0-A9C5-12330A81650A}"/>
              </a:ext>
            </a:extLst>
          </p:cNvPr>
          <p:cNvSpPr/>
          <p:nvPr/>
        </p:nvSpPr>
        <p:spPr>
          <a:xfrm>
            <a:off x="2885976" y="5318344"/>
            <a:ext cx="3744416" cy="912805"/>
          </a:xfrm>
          <a:prstGeom prst="rect">
            <a:avLst/>
          </a:prstGeom>
          <a:solidFill>
            <a:srgbClr val="FADA09"/>
          </a:solidFill>
          <a:ln w="47625" cap="rnd" cmpd="thinThick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520700" indent="-342900">
              <a:buFont typeface="+mj-lt"/>
              <a:buAutoNum type="arabicPeriod"/>
            </a:pPr>
            <a:r>
              <a:rPr lang="id-ID" sz="1600" kern="0" dirty="0">
                <a:solidFill>
                  <a:srgbClr val="254061"/>
                </a:solidFill>
              </a:rPr>
              <a:t>Hirarki </a:t>
            </a:r>
          </a:p>
          <a:p>
            <a:pPr marL="520700" indent="-342900">
              <a:buFont typeface="+mj-lt"/>
              <a:buAutoNum type="arabicPeriod"/>
            </a:pPr>
            <a:r>
              <a:rPr lang="id-ID" sz="1600" kern="0" dirty="0">
                <a:solidFill>
                  <a:srgbClr val="254061"/>
                </a:solidFill>
              </a:rPr>
              <a:t>Konektivitas</a:t>
            </a:r>
          </a:p>
          <a:p>
            <a:pPr marL="520700" indent="-342900">
              <a:buFont typeface="+mj-lt"/>
              <a:buAutoNum type="arabicPeriod"/>
            </a:pPr>
            <a:r>
              <a:rPr lang="id-ID" sz="1600" kern="0" dirty="0">
                <a:solidFill>
                  <a:srgbClr val="254061"/>
                </a:solidFill>
              </a:rPr>
              <a:t>Keterpaduan fungsi antar infrastruktur</a:t>
            </a:r>
            <a:endParaRPr lang="en-AU" sz="1600" kern="0" dirty="0">
              <a:solidFill>
                <a:srgbClr val="254061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90519" y="78228"/>
            <a:ext cx="7628597" cy="801266"/>
            <a:chOff x="3154853" y="78228"/>
            <a:chExt cx="4564263" cy="801266"/>
          </a:xfrm>
        </p:grpSpPr>
        <p:sp>
          <p:nvSpPr>
            <p:cNvPr id="45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5109361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4861989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7" name="TextBox 20">
            <a:extLst>
              <a:ext uri="{FF2B5EF4-FFF2-40B4-BE49-F238E27FC236}">
                <a16:creationId xmlns:a16="http://schemas.microsoft.com/office/drawing/2014/main" id="{DCBCF2C1-A546-4105-987B-340D42EB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97" y="199305"/>
            <a:ext cx="7949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sz="4000" b="1" dirty="0">
                <a:solidFill>
                  <a:schemeClr val="bg1"/>
                </a:solidFill>
                <a:latin typeface="Agency FB" panose="020B0503020202020204" pitchFamily="34" charset="0"/>
              </a:rPr>
              <a:t>4. JENIS DAN HIRARKI PSU</a:t>
            </a:r>
            <a:endParaRPr lang="id-ID" altLang="id-ID" sz="40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50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59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57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175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" t="2564" r="1702" b="2652"/>
          <a:stretch/>
        </p:blipFill>
        <p:spPr>
          <a:xfrm>
            <a:off x="376972" y="771456"/>
            <a:ext cx="9148029" cy="5764381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087935" y="1550740"/>
            <a:ext cx="2160240" cy="432048"/>
          </a:xfrm>
          <a:prstGeom prst="roundRect">
            <a:avLst/>
          </a:prstGeom>
          <a:solidFill>
            <a:srgbClr val="FADA0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54061"/>
                </a:solidFill>
                <a:latin typeface="+mj-lt"/>
              </a:rPr>
              <a:t>PENATAAN RUANG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065487" y="2783497"/>
            <a:ext cx="2160240" cy="432048"/>
          </a:xfrm>
          <a:prstGeom prst="round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PENYELENGGARAAN PKP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2074615" y="3451523"/>
            <a:ext cx="2160240" cy="432048"/>
          </a:xfrm>
          <a:prstGeom prst="round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KAWASAN PERMUKIMAN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2074615" y="3917851"/>
            <a:ext cx="2160240" cy="432048"/>
          </a:xfrm>
          <a:prstGeom prst="roundRect">
            <a:avLst/>
          </a:prstGeom>
          <a:solidFill>
            <a:srgbClr val="FADA0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LINGKUNGAN HUNIAN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2074615" y="4396780"/>
            <a:ext cx="2160240" cy="432048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PERMUKIMAN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2074615" y="4863108"/>
            <a:ext cx="2160240" cy="432048"/>
          </a:xfrm>
          <a:prstGeom prst="round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PERUMAHAN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000674" y="2697129"/>
            <a:ext cx="2304255" cy="2670036"/>
          </a:xfrm>
          <a:prstGeom prst="roundRect">
            <a:avLst>
              <a:gd name="adj" fmla="val 7880"/>
            </a:avLst>
          </a:prstGeom>
          <a:noFill/>
          <a:ln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2000671" y="5741800"/>
            <a:ext cx="2304255" cy="588952"/>
          </a:xfrm>
          <a:prstGeom prst="roundRect">
            <a:avLst>
              <a:gd name="adj" fmla="val 7880"/>
            </a:avLst>
          </a:prstGeom>
          <a:noFill/>
          <a:ln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DIPERLUKAN KETERPADUAN PSU SEBAGAI PENGIKATPERMUKIMAN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5678381" y="1064990"/>
            <a:ext cx="2160240" cy="432048"/>
          </a:xfrm>
          <a:prstGeom prst="round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MENTERI PUPR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678381" y="1513434"/>
            <a:ext cx="2160240" cy="432048"/>
          </a:xfrm>
          <a:prstGeom prst="round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GUBERNUR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5678381" y="1961878"/>
            <a:ext cx="2160240" cy="432048"/>
          </a:xfrm>
          <a:prstGeom prst="round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BUPATI/WALIKOTA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663126" y="2639481"/>
            <a:ext cx="2160240" cy="720080"/>
          </a:xfrm>
          <a:prstGeom prst="roundRect">
            <a:avLst/>
          </a:prstGeom>
          <a:solidFill>
            <a:srgbClr val="FADA0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TERKOORDINASI &amp; TERPADU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665060" y="3451523"/>
            <a:ext cx="2160240" cy="432048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j-lt"/>
              </a:rPr>
              <a:t>PERENCANAAN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5665060" y="3917851"/>
            <a:ext cx="2160240" cy="432048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PEMBANGUNAN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5665060" y="4396780"/>
            <a:ext cx="2160240" cy="4320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PEMANFAATAN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665060" y="4863108"/>
            <a:ext cx="2160240" cy="4320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PENGENDALIAN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5591119" y="3392092"/>
            <a:ext cx="2304255" cy="1975073"/>
          </a:xfrm>
          <a:prstGeom prst="roundRect">
            <a:avLst>
              <a:gd name="adj" fmla="val 7880"/>
            </a:avLst>
          </a:prstGeom>
          <a:noFill/>
          <a:ln>
            <a:solidFill>
              <a:srgbClr val="7F7F7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ounded Rectangle 46"/>
          <p:cNvSpPr/>
          <p:nvPr/>
        </p:nvSpPr>
        <p:spPr>
          <a:xfrm>
            <a:off x="5673080" y="5610672"/>
            <a:ext cx="2160240" cy="720080"/>
          </a:xfrm>
          <a:prstGeom prst="roundRect">
            <a:avLst/>
          </a:prstGeom>
          <a:solidFill>
            <a:srgbClr val="FADA0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RUMAH </a:t>
            </a:r>
          </a:p>
          <a:p>
            <a:pPr algn="ctr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&amp; PSU</a:t>
            </a:r>
          </a:p>
        </p:txBody>
      </p:sp>
      <p:sp>
        <p:nvSpPr>
          <p:cNvPr id="7" name="Up-Down Arrow 6"/>
          <p:cNvSpPr/>
          <p:nvPr/>
        </p:nvSpPr>
        <p:spPr>
          <a:xfrm>
            <a:off x="3008784" y="5367164"/>
            <a:ext cx="288032" cy="374636"/>
          </a:xfrm>
          <a:prstGeom prst="upDownArrow">
            <a:avLst>
              <a:gd name="adj1" fmla="val 30158"/>
              <a:gd name="adj2" fmla="val 50000"/>
            </a:avLst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Up-Down Arrow 47"/>
          <p:cNvSpPr/>
          <p:nvPr/>
        </p:nvSpPr>
        <p:spPr>
          <a:xfrm rot="5400000">
            <a:off x="4840009" y="5317754"/>
            <a:ext cx="288032" cy="1358201"/>
          </a:xfrm>
          <a:prstGeom prst="upDownArrow">
            <a:avLst>
              <a:gd name="adj1" fmla="val 30158"/>
              <a:gd name="adj2" fmla="val 50000"/>
            </a:avLst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2750606" y="1990125"/>
            <a:ext cx="790001" cy="722649"/>
          </a:xfrm>
          <a:prstGeom prst="downArrow">
            <a:avLst>
              <a:gd name="adj1" fmla="val 30709"/>
              <a:gd name="adj2" fmla="val 50000"/>
            </a:avLst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Down Arrow 48"/>
          <p:cNvSpPr/>
          <p:nvPr/>
        </p:nvSpPr>
        <p:spPr>
          <a:xfrm rot="16200000">
            <a:off x="4681633" y="2331182"/>
            <a:ext cx="604785" cy="1336679"/>
          </a:xfrm>
          <a:prstGeom prst="downArrow">
            <a:avLst>
              <a:gd name="adj1" fmla="val 37009"/>
              <a:gd name="adj2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Down Arrow 49"/>
          <p:cNvSpPr/>
          <p:nvPr/>
        </p:nvSpPr>
        <p:spPr>
          <a:xfrm>
            <a:off x="6348245" y="2422173"/>
            <a:ext cx="790001" cy="217309"/>
          </a:xfrm>
          <a:prstGeom prst="downArrow">
            <a:avLst>
              <a:gd name="adj1" fmla="val 56148"/>
              <a:gd name="adj2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Down Arrow 50"/>
          <p:cNvSpPr/>
          <p:nvPr/>
        </p:nvSpPr>
        <p:spPr>
          <a:xfrm>
            <a:off x="6348245" y="5393364"/>
            <a:ext cx="790001" cy="217309"/>
          </a:xfrm>
          <a:prstGeom prst="downArrow">
            <a:avLst>
              <a:gd name="adj1" fmla="val 56148"/>
              <a:gd name="adj2" fmla="val 5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Down Arrow 52"/>
          <p:cNvSpPr/>
          <p:nvPr/>
        </p:nvSpPr>
        <p:spPr>
          <a:xfrm rot="16200000">
            <a:off x="4565072" y="1135717"/>
            <a:ext cx="790001" cy="1262093"/>
          </a:xfrm>
          <a:prstGeom prst="downArrow">
            <a:avLst>
              <a:gd name="adj1" fmla="val 48071"/>
              <a:gd name="adj2" fmla="val 50000"/>
            </a:avLst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254061"/>
                </a:solidFill>
              </a:ln>
              <a:solidFill>
                <a:srgbClr val="254061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4270902" y="1521054"/>
            <a:ext cx="1275433" cy="510108"/>
          </a:xfrm>
          <a:prstGeom prst="roundRect">
            <a:avLst>
              <a:gd name="adj" fmla="val 7880"/>
            </a:avLst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100" b="1" i="1" dirty="0">
                <a:solidFill>
                  <a:srgbClr val="254061"/>
                </a:solidFill>
              </a:rPr>
              <a:t>KESEPAKATAN &amp;</a:t>
            </a:r>
          </a:p>
          <a:p>
            <a:pPr algn="ctr">
              <a:lnSpc>
                <a:spcPct val="80000"/>
              </a:lnSpc>
            </a:pPr>
            <a:r>
              <a:rPr lang="en-US" sz="1100" b="1" i="1" dirty="0">
                <a:solidFill>
                  <a:srgbClr val="254061"/>
                </a:solidFill>
              </a:rPr>
              <a:t>KONSENSUS</a:t>
            </a:r>
          </a:p>
        </p:txBody>
      </p:sp>
      <p:sp>
        <p:nvSpPr>
          <p:cNvPr id="55" name="Down Arrow 54"/>
          <p:cNvSpPr/>
          <p:nvPr/>
        </p:nvSpPr>
        <p:spPr>
          <a:xfrm>
            <a:off x="2654146" y="3195203"/>
            <a:ext cx="1027818" cy="256321"/>
          </a:xfrm>
          <a:prstGeom prst="downArrow">
            <a:avLst>
              <a:gd name="adj1" fmla="val 61575"/>
              <a:gd name="adj2" fmla="val 50000"/>
            </a:avLst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i="1" dirty="0">
                <a:solidFill>
                  <a:schemeClr val="accent5">
                    <a:lumMod val="75000"/>
                  </a:schemeClr>
                </a:solidFill>
              </a:rPr>
              <a:t>HIRARKI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5584662" y="1012460"/>
            <a:ext cx="2304255" cy="1420023"/>
          </a:xfrm>
          <a:prstGeom prst="roundRect">
            <a:avLst>
              <a:gd name="adj" fmla="val 7880"/>
            </a:avLst>
          </a:prstGeom>
          <a:noFill/>
          <a:ln>
            <a:solidFill>
              <a:srgbClr val="7F7F7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90519" y="78228"/>
            <a:ext cx="7628597" cy="801266"/>
            <a:chOff x="3154853" y="78228"/>
            <a:chExt cx="4564263" cy="801266"/>
          </a:xfrm>
        </p:grpSpPr>
        <p:sp>
          <p:nvSpPr>
            <p:cNvPr id="61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5109361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2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4861989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3" name="TextBox 20">
            <a:extLst>
              <a:ext uri="{FF2B5EF4-FFF2-40B4-BE49-F238E27FC236}">
                <a16:creationId xmlns:a16="http://schemas.microsoft.com/office/drawing/2014/main" id="{DCBCF2C1-A546-4105-987B-340D42EB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97" y="199305"/>
            <a:ext cx="7949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sz="4000" b="1" dirty="0">
                <a:solidFill>
                  <a:schemeClr val="bg1"/>
                </a:solidFill>
                <a:latin typeface="Agency FB" panose="020B0503020202020204" pitchFamily="34" charset="0"/>
              </a:rPr>
              <a:t>4. JENIS DAN HIRARKI PSU</a:t>
            </a:r>
            <a:endParaRPr lang="id-ID" altLang="id-ID" sz="40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65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66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68" name="TextBox 67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74" name="Rectangle 73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75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73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6348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" t="2564" r="1702" b="2652"/>
          <a:stretch/>
        </p:blipFill>
        <p:spPr>
          <a:xfrm>
            <a:off x="-51831" y="865945"/>
            <a:ext cx="9148029" cy="576438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4621" y="980728"/>
            <a:ext cx="3580057" cy="4909036"/>
          </a:xfrm>
          <a:prstGeom prst="rect">
            <a:avLst/>
          </a:prstGeom>
          <a:solidFill>
            <a:srgbClr val="7F7F7F"/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i="1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Pasal</a:t>
            </a:r>
            <a:r>
              <a:rPr lang="en-US" sz="1400" b="1" i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90</a:t>
            </a:r>
            <a:endParaRPr lang="en-US" sz="14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50" b="1" i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Ayat</a:t>
            </a:r>
            <a:r>
              <a:rPr lang="en-US" sz="1050" b="1" i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(1)</a:t>
            </a:r>
            <a:endParaRPr lang="en-US" sz="1050" spc="4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Keterpaduan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dilakukan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sebagai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pengikat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kesatuan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sesuai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hierarkinya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RTRW</a:t>
            </a:r>
          </a:p>
          <a:p>
            <a:pPr algn="ctr"/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en-US" sz="1050" b="1" i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Ayat</a:t>
            </a:r>
            <a:r>
              <a:rPr lang="en-US" sz="1050" b="1" i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(2)</a:t>
            </a:r>
            <a:endParaRPr lang="en-US" sz="1050" spc="4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Keterpaduan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sebagaimana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dimaksud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ayat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(l)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dilakukan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sesuai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rencana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penyediaan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tanah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ketentuan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perundang-undangan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en-US" sz="1050" b="1" i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Ayat</a:t>
            </a:r>
            <a:r>
              <a:rPr lang="en-US" sz="1050" b="1" i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(3)</a:t>
            </a:r>
            <a:endParaRPr lang="en-US" sz="1050" spc="4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Keterpaduan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dan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 Kawasan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sebagaimana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dimaksud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ayat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(l)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dilakukan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memperhitungkan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kebutuhan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pelayanan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sesuai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teknis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berlaku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en-US" sz="1050" b="1" i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Ayat</a:t>
            </a:r>
            <a:r>
              <a:rPr lang="en-US" sz="1050" b="1" i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(4)</a:t>
            </a:r>
            <a:endParaRPr lang="en-US" sz="1050" spc="4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Ketentuan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mergenai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pedoman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keterpaduan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prasarana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Utilitas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sebagaimana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dimaksud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pada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ayat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(1)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sesuai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hierarki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Perumahan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Kawasan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Permukiman</a:t>
            </a:r>
            <a:r>
              <a:rPr lang="en-US" sz="1050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diatur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Peraturan</a:t>
            </a:r>
            <a:r>
              <a:rPr lang="en-US" sz="1050" b="1" spc="4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spc="4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Menteri</a:t>
            </a:r>
            <a:endParaRPr lang="en-US" sz="1050" b="1" spc="4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0512" y="1291257"/>
            <a:ext cx="3816424" cy="1076116"/>
          </a:xfrm>
          <a:prstGeom prst="rect">
            <a:avLst/>
          </a:prstGeom>
          <a:noFill/>
          <a:ln>
            <a:solidFill>
              <a:srgbClr val="FADA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572269" y="3512896"/>
            <a:ext cx="3816424" cy="1107312"/>
          </a:xfrm>
          <a:prstGeom prst="rect">
            <a:avLst/>
          </a:prstGeom>
          <a:noFill/>
          <a:ln>
            <a:solidFill>
              <a:srgbClr val="FADA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467994" y="1352656"/>
            <a:ext cx="559027" cy="101471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5027021" y="1352656"/>
            <a:ext cx="771278" cy="1019176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798300" y="1352656"/>
            <a:ext cx="952239" cy="101917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750538" y="1352656"/>
            <a:ext cx="1297725" cy="1019176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8048263" y="1352656"/>
            <a:ext cx="1277316" cy="101917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4467994" y="3512896"/>
            <a:ext cx="559026" cy="11073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027021" y="3517355"/>
            <a:ext cx="771278" cy="11073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798299" y="3517355"/>
            <a:ext cx="952238" cy="110731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6750538" y="3517355"/>
            <a:ext cx="1297724" cy="1107312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8048263" y="3517355"/>
            <a:ext cx="1277316" cy="1107312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35" idx="2"/>
            <a:endCxn id="41" idx="0"/>
          </p:cNvCxnSpPr>
          <p:nvPr/>
        </p:nvCxnSpPr>
        <p:spPr>
          <a:xfrm>
            <a:off x="4747507" y="2367372"/>
            <a:ext cx="0" cy="1145524"/>
          </a:xfrm>
          <a:prstGeom prst="straightConnector1">
            <a:avLst/>
          </a:prstGeom>
          <a:ln w="57150" cap="rnd">
            <a:solidFill>
              <a:srgbClr val="FFCC00"/>
            </a:solidFill>
            <a:prstDash val="sysDot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8676357" y="2371833"/>
            <a:ext cx="0" cy="1145523"/>
          </a:xfrm>
          <a:prstGeom prst="straightConnector1">
            <a:avLst/>
          </a:prstGeom>
          <a:ln w="57150" cap="rnd">
            <a:solidFill>
              <a:schemeClr val="accent6">
                <a:lumMod val="20000"/>
                <a:lumOff val="80000"/>
              </a:schemeClr>
            </a:solidFill>
            <a:prstDash val="sysDot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4659099" y="3902535"/>
            <a:ext cx="4517454" cy="336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100" b="1" spc="-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STANDAR TEKNIS &amp; PELAYANAN MINIMAL PSU MENGACU PADA KEBUTUHAN LAYANAN/POPULASI, LUAS WILAYAH, DAN KESESUAIAN JARINGAN EKSISTING</a:t>
            </a:r>
            <a:endParaRPr lang="en-US" sz="1100" spc="-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733118" y="1689309"/>
            <a:ext cx="4517454" cy="336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100" b="1" spc="-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STANDAR TEKNIS &amp; PELAYANAN PSU MENGACU HIRARKI SISTEM PERUMAHAN DAN KAWASAN PERMUKIMAN YANG TERDIRI DARI:</a:t>
            </a:r>
            <a:endParaRPr lang="en-US" sz="1100" spc="-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388694" y="2843092"/>
            <a:ext cx="5155781" cy="336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100" b="1" spc="-50" dirty="0"/>
              <a:t>RUMAH </a:t>
            </a:r>
            <a:r>
              <a:rPr lang="en-US" sz="1100" b="1" spc="-50" dirty="0">
                <a:solidFill>
                  <a:schemeClr val="accent6">
                    <a:lumMod val="75000"/>
                  </a:schemeClr>
                </a:solidFill>
              </a:rPr>
              <a:t>●</a:t>
            </a:r>
            <a:r>
              <a:rPr lang="en-US" sz="1100" b="1" spc="-50" dirty="0"/>
              <a:t>      SATUAN       </a:t>
            </a:r>
            <a:r>
              <a:rPr lang="en-US" sz="1100" b="1" spc="-50" dirty="0">
                <a:solidFill>
                  <a:schemeClr val="accent6">
                    <a:lumMod val="75000"/>
                  </a:schemeClr>
                </a:solidFill>
              </a:rPr>
              <a:t>●        </a:t>
            </a:r>
            <a:r>
              <a:rPr lang="en-US" sz="1100" b="1" spc="-50" dirty="0"/>
              <a:t>SATUAN        </a:t>
            </a:r>
            <a:r>
              <a:rPr lang="en-US" sz="1100" b="1" spc="-50" dirty="0">
                <a:solidFill>
                  <a:schemeClr val="accent6">
                    <a:lumMod val="75000"/>
                  </a:schemeClr>
                </a:solidFill>
              </a:rPr>
              <a:t>●          </a:t>
            </a:r>
            <a:r>
              <a:rPr lang="en-US" sz="1100" b="1" spc="-50" dirty="0"/>
              <a:t>LINGKUNGAN       </a:t>
            </a:r>
            <a:r>
              <a:rPr lang="en-US" sz="1100" b="1" spc="-50" dirty="0">
                <a:solidFill>
                  <a:schemeClr val="accent6">
                    <a:lumMod val="75000"/>
                  </a:schemeClr>
                </a:solidFill>
              </a:rPr>
              <a:t>●                </a:t>
            </a:r>
            <a:r>
              <a:rPr lang="en-US" sz="1100" b="1" spc="-50" dirty="0"/>
              <a:t>KAWASAN</a:t>
            </a:r>
          </a:p>
          <a:p>
            <a:pPr>
              <a:lnSpc>
                <a:spcPct val="70000"/>
              </a:lnSpc>
            </a:pPr>
            <a:r>
              <a:rPr lang="en-US" sz="1100" b="1" spc="-50" dirty="0">
                <a:solidFill>
                  <a:schemeClr val="accent6">
                    <a:lumMod val="75000"/>
                  </a:schemeClr>
                </a:solidFill>
              </a:rPr>
              <a:t>                       PERUMAHAN     PERMUKIMAN                    HUNIAN                            PERMUKIMAN</a:t>
            </a:r>
            <a:endParaRPr lang="en-US" sz="1100" spc="-5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90519" y="78228"/>
            <a:ext cx="7628597" cy="801266"/>
            <a:chOff x="3154853" y="78228"/>
            <a:chExt cx="4564263" cy="801266"/>
          </a:xfrm>
        </p:grpSpPr>
        <p:sp>
          <p:nvSpPr>
            <p:cNvPr id="33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5109361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6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4861989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4" name="TextBox 20">
            <a:extLst>
              <a:ext uri="{FF2B5EF4-FFF2-40B4-BE49-F238E27FC236}">
                <a16:creationId xmlns:a16="http://schemas.microsoft.com/office/drawing/2014/main" id="{DCBCF2C1-A546-4105-987B-340D42EB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97" y="199305"/>
            <a:ext cx="7949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sz="4000" b="1" dirty="0">
                <a:solidFill>
                  <a:schemeClr val="bg1"/>
                </a:solidFill>
                <a:latin typeface="Agency FB" panose="020B0503020202020204" pitchFamily="34" charset="0"/>
              </a:rPr>
              <a:t>4. JENIS DAN HIRARKI PSU</a:t>
            </a:r>
            <a:endParaRPr lang="id-ID" altLang="id-ID" sz="40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56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57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66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64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E0F709E1-496F-4197-A7CE-5FCED32D5554}"/>
              </a:ext>
            </a:extLst>
          </p:cNvPr>
          <p:cNvSpPr/>
          <p:nvPr/>
        </p:nvSpPr>
        <p:spPr>
          <a:xfrm>
            <a:off x="245386" y="5969483"/>
            <a:ext cx="7200800" cy="478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id-ID" sz="1200" dirty="0"/>
              <a:t>PP No. 1</a:t>
            </a:r>
            <a:r>
              <a:rPr lang="en-ID" sz="1200" dirty="0"/>
              <a:t>4</a:t>
            </a:r>
            <a:r>
              <a:rPr lang="id-ID" sz="1200" dirty="0"/>
              <a:t> Tahun 2016 tentang Penyelenggaraan Perumahan dan Kawasan Permukiman</a:t>
            </a:r>
          </a:p>
        </p:txBody>
      </p:sp>
    </p:spTree>
    <p:extLst>
      <p:ext uri="{BB962C8B-B14F-4D97-AF65-F5344CB8AC3E}">
        <p14:creationId xmlns:p14="http://schemas.microsoft.com/office/powerpoint/2010/main" val="17715397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>
            <a:hlinkClick r:id="rId3" action="ppaction://hlinksldjump"/>
          </p:cNvPr>
          <p:cNvSpPr/>
          <p:nvPr/>
        </p:nvSpPr>
        <p:spPr>
          <a:xfrm>
            <a:off x="439928" y="895493"/>
            <a:ext cx="3557102" cy="334681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JALAN</a:t>
            </a:r>
            <a:endParaRPr lang="en-US" sz="1400" b="1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992560" y="1262136"/>
            <a:ext cx="7744756" cy="4399112"/>
            <a:chOff x="846509" y="1465628"/>
            <a:chExt cx="7744756" cy="4399112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4092696" y="2537625"/>
              <a:ext cx="175255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4101323" y="3541846"/>
              <a:ext cx="175255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4135827" y="4553674"/>
              <a:ext cx="172397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4101323" y="5732871"/>
              <a:ext cx="180969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3255958" y="1784460"/>
              <a:ext cx="0" cy="5376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3273210" y="2750642"/>
              <a:ext cx="0" cy="579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3281836" y="3747254"/>
              <a:ext cx="0" cy="6755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6680549" y="1632306"/>
              <a:ext cx="0" cy="6972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980556" y="1632306"/>
              <a:ext cx="268597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6680549" y="2750642"/>
              <a:ext cx="0" cy="5712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6697802" y="3754862"/>
              <a:ext cx="0" cy="6468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715053" y="4675398"/>
              <a:ext cx="0" cy="9240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 Box 1"/>
            <p:cNvSpPr txBox="1"/>
            <p:nvPr/>
          </p:nvSpPr>
          <p:spPr>
            <a:xfrm>
              <a:off x="2591742" y="1502973"/>
              <a:ext cx="1390611" cy="285607"/>
            </a:xfrm>
            <a:prstGeom prst="rect">
              <a:avLst/>
            </a:prstGeom>
            <a:solidFill>
              <a:srgbClr val="FADA09"/>
            </a:solidFill>
            <a:ln w="6350">
              <a:solidFill>
                <a:srgbClr val="FADA09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libri"/>
                  <a:cs typeface="Times New Roman"/>
                </a:rPr>
                <a:t>Kolektor/Lokal</a:t>
              </a:r>
              <a:endParaRPr 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ea typeface="Calibri"/>
                <a:cs typeface="Times New Roman"/>
              </a:endParaRPr>
            </a:p>
          </p:txBody>
        </p:sp>
        <p:sp>
          <p:nvSpPr>
            <p:cNvPr id="60" name="Text Box 2"/>
            <p:cNvSpPr txBox="1"/>
            <p:nvPr/>
          </p:nvSpPr>
          <p:spPr>
            <a:xfrm>
              <a:off x="2496854" y="2324608"/>
              <a:ext cx="1600155" cy="42001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KAWASAN PERMUKIMAN</a:t>
              </a:r>
              <a:endParaRPr lang="en-US" sz="1100" b="1" dirty="0">
                <a:solidFill>
                  <a:srgbClr val="FFFF00"/>
                </a:solidFill>
                <a:ea typeface="Calibri"/>
                <a:cs typeface="Times New Roman"/>
              </a:endParaRPr>
            </a:p>
          </p:txBody>
        </p:sp>
        <p:sp>
          <p:nvSpPr>
            <p:cNvPr id="61" name="Text Box 3"/>
            <p:cNvSpPr txBox="1"/>
            <p:nvPr/>
          </p:nvSpPr>
          <p:spPr>
            <a:xfrm>
              <a:off x="2505481" y="3328829"/>
              <a:ext cx="1600155" cy="4200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LINGKUNGAN </a:t>
              </a:r>
              <a:endParaRPr lang="en-US" sz="1100" b="1" dirty="0">
                <a:solidFill>
                  <a:srgbClr val="FFFF00"/>
                </a:solidFill>
                <a:ea typeface="Times New Roman"/>
                <a:cs typeface="Calibri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HUNIAN</a:t>
              </a:r>
              <a:endParaRPr lang="en-US" sz="1100" b="1" dirty="0">
                <a:solidFill>
                  <a:srgbClr val="FFFF00"/>
                </a:solidFill>
                <a:ea typeface="Calibri"/>
                <a:cs typeface="Times New Roman"/>
              </a:endParaRPr>
            </a:p>
          </p:txBody>
        </p:sp>
        <p:sp>
          <p:nvSpPr>
            <p:cNvPr id="62" name="Text Box 6"/>
            <p:cNvSpPr txBox="1"/>
            <p:nvPr/>
          </p:nvSpPr>
          <p:spPr>
            <a:xfrm>
              <a:off x="5861062" y="2324608"/>
              <a:ext cx="1600155" cy="42001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KAWASAN PERMUKIMAN</a:t>
              </a:r>
              <a:endParaRPr lang="en-US" sz="1100" b="1" dirty="0">
                <a:solidFill>
                  <a:srgbClr val="FFFF00"/>
                </a:solidFill>
                <a:ea typeface="Calibri"/>
                <a:cs typeface="Times New Roman"/>
              </a:endParaRPr>
            </a:p>
          </p:txBody>
        </p:sp>
        <p:sp>
          <p:nvSpPr>
            <p:cNvPr id="63" name="Text Box 7"/>
            <p:cNvSpPr txBox="1"/>
            <p:nvPr/>
          </p:nvSpPr>
          <p:spPr>
            <a:xfrm>
              <a:off x="5861062" y="3328829"/>
              <a:ext cx="1600155" cy="42001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LINGKUNGAN </a:t>
              </a:r>
              <a:endParaRPr lang="en-US" sz="1100" b="1" dirty="0">
                <a:solidFill>
                  <a:srgbClr val="FFFF00"/>
                </a:solidFill>
                <a:ea typeface="Times New Roman"/>
                <a:cs typeface="Calibri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HUNIAN</a:t>
              </a:r>
              <a:endParaRPr lang="en-US" sz="1100" b="1" dirty="0">
                <a:solidFill>
                  <a:srgbClr val="FFFF00"/>
                </a:solidFill>
                <a:ea typeface="Calibri"/>
                <a:cs typeface="Times New Roman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>
            <a:xfrm flipH="1">
              <a:off x="4109949" y="2537625"/>
              <a:ext cx="1749468" cy="9788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40"/>
            <p:cNvSpPr txBox="1"/>
            <p:nvPr/>
          </p:nvSpPr>
          <p:spPr>
            <a:xfrm>
              <a:off x="4824217" y="1465628"/>
              <a:ext cx="730031" cy="485548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Arteri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66" name="Text Box 41"/>
            <p:cNvSpPr txBox="1"/>
            <p:nvPr/>
          </p:nvSpPr>
          <p:spPr>
            <a:xfrm>
              <a:off x="2488229" y="1936614"/>
              <a:ext cx="1595841" cy="25088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Arteri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67" name="Text Box 42"/>
            <p:cNvSpPr txBox="1"/>
            <p:nvPr/>
          </p:nvSpPr>
          <p:spPr>
            <a:xfrm>
              <a:off x="4537147" y="2317463"/>
              <a:ext cx="764053" cy="4271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Arteri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69" name="Text Box 43"/>
            <p:cNvSpPr txBox="1"/>
            <p:nvPr/>
          </p:nvSpPr>
          <p:spPr>
            <a:xfrm>
              <a:off x="2505481" y="2940835"/>
              <a:ext cx="1578590" cy="25088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Arteri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0" name="Text Box 45"/>
            <p:cNvSpPr txBox="1"/>
            <p:nvPr/>
          </p:nvSpPr>
          <p:spPr>
            <a:xfrm>
              <a:off x="4496336" y="2871713"/>
              <a:ext cx="843097" cy="41224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100" b="1" i="1" dirty="0" err="1">
                  <a:ea typeface="Calibri"/>
                  <a:cs typeface="Times New Roman"/>
                </a:rPr>
                <a:t>Arteri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cxnSp>
          <p:nvCxnSpPr>
            <p:cNvPr id="72" name="Straight Connector 71"/>
            <p:cNvCxnSpPr/>
            <p:nvPr/>
          </p:nvCxnSpPr>
          <p:spPr>
            <a:xfrm flipH="1">
              <a:off x="4144454" y="3549453"/>
              <a:ext cx="1715553" cy="9882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 Box 48"/>
            <p:cNvSpPr txBox="1"/>
            <p:nvPr/>
          </p:nvSpPr>
          <p:spPr>
            <a:xfrm>
              <a:off x="4578121" y="3330256"/>
              <a:ext cx="752833" cy="5173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Kolektor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4" name="Text Box 47"/>
            <p:cNvSpPr txBox="1"/>
            <p:nvPr/>
          </p:nvSpPr>
          <p:spPr>
            <a:xfrm>
              <a:off x="4567136" y="3868884"/>
              <a:ext cx="741849" cy="46407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Kolektor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5" name="Text Box 50"/>
            <p:cNvSpPr txBox="1"/>
            <p:nvPr/>
          </p:nvSpPr>
          <p:spPr>
            <a:xfrm>
              <a:off x="2505481" y="3945055"/>
              <a:ext cx="1578590" cy="25088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Kolektor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6" name="Text Box 4"/>
            <p:cNvSpPr txBox="1"/>
            <p:nvPr/>
          </p:nvSpPr>
          <p:spPr>
            <a:xfrm>
              <a:off x="2505482" y="4416734"/>
              <a:ext cx="1608610" cy="26880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PERMUKIMAN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sp>
          <p:nvSpPr>
            <p:cNvPr id="77" name="Text Box 8"/>
            <p:cNvSpPr txBox="1"/>
            <p:nvPr/>
          </p:nvSpPr>
          <p:spPr>
            <a:xfrm>
              <a:off x="5869689" y="4401519"/>
              <a:ext cx="1600155" cy="26880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PERMUKIMAN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>
            <a:xfrm flipH="1">
              <a:off x="4109949" y="4568889"/>
              <a:ext cx="1770610" cy="11467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 Box 51"/>
            <p:cNvSpPr txBox="1"/>
            <p:nvPr/>
          </p:nvSpPr>
          <p:spPr>
            <a:xfrm>
              <a:off x="4554598" y="4332956"/>
              <a:ext cx="765371" cy="48689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1" name="Text Box 5"/>
            <p:cNvSpPr txBox="1"/>
            <p:nvPr/>
          </p:nvSpPr>
          <p:spPr>
            <a:xfrm>
              <a:off x="2505481" y="5595933"/>
              <a:ext cx="1600155" cy="26880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PERUMAHAN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sp>
          <p:nvSpPr>
            <p:cNvPr id="82" name="Text Box 55"/>
            <p:cNvSpPr txBox="1"/>
            <p:nvPr/>
          </p:nvSpPr>
          <p:spPr>
            <a:xfrm>
              <a:off x="4555915" y="4911236"/>
              <a:ext cx="745284" cy="42001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</a:p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3" name="Text Box 56"/>
            <p:cNvSpPr txBox="1"/>
            <p:nvPr/>
          </p:nvSpPr>
          <p:spPr>
            <a:xfrm>
              <a:off x="4496336" y="5591811"/>
              <a:ext cx="1057913" cy="270391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Lingkungan 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4" name="Text Box 9"/>
            <p:cNvSpPr txBox="1"/>
            <p:nvPr/>
          </p:nvSpPr>
          <p:spPr>
            <a:xfrm>
              <a:off x="5861063" y="5595934"/>
              <a:ext cx="1600154" cy="26880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PERUMAHAN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>
              <a:off x="3273210" y="4690612"/>
              <a:ext cx="0" cy="9011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 Box 61"/>
            <p:cNvSpPr txBox="1"/>
            <p:nvPr/>
          </p:nvSpPr>
          <p:spPr>
            <a:xfrm>
              <a:off x="5845247" y="2901617"/>
              <a:ext cx="1600155" cy="250868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Arteri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7" name="Text Box 59"/>
            <p:cNvSpPr txBox="1"/>
            <p:nvPr/>
          </p:nvSpPr>
          <p:spPr>
            <a:xfrm>
              <a:off x="5869689" y="4991378"/>
              <a:ext cx="1591528" cy="301721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8" name="Text Box 60"/>
            <p:cNvSpPr txBox="1"/>
            <p:nvPr/>
          </p:nvSpPr>
          <p:spPr>
            <a:xfrm>
              <a:off x="5869689" y="3975486"/>
              <a:ext cx="1591527" cy="250868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Kolektor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9" name="Text Box 54"/>
            <p:cNvSpPr txBox="1"/>
            <p:nvPr/>
          </p:nvSpPr>
          <p:spPr>
            <a:xfrm>
              <a:off x="2488228" y="4911236"/>
              <a:ext cx="1595842" cy="31693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cxnSp>
          <p:nvCxnSpPr>
            <p:cNvPr id="4" name="Elbow Connector 3"/>
            <p:cNvCxnSpPr>
              <a:stCxn id="63" idx="3"/>
              <a:endCxn id="84" idx="3"/>
            </p:cNvCxnSpPr>
            <p:nvPr/>
          </p:nvCxnSpPr>
          <p:spPr>
            <a:xfrm>
              <a:off x="7461217" y="3538834"/>
              <a:ext cx="12700" cy="2191503"/>
            </a:xfrm>
            <a:prstGeom prst="bentConnector3">
              <a:avLst>
                <a:gd name="adj1" fmla="val 448474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Elbow Connector 92"/>
            <p:cNvCxnSpPr>
              <a:stCxn id="60" idx="1"/>
              <a:endCxn id="81" idx="1"/>
            </p:cNvCxnSpPr>
            <p:nvPr/>
          </p:nvCxnSpPr>
          <p:spPr>
            <a:xfrm rot="10800000" flipH="1" flipV="1">
              <a:off x="2496853" y="2534612"/>
              <a:ext cx="8627" cy="3195723"/>
            </a:xfrm>
            <a:prstGeom prst="bentConnector3">
              <a:avLst>
                <a:gd name="adj1" fmla="val -1271015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Elbow Connector 93"/>
            <p:cNvCxnSpPr>
              <a:stCxn id="60" idx="1"/>
              <a:endCxn id="76" idx="1"/>
            </p:cNvCxnSpPr>
            <p:nvPr/>
          </p:nvCxnSpPr>
          <p:spPr>
            <a:xfrm rot="10800000" flipH="1" flipV="1">
              <a:off x="2496854" y="2534613"/>
              <a:ext cx="8628" cy="2016524"/>
            </a:xfrm>
            <a:prstGeom prst="bentConnector3">
              <a:avLst>
                <a:gd name="adj1" fmla="val -5164302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 Box 46"/>
            <p:cNvSpPr txBox="1"/>
            <p:nvPr/>
          </p:nvSpPr>
          <p:spPr>
            <a:xfrm>
              <a:off x="1689547" y="3137475"/>
              <a:ext cx="765763" cy="38038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>
                  <a:ea typeface="Calibri"/>
                  <a:cs typeface="Times New Roman"/>
                </a:rPr>
                <a:t>Lokal 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0" name="Text Box 52"/>
            <p:cNvSpPr txBox="1"/>
            <p:nvPr/>
          </p:nvSpPr>
          <p:spPr>
            <a:xfrm>
              <a:off x="846509" y="4911237"/>
              <a:ext cx="1023214" cy="278898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Lingkungan</a:t>
              </a:r>
            </a:p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95" name="Text Box 52"/>
            <p:cNvSpPr txBox="1"/>
            <p:nvPr/>
          </p:nvSpPr>
          <p:spPr>
            <a:xfrm>
              <a:off x="7568051" y="4576403"/>
              <a:ext cx="1023214" cy="278898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Lingkungan</a:t>
              </a:r>
            </a:p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</p:grpSp>
      <p:sp>
        <p:nvSpPr>
          <p:cNvPr id="97" name="TextBox 97">
            <a:extLst>
              <a:ext uri="{FF2B5EF4-FFF2-40B4-BE49-F238E27FC236}">
                <a16:creationId xmlns:a16="http://schemas.microsoft.com/office/drawing/2014/main" id="{2CF314E3-4556-4DA2-B823-0754B19E3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12" y="178429"/>
            <a:ext cx="9301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sz="2800" b="1" dirty="0">
                <a:solidFill>
                  <a:schemeClr val="bg1"/>
                </a:solidFill>
                <a:latin typeface="Agency FB" panose="020B0503020202020204" pitchFamily="34" charset="0"/>
              </a:rPr>
              <a:t>KONSEP RENCANA KETERPADUAN PSU</a:t>
            </a:r>
            <a:endParaRPr lang="id-ID" altLang="id-ID" sz="2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99" name="TextBox 20">
            <a:extLst>
              <a:ext uri="{FF2B5EF4-FFF2-40B4-BE49-F238E27FC236}">
                <a16:creationId xmlns:a16="http://schemas.microsoft.com/office/drawing/2014/main" id="{E2D7A80B-0557-4B14-812C-8CF96EFCD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006" y="180977"/>
            <a:ext cx="87503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b="1" dirty="0">
                <a:solidFill>
                  <a:schemeClr val="bg1"/>
                </a:solidFill>
                <a:latin typeface="Agency FB" panose="020B0503020202020204" pitchFamily="34" charset="0"/>
              </a:rPr>
              <a:t>HIRARKI PSU</a:t>
            </a:r>
            <a:endParaRPr lang="id-ID" altLang="id-ID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90519" y="78228"/>
            <a:ext cx="7628597" cy="801266"/>
            <a:chOff x="3154853" y="78228"/>
            <a:chExt cx="4564263" cy="801266"/>
          </a:xfrm>
        </p:grpSpPr>
        <p:sp>
          <p:nvSpPr>
            <p:cNvPr id="90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5109361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4861989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0" name="TextBox 20">
            <a:extLst>
              <a:ext uri="{FF2B5EF4-FFF2-40B4-BE49-F238E27FC236}">
                <a16:creationId xmlns:a16="http://schemas.microsoft.com/office/drawing/2014/main" id="{DCBCF2C1-A546-4105-987B-340D42EB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97" y="199305"/>
            <a:ext cx="7949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sz="4000" b="1" dirty="0">
                <a:solidFill>
                  <a:schemeClr val="bg1"/>
                </a:solidFill>
                <a:latin typeface="Agency FB" panose="020B0503020202020204" pitchFamily="34" charset="0"/>
              </a:rPr>
              <a:t>HIRARKI PSU</a:t>
            </a:r>
            <a:endParaRPr lang="id-ID" altLang="id-ID" sz="40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101" name="Group 100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102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103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05" name="TextBox 104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12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10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10E94F64-9215-49A1-BC87-89E3E3EC6584}"/>
              </a:ext>
            </a:extLst>
          </p:cNvPr>
          <p:cNvSpPr/>
          <p:nvPr/>
        </p:nvSpPr>
        <p:spPr>
          <a:xfrm>
            <a:off x="717547" y="5837186"/>
            <a:ext cx="7200800" cy="478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err="1"/>
              <a:t>Permen</a:t>
            </a:r>
            <a:r>
              <a:rPr lang="en-US" sz="1200" dirty="0"/>
              <a:t> PU No: 19/PRT/M/2011 </a:t>
            </a:r>
            <a:r>
              <a:rPr lang="en-US" sz="1200" dirty="0" err="1"/>
              <a:t>tentang</a:t>
            </a:r>
            <a:r>
              <a:rPr lang="en-US" sz="1200" dirty="0"/>
              <a:t> </a:t>
            </a:r>
            <a:r>
              <a:rPr lang="en-US" sz="1200" dirty="0" err="1"/>
              <a:t>Persyaratan</a:t>
            </a:r>
            <a:r>
              <a:rPr lang="en-US" sz="1200" dirty="0"/>
              <a:t> </a:t>
            </a:r>
            <a:r>
              <a:rPr lang="en-US" sz="1200" dirty="0" err="1"/>
              <a:t>Teknis</a:t>
            </a:r>
            <a:r>
              <a:rPr lang="en-US" sz="1200" dirty="0"/>
              <a:t> Jalan dan </a:t>
            </a:r>
            <a:r>
              <a:rPr lang="en-US" sz="1200" dirty="0" err="1"/>
              <a:t>Kriteria</a:t>
            </a:r>
            <a:r>
              <a:rPr lang="en-US" sz="1200" dirty="0"/>
              <a:t> </a:t>
            </a:r>
            <a:r>
              <a:rPr lang="en-US" sz="1200" dirty="0" err="1"/>
              <a:t>Perencanaan</a:t>
            </a:r>
            <a:r>
              <a:rPr lang="en-US" sz="1200" dirty="0"/>
              <a:t> </a:t>
            </a:r>
            <a:r>
              <a:rPr lang="en-US" sz="1200" dirty="0" err="1"/>
              <a:t>Teknis</a:t>
            </a:r>
            <a:r>
              <a:rPr lang="en-US" sz="1200" dirty="0"/>
              <a:t> Jalan</a:t>
            </a:r>
            <a:endParaRPr lang="id-ID" sz="1200" dirty="0"/>
          </a:p>
        </p:txBody>
      </p:sp>
    </p:spTree>
    <p:extLst>
      <p:ext uri="{BB962C8B-B14F-4D97-AF65-F5344CB8AC3E}">
        <p14:creationId xmlns:p14="http://schemas.microsoft.com/office/powerpoint/2010/main" val="1308464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7">
            <a:extLst>
              <a:ext uri="{FF2B5EF4-FFF2-40B4-BE49-F238E27FC236}">
                <a16:creationId xmlns:a16="http://schemas.microsoft.com/office/drawing/2014/main" id="{0B721416-CDF1-4B6C-8F40-BED085A9A753}"/>
              </a:ext>
            </a:extLst>
          </p:cNvPr>
          <p:cNvSpPr/>
          <p:nvPr/>
        </p:nvSpPr>
        <p:spPr>
          <a:xfrm>
            <a:off x="7285717" y="6344225"/>
            <a:ext cx="1672574" cy="246079"/>
          </a:xfrm>
          <a:custGeom>
            <a:avLst/>
            <a:gdLst>
              <a:gd name="connsiteX0" fmla="*/ 0 w 1691681"/>
              <a:gd name="connsiteY0" fmla="*/ 0 h 306017"/>
              <a:gd name="connsiteX1" fmla="*/ 1691681 w 1691681"/>
              <a:gd name="connsiteY1" fmla="*/ 0 h 306017"/>
              <a:gd name="connsiteX2" fmla="*/ 1691681 w 1691681"/>
              <a:gd name="connsiteY2" fmla="*/ 306017 h 306017"/>
              <a:gd name="connsiteX3" fmla="*/ 0 w 1691681"/>
              <a:gd name="connsiteY3" fmla="*/ 306017 h 306017"/>
              <a:gd name="connsiteX4" fmla="*/ 0 w 1691681"/>
              <a:gd name="connsiteY4" fmla="*/ 0 h 306017"/>
              <a:gd name="connsiteX0" fmla="*/ 0 w 1691681"/>
              <a:gd name="connsiteY0" fmla="*/ 0 h 306017"/>
              <a:gd name="connsiteX1" fmla="*/ 1691681 w 1691681"/>
              <a:gd name="connsiteY1" fmla="*/ 0 h 306017"/>
              <a:gd name="connsiteX2" fmla="*/ 1691681 w 1691681"/>
              <a:gd name="connsiteY2" fmla="*/ 306017 h 306017"/>
              <a:gd name="connsiteX3" fmla="*/ 124287 w 1691681"/>
              <a:gd name="connsiteY3" fmla="*/ 288261 h 306017"/>
              <a:gd name="connsiteX4" fmla="*/ 0 w 1691681"/>
              <a:gd name="connsiteY4" fmla="*/ 0 h 306017"/>
              <a:gd name="connsiteX0" fmla="*/ 0 w 1691681"/>
              <a:gd name="connsiteY0" fmla="*/ 0 h 306017"/>
              <a:gd name="connsiteX1" fmla="*/ 1691681 w 1691681"/>
              <a:gd name="connsiteY1" fmla="*/ 0 h 306017"/>
              <a:gd name="connsiteX2" fmla="*/ 1691681 w 1691681"/>
              <a:gd name="connsiteY2" fmla="*/ 306017 h 306017"/>
              <a:gd name="connsiteX3" fmla="*/ 168675 w 1691681"/>
              <a:gd name="connsiteY3" fmla="*/ 297139 h 306017"/>
              <a:gd name="connsiteX4" fmla="*/ 0 w 1691681"/>
              <a:gd name="connsiteY4" fmla="*/ 0 h 306017"/>
              <a:gd name="connsiteX0" fmla="*/ 0 w 1691681"/>
              <a:gd name="connsiteY0" fmla="*/ 0 h 307234"/>
              <a:gd name="connsiteX1" fmla="*/ 1691681 w 1691681"/>
              <a:gd name="connsiteY1" fmla="*/ 0 h 307234"/>
              <a:gd name="connsiteX2" fmla="*/ 1691681 w 1691681"/>
              <a:gd name="connsiteY2" fmla="*/ 306017 h 307234"/>
              <a:gd name="connsiteX3" fmla="*/ 148142 w 1691681"/>
              <a:gd name="connsiteY3" fmla="*/ 307234 h 307234"/>
              <a:gd name="connsiteX4" fmla="*/ 168675 w 1691681"/>
              <a:gd name="connsiteY4" fmla="*/ 297139 h 307234"/>
              <a:gd name="connsiteX5" fmla="*/ 0 w 1691681"/>
              <a:gd name="connsiteY5" fmla="*/ 0 h 307234"/>
              <a:gd name="connsiteX0" fmla="*/ 0 w 1691681"/>
              <a:gd name="connsiteY0" fmla="*/ 0 h 307234"/>
              <a:gd name="connsiteX1" fmla="*/ 1691681 w 1691681"/>
              <a:gd name="connsiteY1" fmla="*/ 0 h 307234"/>
              <a:gd name="connsiteX2" fmla="*/ 1691681 w 1691681"/>
              <a:gd name="connsiteY2" fmla="*/ 306017 h 307234"/>
              <a:gd name="connsiteX3" fmla="*/ 148142 w 1691681"/>
              <a:gd name="connsiteY3" fmla="*/ 307234 h 307234"/>
              <a:gd name="connsiteX4" fmla="*/ 141321 w 1691681"/>
              <a:gd name="connsiteY4" fmla="*/ 297139 h 307234"/>
              <a:gd name="connsiteX5" fmla="*/ 0 w 1691681"/>
              <a:gd name="connsiteY5" fmla="*/ 0 h 307234"/>
              <a:gd name="connsiteX0" fmla="*/ 136125 w 1550360"/>
              <a:gd name="connsiteY0" fmla="*/ 0 h 307234"/>
              <a:gd name="connsiteX1" fmla="*/ 1550360 w 1550360"/>
              <a:gd name="connsiteY1" fmla="*/ 0 h 307234"/>
              <a:gd name="connsiteX2" fmla="*/ 1550360 w 1550360"/>
              <a:gd name="connsiteY2" fmla="*/ 306017 h 307234"/>
              <a:gd name="connsiteX3" fmla="*/ 6821 w 1550360"/>
              <a:gd name="connsiteY3" fmla="*/ 307234 h 307234"/>
              <a:gd name="connsiteX4" fmla="*/ 0 w 1550360"/>
              <a:gd name="connsiteY4" fmla="*/ 297139 h 307234"/>
              <a:gd name="connsiteX5" fmla="*/ 136125 w 1550360"/>
              <a:gd name="connsiteY5" fmla="*/ 0 h 307234"/>
              <a:gd name="connsiteX0" fmla="*/ 129304 w 1543539"/>
              <a:gd name="connsiteY0" fmla="*/ 0 h 307234"/>
              <a:gd name="connsiteX1" fmla="*/ 1543539 w 1543539"/>
              <a:gd name="connsiteY1" fmla="*/ 0 h 307234"/>
              <a:gd name="connsiteX2" fmla="*/ 1543539 w 1543539"/>
              <a:gd name="connsiteY2" fmla="*/ 306017 h 307234"/>
              <a:gd name="connsiteX3" fmla="*/ 0 w 1543539"/>
              <a:gd name="connsiteY3" fmla="*/ 307234 h 307234"/>
              <a:gd name="connsiteX4" fmla="*/ 28348 w 1543539"/>
              <a:gd name="connsiteY4" fmla="*/ 136923 h 307234"/>
              <a:gd name="connsiteX5" fmla="*/ 129304 w 1543539"/>
              <a:gd name="connsiteY5" fmla="*/ 0 h 307234"/>
              <a:gd name="connsiteX0" fmla="*/ 129304 w 1543539"/>
              <a:gd name="connsiteY0" fmla="*/ 0 h 307234"/>
              <a:gd name="connsiteX1" fmla="*/ 1543539 w 1543539"/>
              <a:gd name="connsiteY1" fmla="*/ 0 h 307234"/>
              <a:gd name="connsiteX2" fmla="*/ 1543539 w 1543539"/>
              <a:gd name="connsiteY2" fmla="*/ 306017 h 307234"/>
              <a:gd name="connsiteX3" fmla="*/ 0 w 1543539"/>
              <a:gd name="connsiteY3" fmla="*/ 307234 h 307234"/>
              <a:gd name="connsiteX4" fmla="*/ 71333 w 1543539"/>
              <a:gd name="connsiteY4" fmla="*/ 136923 h 307234"/>
              <a:gd name="connsiteX5" fmla="*/ 129304 w 1543539"/>
              <a:gd name="connsiteY5" fmla="*/ 0 h 307234"/>
              <a:gd name="connsiteX0" fmla="*/ 129304 w 1543539"/>
              <a:gd name="connsiteY0" fmla="*/ 0 h 307234"/>
              <a:gd name="connsiteX1" fmla="*/ 1543539 w 1543539"/>
              <a:gd name="connsiteY1" fmla="*/ 0 h 307234"/>
              <a:gd name="connsiteX2" fmla="*/ 1543539 w 1543539"/>
              <a:gd name="connsiteY2" fmla="*/ 235679 h 307234"/>
              <a:gd name="connsiteX3" fmla="*/ 0 w 1543539"/>
              <a:gd name="connsiteY3" fmla="*/ 307234 h 307234"/>
              <a:gd name="connsiteX4" fmla="*/ 71333 w 1543539"/>
              <a:gd name="connsiteY4" fmla="*/ 136923 h 307234"/>
              <a:gd name="connsiteX5" fmla="*/ 129304 w 1543539"/>
              <a:gd name="connsiteY5" fmla="*/ 0 h 307234"/>
              <a:gd name="connsiteX0" fmla="*/ 129304 w 1543539"/>
              <a:gd name="connsiteY0" fmla="*/ 0 h 307234"/>
              <a:gd name="connsiteX1" fmla="*/ 1543539 w 1543539"/>
              <a:gd name="connsiteY1" fmla="*/ 0 h 307234"/>
              <a:gd name="connsiteX2" fmla="*/ 1539631 w 1543539"/>
              <a:gd name="connsiteY2" fmla="*/ 306018 h 307234"/>
              <a:gd name="connsiteX3" fmla="*/ 0 w 1543539"/>
              <a:gd name="connsiteY3" fmla="*/ 307234 h 307234"/>
              <a:gd name="connsiteX4" fmla="*/ 71333 w 1543539"/>
              <a:gd name="connsiteY4" fmla="*/ 136923 h 307234"/>
              <a:gd name="connsiteX5" fmla="*/ 129304 w 1543539"/>
              <a:gd name="connsiteY5" fmla="*/ 0 h 307234"/>
              <a:gd name="connsiteX0" fmla="*/ 129304 w 1543915"/>
              <a:gd name="connsiteY0" fmla="*/ 0 h 309926"/>
              <a:gd name="connsiteX1" fmla="*/ 1543539 w 1543915"/>
              <a:gd name="connsiteY1" fmla="*/ 0 h 309926"/>
              <a:gd name="connsiteX2" fmla="*/ 1543539 w 1543915"/>
              <a:gd name="connsiteY2" fmla="*/ 309926 h 309926"/>
              <a:gd name="connsiteX3" fmla="*/ 0 w 1543915"/>
              <a:gd name="connsiteY3" fmla="*/ 307234 h 309926"/>
              <a:gd name="connsiteX4" fmla="*/ 71333 w 1543915"/>
              <a:gd name="connsiteY4" fmla="*/ 136923 h 309926"/>
              <a:gd name="connsiteX5" fmla="*/ 129304 w 1543915"/>
              <a:gd name="connsiteY5" fmla="*/ 0 h 309926"/>
              <a:gd name="connsiteX0" fmla="*/ 129304 w 1543915"/>
              <a:gd name="connsiteY0" fmla="*/ 0 h 329180"/>
              <a:gd name="connsiteX1" fmla="*/ 1543539 w 1543915"/>
              <a:gd name="connsiteY1" fmla="*/ 0 h 329180"/>
              <a:gd name="connsiteX2" fmla="*/ 1543539 w 1543915"/>
              <a:gd name="connsiteY2" fmla="*/ 309926 h 329180"/>
              <a:gd name="connsiteX3" fmla="*/ 0 w 1543915"/>
              <a:gd name="connsiteY3" fmla="*/ 329180 h 329180"/>
              <a:gd name="connsiteX4" fmla="*/ 71333 w 1543915"/>
              <a:gd name="connsiteY4" fmla="*/ 136923 h 329180"/>
              <a:gd name="connsiteX5" fmla="*/ 129304 w 1543915"/>
              <a:gd name="connsiteY5" fmla="*/ 0 h 32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915" h="329180">
                <a:moveTo>
                  <a:pt x="129304" y="0"/>
                </a:moveTo>
                <a:lnTo>
                  <a:pt x="1543539" y="0"/>
                </a:lnTo>
                <a:cubicBezTo>
                  <a:pt x="1542236" y="102006"/>
                  <a:pt x="1544842" y="207920"/>
                  <a:pt x="1543539" y="309926"/>
                </a:cubicBezTo>
                <a:lnTo>
                  <a:pt x="0" y="329180"/>
                </a:lnTo>
                <a:lnTo>
                  <a:pt x="71333" y="136923"/>
                </a:lnTo>
                <a:lnTo>
                  <a:pt x="129304" y="0"/>
                </a:lnTo>
                <a:close/>
              </a:path>
            </a:pathLst>
          </a:custGeom>
          <a:solidFill>
            <a:srgbClr val="FADA0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7"/>
          </a:p>
        </p:txBody>
      </p:sp>
      <p:sp>
        <p:nvSpPr>
          <p:cNvPr id="27" name="Rectangle 17">
            <a:extLst>
              <a:ext uri="{FF2B5EF4-FFF2-40B4-BE49-F238E27FC236}">
                <a16:creationId xmlns:a16="http://schemas.microsoft.com/office/drawing/2014/main" id="{0B721416-CDF1-4B6C-8F40-BED085A9A753}"/>
              </a:ext>
            </a:extLst>
          </p:cNvPr>
          <p:cNvSpPr/>
          <p:nvPr/>
        </p:nvSpPr>
        <p:spPr>
          <a:xfrm flipH="1">
            <a:off x="7707586" y="6352716"/>
            <a:ext cx="1672575" cy="246079"/>
          </a:xfrm>
          <a:custGeom>
            <a:avLst/>
            <a:gdLst>
              <a:gd name="connsiteX0" fmla="*/ 0 w 1691681"/>
              <a:gd name="connsiteY0" fmla="*/ 0 h 306017"/>
              <a:gd name="connsiteX1" fmla="*/ 1691681 w 1691681"/>
              <a:gd name="connsiteY1" fmla="*/ 0 h 306017"/>
              <a:gd name="connsiteX2" fmla="*/ 1691681 w 1691681"/>
              <a:gd name="connsiteY2" fmla="*/ 306017 h 306017"/>
              <a:gd name="connsiteX3" fmla="*/ 0 w 1691681"/>
              <a:gd name="connsiteY3" fmla="*/ 306017 h 306017"/>
              <a:gd name="connsiteX4" fmla="*/ 0 w 1691681"/>
              <a:gd name="connsiteY4" fmla="*/ 0 h 306017"/>
              <a:gd name="connsiteX0" fmla="*/ 0 w 1691681"/>
              <a:gd name="connsiteY0" fmla="*/ 0 h 306017"/>
              <a:gd name="connsiteX1" fmla="*/ 1691681 w 1691681"/>
              <a:gd name="connsiteY1" fmla="*/ 0 h 306017"/>
              <a:gd name="connsiteX2" fmla="*/ 1691681 w 1691681"/>
              <a:gd name="connsiteY2" fmla="*/ 306017 h 306017"/>
              <a:gd name="connsiteX3" fmla="*/ 124287 w 1691681"/>
              <a:gd name="connsiteY3" fmla="*/ 288261 h 306017"/>
              <a:gd name="connsiteX4" fmla="*/ 0 w 1691681"/>
              <a:gd name="connsiteY4" fmla="*/ 0 h 306017"/>
              <a:gd name="connsiteX0" fmla="*/ 0 w 1691681"/>
              <a:gd name="connsiteY0" fmla="*/ 0 h 306017"/>
              <a:gd name="connsiteX1" fmla="*/ 1691681 w 1691681"/>
              <a:gd name="connsiteY1" fmla="*/ 0 h 306017"/>
              <a:gd name="connsiteX2" fmla="*/ 1691681 w 1691681"/>
              <a:gd name="connsiteY2" fmla="*/ 306017 h 306017"/>
              <a:gd name="connsiteX3" fmla="*/ 168675 w 1691681"/>
              <a:gd name="connsiteY3" fmla="*/ 297139 h 306017"/>
              <a:gd name="connsiteX4" fmla="*/ 0 w 1691681"/>
              <a:gd name="connsiteY4" fmla="*/ 0 h 306017"/>
              <a:gd name="connsiteX0" fmla="*/ 0 w 1691681"/>
              <a:gd name="connsiteY0" fmla="*/ 0 h 307234"/>
              <a:gd name="connsiteX1" fmla="*/ 1691681 w 1691681"/>
              <a:gd name="connsiteY1" fmla="*/ 0 h 307234"/>
              <a:gd name="connsiteX2" fmla="*/ 1691681 w 1691681"/>
              <a:gd name="connsiteY2" fmla="*/ 306017 h 307234"/>
              <a:gd name="connsiteX3" fmla="*/ 148142 w 1691681"/>
              <a:gd name="connsiteY3" fmla="*/ 307234 h 307234"/>
              <a:gd name="connsiteX4" fmla="*/ 168675 w 1691681"/>
              <a:gd name="connsiteY4" fmla="*/ 297139 h 307234"/>
              <a:gd name="connsiteX5" fmla="*/ 0 w 1691681"/>
              <a:gd name="connsiteY5" fmla="*/ 0 h 307234"/>
              <a:gd name="connsiteX0" fmla="*/ 0 w 1691681"/>
              <a:gd name="connsiteY0" fmla="*/ 0 h 307234"/>
              <a:gd name="connsiteX1" fmla="*/ 1691681 w 1691681"/>
              <a:gd name="connsiteY1" fmla="*/ 0 h 307234"/>
              <a:gd name="connsiteX2" fmla="*/ 1691681 w 1691681"/>
              <a:gd name="connsiteY2" fmla="*/ 306017 h 307234"/>
              <a:gd name="connsiteX3" fmla="*/ 148142 w 1691681"/>
              <a:gd name="connsiteY3" fmla="*/ 307234 h 307234"/>
              <a:gd name="connsiteX4" fmla="*/ 141321 w 1691681"/>
              <a:gd name="connsiteY4" fmla="*/ 297139 h 307234"/>
              <a:gd name="connsiteX5" fmla="*/ 0 w 1691681"/>
              <a:gd name="connsiteY5" fmla="*/ 0 h 307234"/>
              <a:gd name="connsiteX0" fmla="*/ 136125 w 1550360"/>
              <a:gd name="connsiteY0" fmla="*/ 0 h 307234"/>
              <a:gd name="connsiteX1" fmla="*/ 1550360 w 1550360"/>
              <a:gd name="connsiteY1" fmla="*/ 0 h 307234"/>
              <a:gd name="connsiteX2" fmla="*/ 1550360 w 1550360"/>
              <a:gd name="connsiteY2" fmla="*/ 306017 h 307234"/>
              <a:gd name="connsiteX3" fmla="*/ 6821 w 1550360"/>
              <a:gd name="connsiteY3" fmla="*/ 307234 h 307234"/>
              <a:gd name="connsiteX4" fmla="*/ 0 w 1550360"/>
              <a:gd name="connsiteY4" fmla="*/ 297139 h 307234"/>
              <a:gd name="connsiteX5" fmla="*/ 136125 w 1550360"/>
              <a:gd name="connsiteY5" fmla="*/ 0 h 307234"/>
              <a:gd name="connsiteX0" fmla="*/ 129304 w 1543539"/>
              <a:gd name="connsiteY0" fmla="*/ 0 h 307234"/>
              <a:gd name="connsiteX1" fmla="*/ 1543539 w 1543539"/>
              <a:gd name="connsiteY1" fmla="*/ 0 h 307234"/>
              <a:gd name="connsiteX2" fmla="*/ 1543539 w 1543539"/>
              <a:gd name="connsiteY2" fmla="*/ 306017 h 307234"/>
              <a:gd name="connsiteX3" fmla="*/ 0 w 1543539"/>
              <a:gd name="connsiteY3" fmla="*/ 307234 h 307234"/>
              <a:gd name="connsiteX4" fmla="*/ 28348 w 1543539"/>
              <a:gd name="connsiteY4" fmla="*/ 136923 h 307234"/>
              <a:gd name="connsiteX5" fmla="*/ 129304 w 1543539"/>
              <a:gd name="connsiteY5" fmla="*/ 0 h 307234"/>
              <a:gd name="connsiteX0" fmla="*/ 129304 w 1543539"/>
              <a:gd name="connsiteY0" fmla="*/ 0 h 307234"/>
              <a:gd name="connsiteX1" fmla="*/ 1543539 w 1543539"/>
              <a:gd name="connsiteY1" fmla="*/ 0 h 307234"/>
              <a:gd name="connsiteX2" fmla="*/ 1543539 w 1543539"/>
              <a:gd name="connsiteY2" fmla="*/ 306017 h 307234"/>
              <a:gd name="connsiteX3" fmla="*/ 0 w 1543539"/>
              <a:gd name="connsiteY3" fmla="*/ 307234 h 307234"/>
              <a:gd name="connsiteX4" fmla="*/ 71333 w 1543539"/>
              <a:gd name="connsiteY4" fmla="*/ 136923 h 307234"/>
              <a:gd name="connsiteX5" fmla="*/ 129304 w 1543539"/>
              <a:gd name="connsiteY5" fmla="*/ 0 h 307234"/>
              <a:gd name="connsiteX0" fmla="*/ 129304 w 1543539"/>
              <a:gd name="connsiteY0" fmla="*/ 0 h 307234"/>
              <a:gd name="connsiteX1" fmla="*/ 1543539 w 1543539"/>
              <a:gd name="connsiteY1" fmla="*/ 0 h 307234"/>
              <a:gd name="connsiteX2" fmla="*/ 1543539 w 1543539"/>
              <a:gd name="connsiteY2" fmla="*/ 235679 h 307234"/>
              <a:gd name="connsiteX3" fmla="*/ 0 w 1543539"/>
              <a:gd name="connsiteY3" fmla="*/ 307234 h 307234"/>
              <a:gd name="connsiteX4" fmla="*/ 71333 w 1543539"/>
              <a:gd name="connsiteY4" fmla="*/ 136923 h 307234"/>
              <a:gd name="connsiteX5" fmla="*/ 129304 w 1543539"/>
              <a:gd name="connsiteY5" fmla="*/ 0 h 307234"/>
              <a:gd name="connsiteX0" fmla="*/ 129304 w 1543539"/>
              <a:gd name="connsiteY0" fmla="*/ 0 h 307234"/>
              <a:gd name="connsiteX1" fmla="*/ 1543539 w 1543539"/>
              <a:gd name="connsiteY1" fmla="*/ 0 h 307234"/>
              <a:gd name="connsiteX2" fmla="*/ 1539631 w 1543539"/>
              <a:gd name="connsiteY2" fmla="*/ 306018 h 307234"/>
              <a:gd name="connsiteX3" fmla="*/ 0 w 1543539"/>
              <a:gd name="connsiteY3" fmla="*/ 307234 h 307234"/>
              <a:gd name="connsiteX4" fmla="*/ 71333 w 1543539"/>
              <a:gd name="connsiteY4" fmla="*/ 136923 h 307234"/>
              <a:gd name="connsiteX5" fmla="*/ 129304 w 1543539"/>
              <a:gd name="connsiteY5" fmla="*/ 0 h 307234"/>
              <a:gd name="connsiteX0" fmla="*/ 129304 w 1543915"/>
              <a:gd name="connsiteY0" fmla="*/ 0 h 309926"/>
              <a:gd name="connsiteX1" fmla="*/ 1543539 w 1543915"/>
              <a:gd name="connsiteY1" fmla="*/ 0 h 309926"/>
              <a:gd name="connsiteX2" fmla="*/ 1543539 w 1543915"/>
              <a:gd name="connsiteY2" fmla="*/ 309926 h 309926"/>
              <a:gd name="connsiteX3" fmla="*/ 0 w 1543915"/>
              <a:gd name="connsiteY3" fmla="*/ 307234 h 309926"/>
              <a:gd name="connsiteX4" fmla="*/ 71333 w 1543915"/>
              <a:gd name="connsiteY4" fmla="*/ 136923 h 309926"/>
              <a:gd name="connsiteX5" fmla="*/ 129304 w 1543915"/>
              <a:gd name="connsiteY5" fmla="*/ 0 h 309926"/>
              <a:gd name="connsiteX0" fmla="*/ 129304 w 1543915"/>
              <a:gd name="connsiteY0" fmla="*/ 0 h 329180"/>
              <a:gd name="connsiteX1" fmla="*/ 1543539 w 1543915"/>
              <a:gd name="connsiteY1" fmla="*/ 0 h 329180"/>
              <a:gd name="connsiteX2" fmla="*/ 1543539 w 1543915"/>
              <a:gd name="connsiteY2" fmla="*/ 309926 h 329180"/>
              <a:gd name="connsiteX3" fmla="*/ 0 w 1543915"/>
              <a:gd name="connsiteY3" fmla="*/ 329180 h 329180"/>
              <a:gd name="connsiteX4" fmla="*/ 71333 w 1543915"/>
              <a:gd name="connsiteY4" fmla="*/ 136923 h 329180"/>
              <a:gd name="connsiteX5" fmla="*/ 129304 w 1543915"/>
              <a:gd name="connsiteY5" fmla="*/ 0 h 32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915" h="329180">
                <a:moveTo>
                  <a:pt x="129304" y="0"/>
                </a:moveTo>
                <a:lnTo>
                  <a:pt x="1543539" y="0"/>
                </a:lnTo>
                <a:cubicBezTo>
                  <a:pt x="1542236" y="102006"/>
                  <a:pt x="1544842" y="207920"/>
                  <a:pt x="1543539" y="309926"/>
                </a:cubicBezTo>
                <a:lnTo>
                  <a:pt x="0" y="329180"/>
                </a:lnTo>
                <a:lnTo>
                  <a:pt x="71333" y="136923"/>
                </a:lnTo>
                <a:lnTo>
                  <a:pt x="129304" y="0"/>
                </a:lnTo>
                <a:close/>
              </a:path>
            </a:pathLst>
          </a:custGeom>
          <a:solidFill>
            <a:srgbClr val="FADA0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7"/>
          </a:p>
        </p:txBody>
      </p:sp>
      <p:sp>
        <p:nvSpPr>
          <p:cNvPr id="21" name="Round Same Side Corner Rectangle 17">
            <a:extLst>
              <a:ext uri="{FF2B5EF4-FFF2-40B4-BE49-F238E27FC236}">
                <a16:creationId xmlns:a16="http://schemas.microsoft.com/office/drawing/2014/main" id="{F0992F27-E4FA-41B8-BA18-96FD70354522}"/>
              </a:ext>
            </a:extLst>
          </p:cNvPr>
          <p:cNvSpPr/>
          <p:nvPr/>
        </p:nvSpPr>
        <p:spPr>
          <a:xfrm rot="5400000">
            <a:off x="6807741" y="-1876280"/>
            <a:ext cx="655247" cy="4564263"/>
          </a:xfrm>
          <a:prstGeom prst="snip1Rect">
            <a:avLst>
              <a:gd name="adj" fmla="val 50000"/>
            </a:avLst>
          </a:prstGeom>
          <a:solidFill>
            <a:srgbClr val="FADA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81268" y="78229"/>
            <a:ext cx="4653793" cy="6202260"/>
            <a:chOff x="81268" y="75578"/>
            <a:chExt cx="4653793" cy="657668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95" t="15224" r="61956"/>
            <a:stretch/>
          </p:blipFill>
          <p:spPr>
            <a:xfrm>
              <a:off x="81268" y="75578"/>
              <a:ext cx="2159770" cy="6576689"/>
            </a:xfrm>
            <a:prstGeom prst="rect">
              <a:avLst/>
            </a:prstGeom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95" r="3903"/>
            <a:stretch/>
          </p:blipFill>
          <p:spPr bwMode="auto">
            <a:xfrm>
              <a:off x="2288984" y="75578"/>
              <a:ext cx="2446077" cy="65504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783007" y="733474"/>
            <a:ext cx="4850513" cy="5287815"/>
          </a:xfrm>
        </p:spPr>
        <p:txBody>
          <a:bodyPr>
            <a:normAutofit/>
          </a:bodyPr>
          <a:lstStyle/>
          <a:p>
            <a:pPr marL="457135" indent="-457135">
              <a:buFont typeface="+mj-lt"/>
              <a:buAutoNum type="arabicPeriod"/>
            </a:pPr>
            <a:endParaRPr lang="en-AU" sz="1800" b="1" dirty="0">
              <a:latin typeface="Century Schoolbook" pitchFamily="18" charset="0"/>
            </a:endParaRPr>
          </a:p>
          <a:p>
            <a:pPr marL="363538" indent="-363538">
              <a:buFont typeface="+mj-lt"/>
              <a:buAutoNum type="arabicPeriod"/>
            </a:pPr>
            <a:r>
              <a:rPr lang="en-AU" sz="1800" b="1" dirty="0" err="1">
                <a:latin typeface="Century Schoolbook" pitchFamily="18" charset="0"/>
              </a:rPr>
              <a:t>Latar</a:t>
            </a:r>
            <a:r>
              <a:rPr lang="en-AU" sz="1800" b="1" dirty="0">
                <a:latin typeface="Century Schoolbook" pitchFamily="18" charset="0"/>
              </a:rPr>
              <a:t> </a:t>
            </a:r>
            <a:r>
              <a:rPr lang="en-AU" sz="1800" b="1" dirty="0" err="1">
                <a:latin typeface="Century Schoolbook" pitchFamily="18" charset="0"/>
              </a:rPr>
              <a:t>Belakang</a:t>
            </a:r>
            <a:endParaRPr lang="en-AU" sz="1800" b="1" dirty="0">
              <a:latin typeface="Century Schoolbook" pitchFamily="18" charset="0"/>
            </a:endParaRPr>
          </a:p>
          <a:p>
            <a:pPr marL="363538" indent="-363538">
              <a:buFont typeface="+mj-lt"/>
              <a:buAutoNum type="arabicPeriod"/>
            </a:pPr>
            <a:r>
              <a:rPr lang="en-AU" sz="1800" b="1" dirty="0" err="1">
                <a:latin typeface="Century Schoolbook" pitchFamily="18" charset="0"/>
              </a:rPr>
              <a:t>Konsep</a:t>
            </a:r>
            <a:r>
              <a:rPr lang="en-AU" sz="1800" b="1" dirty="0">
                <a:latin typeface="Century Schoolbook" pitchFamily="18" charset="0"/>
              </a:rPr>
              <a:t> </a:t>
            </a:r>
            <a:r>
              <a:rPr lang="en-AU" sz="1800" b="1" dirty="0" err="1">
                <a:latin typeface="Century Schoolbook" pitchFamily="18" charset="0"/>
              </a:rPr>
              <a:t>Keterpaduan</a:t>
            </a:r>
            <a:r>
              <a:rPr lang="en-AU" sz="1800" b="1" dirty="0">
                <a:latin typeface="Century Schoolbook" pitchFamily="18" charset="0"/>
              </a:rPr>
              <a:t> PSU</a:t>
            </a:r>
          </a:p>
          <a:p>
            <a:pPr marL="363538" indent="-363538">
              <a:buAutoNum type="arabicPeriod" startAt="3"/>
            </a:pPr>
            <a:r>
              <a:rPr lang="en-AU" sz="1800" b="1" dirty="0" err="1">
                <a:latin typeface="Century Schoolbook" pitchFamily="18" charset="0"/>
              </a:rPr>
              <a:t>Hirarki</a:t>
            </a:r>
            <a:r>
              <a:rPr lang="en-AU" sz="1800" b="1" dirty="0">
                <a:latin typeface="Century Schoolbook" pitchFamily="18" charset="0"/>
              </a:rPr>
              <a:t> Kawasan </a:t>
            </a:r>
            <a:r>
              <a:rPr lang="en-AU" sz="1800" b="1" dirty="0" err="1">
                <a:latin typeface="Century Schoolbook" pitchFamily="18" charset="0"/>
              </a:rPr>
              <a:t>Permukiman</a:t>
            </a:r>
            <a:endParaRPr lang="en-AU" sz="1800" b="1" dirty="0">
              <a:latin typeface="Century Schoolbook" pitchFamily="18" charset="0"/>
            </a:endParaRPr>
          </a:p>
          <a:p>
            <a:pPr>
              <a:buAutoNum type="arabicPeriod" startAt="4"/>
            </a:pPr>
            <a:r>
              <a:rPr lang="en-AU" sz="1800" b="1" dirty="0" err="1">
                <a:latin typeface="Century Schoolbook" pitchFamily="18" charset="0"/>
              </a:rPr>
              <a:t>Jenis</a:t>
            </a:r>
            <a:r>
              <a:rPr lang="en-AU" sz="1800" b="1" dirty="0">
                <a:latin typeface="Century Schoolbook" pitchFamily="18" charset="0"/>
              </a:rPr>
              <a:t> dan </a:t>
            </a:r>
            <a:r>
              <a:rPr lang="en-AU" sz="1800" b="1" dirty="0" err="1">
                <a:latin typeface="Century Schoolbook" pitchFamily="18" charset="0"/>
              </a:rPr>
              <a:t>Hirarki</a:t>
            </a:r>
            <a:r>
              <a:rPr lang="en-AU" sz="1800" b="1" dirty="0">
                <a:latin typeface="Century Schoolbook" pitchFamily="18" charset="0"/>
              </a:rPr>
              <a:t> PSU</a:t>
            </a:r>
          </a:p>
          <a:p>
            <a:pPr>
              <a:buAutoNum type="arabicPeriod" startAt="4"/>
            </a:pPr>
            <a:r>
              <a:rPr lang="en-AU" sz="1800" b="1" dirty="0" err="1">
                <a:latin typeface="Century Schoolbook" pitchFamily="18" charset="0"/>
              </a:rPr>
              <a:t>Standar</a:t>
            </a:r>
            <a:r>
              <a:rPr lang="en-AU" sz="1800" b="1" dirty="0">
                <a:latin typeface="Century Schoolbook" pitchFamily="18" charset="0"/>
              </a:rPr>
              <a:t> </a:t>
            </a:r>
            <a:r>
              <a:rPr lang="en-AU" sz="1800" b="1" dirty="0" err="1">
                <a:latin typeface="Century Schoolbook" pitchFamily="18" charset="0"/>
              </a:rPr>
              <a:t>Teknis</a:t>
            </a:r>
            <a:r>
              <a:rPr lang="en-AU" sz="1800" b="1" dirty="0">
                <a:latin typeface="Century Schoolbook" pitchFamily="18" charset="0"/>
              </a:rPr>
              <a:t> PSU</a:t>
            </a:r>
          </a:p>
          <a:p>
            <a:pPr>
              <a:buAutoNum type="arabicPeriod" startAt="4"/>
            </a:pPr>
            <a:r>
              <a:rPr lang="en-AU" sz="1800" b="1" dirty="0" err="1">
                <a:latin typeface="Century Schoolbook" pitchFamily="18" charset="0"/>
              </a:rPr>
              <a:t>Catatan</a:t>
            </a:r>
            <a:r>
              <a:rPr lang="en-AU" sz="1800" b="1" dirty="0">
                <a:latin typeface="Century Schoolbook" pitchFamily="18" charset="0"/>
              </a:rPr>
              <a:t> </a:t>
            </a:r>
            <a:r>
              <a:rPr lang="en-AU" sz="1800" b="1" dirty="0" err="1">
                <a:latin typeface="Century Schoolbook" pitchFamily="18" charset="0"/>
              </a:rPr>
              <a:t>Penutup</a:t>
            </a:r>
            <a:endParaRPr lang="en-AU" sz="1800" b="1" dirty="0">
              <a:latin typeface="Century Schoolbook" pitchFamily="18" charset="0"/>
            </a:endParaRPr>
          </a:p>
          <a:p>
            <a:pPr marL="442912" indent="0">
              <a:buNone/>
            </a:pPr>
            <a:endParaRPr lang="en-AU" sz="1800" dirty="0">
              <a:latin typeface="Century Schoolbook" pitchFamily="18" charset="0"/>
            </a:endParaRPr>
          </a:p>
          <a:p>
            <a:pPr marL="442912" indent="0">
              <a:buNone/>
            </a:pPr>
            <a:endParaRPr lang="en-AU" sz="1800" b="1" dirty="0">
              <a:latin typeface="Century Schoolbook" pitchFamily="18" charset="0"/>
            </a:endParaRPr>
          </a:p>
        </p:txBody>
      </p:sp>
      <p:sp>
        <p:nvSpPr>
          <p:cNvPr id="22" name="Round Same Side Corner Rectangle 17">
            <a:extLst>
              <a:ext uri="{FF2B5EF4-FFF2-40B4-BE49-F238E27FC236}">
                <a16:creationId xmlns:a16="http://schemas.microsoft.com/office/drawing/2014/main" id="{F0992F27-E4FA-41B8-BA18-96FD70354522}"/>
              </a:ext>
            </a:extLst>
          </p:cNvPr>
          <p:cNvSpPr/>
          <p:nvPr/>
        </p:nvSpPr>
        <p:spPr>
          <a:xfrm rot="5400000">
            <a:off x="6560369" y="-1628906"/>
            <a:ext cx="801265" cy="4215535"/>
          </a:xfrm>
          <a:prstGeom prst="snip1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TextBox 20">
            <a:extLst>
              <a:ext uri="{FF2B5EF4-FFF2-40B4-BE49-F238E27FC236}">
                <a16:creationId xmlns:a16="http://schemas.microsoft.com/office/drawing/2014/main" id="{DCBCF2C1-A546-4105-987B-340D42EB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2986" y="199305"/>
            <a:ext cx="37744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rPr>
              <a:t>OUTLINE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0" y="6401565"/>
            <a:ext cx="9927263" cy="460756"/>
            <a:chOff x="0" y="6245967"/>
            <a:chExt cx="9927263" cy="616354"/>
          </a:xfrm>
        </p:grpSpPr>
        <p:sp>
          <p:nvSpPr>
            <p:cNvPr id="7" name="TextBox 6"/>
            <p:cNvSpPr txBox="1"/>
            <p:nvPr/>
          </p:nvSpPr>
          <p:spPr>
            <a:xfrm>
              <a:off x="9477502" y="6479758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100" dirty="0">
                  <a:latin typeface="Century Schoolbook" pitchFamily="18" charset="0"/>
                </a:rPr>
                <a:t>1</a:t>
              </a:r>
              <a:endParaRPr lang="en-AU" sz="1100" dirty="0">
                <a:latin typeface="Century Schoolbook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613F55-62C2-463C-9339-095A82DB057C}"/>
                </a:ext>
              </a:extLst>
            </p:cNvPr>
            <p:cNvSpPr txBox="1"/>
            <p:nvPr/>
          </p:nvSpPr>
          <p:spPr>
            <a:xfrm>
              <a:off x="9477502" y="6373118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100" dirty="0">
                  <a:latin typeface="Century Schoolbook" pitchFamily="18" charset="0"/>
                </a:rPr>
                <a:t>2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9CDFA9C-7B94-401C-8D93-EF1AD44826D7}"/>
                </a:ext>
              </a:extLst>
            </p:cNvPr>
            <p:cNvSpPr/>
            <p:nvPr/>
          </p:nvSpPr>
          <p:spPr>
            <a:xfrm>
              <a:off x="9068769" y="6633377"/>
              <a:ext cx="692767" cy="6887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1F9BDE9-1CF9-4478-A2B2-AEEF4D7EAC31}"/>
                </a:ext>
              </a:extLst>
            </p:cNvPr>
            <p:cNvCxnSpPr/>
            <p:nvPr/>
          </p:nvCxnSpPr>
          <p:spPr>
            <a:xfrm flipH="1">
              <a:off x="8073347" y="6525331"/>
              <a:ext cx="166584" cy="3369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18DA0C3-6875-418E-967E-B3C1D64361D6}"/>
                </a:ext>
              </a:extLst>
            </p:cNvPr>
            <p:cNvGrpSpPr/>
            <p:nvPr/>
          </p:nvGrpSpPr>
          <p:grpSpPr>
            <a:xfrm>
              <a:off x="0" y="6245967"/>
              <a:ext cx="9927263" cy="612033"/>
              <a:chOff x="-19630" y="6245967"/>
              <a:chExt cx="9163628" cy="61203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FBCE600-BC06-4F8C-A2B6-204506443777}"/>
                  </a:ext>
                </a:extLst>
              </p:cNvPr>
              <p:cNvSpPr/>
              <p:nvPr/>
            </p:nvSpPr>
            <p:spPr>
              <a:xfrm>
                <a:off x="-19630" y="6479758"/>
                <a:ext cx="9163628" cy="37824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  <p:sp>
            <p:nvSpPr>
              <p:cNvPr id="20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>
                <a:off x="6996272" y="6245967"/>
                <a:ext cx="154391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  <p:sp>
          <p:nvSpPr>
            <p:cNvPr id="23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8022429" y="6257325"/>
              <a:ext cx="1672575" cy="329180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</p:grpSp>
    </p:spTree>
    <p:extLst>
      <p:ext uri="{BB962C8B-B14F-4D97-AF65-F5344CB8AC3E}">
        <p14:creationId xmlns:p14="http://schemas.microsoft.com/office/powerpoint/2010/main" val="3081828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361129" y="1449768"/>
            <a:ext cx="6723888" cy="4399111"/>
            <a:chOff x="483294" y="-33720"/>
            <a:chExt cx="6724076" cy="4988158"/>
          </a:xfrm>
        </p:grpSpPr>
        <p:cxnSp>
          <p:nvCxnSpPr>
            <p:cNvPr id="36" name="Straight Connector 35"/>
            <p:cNvCxnSpPr/>
            <p:nvPr/>
          </p:nvCxnSpPr>
          <p:spPr>
            <a:xfrm flipH="1">
              <a:off x="785004" y="1189533"/>
              <a:ext cx="15204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785004" y="4804913"/>
              <a:ext cx="14414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1173192" y="3459193"/>
              <a:ext cx="11041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3830128" y="1181819"/>
              <a:ext cx="1752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3838755" y="2320506"/>
              <a:ext cx="1752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3873260" y="3467819"/>
              <a:ext cx="172402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3838755" y="4804913"/>
              <a:ext cx="18097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993366" y="327804"/>
              <a:ext cx="0" cy="609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3010619" y="1423359"/>
              <a:ext cx="0" cy="6572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3019245" y="2553419"/>
              <a:ext cx="0" cy="76595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6418053" y="155276"/>
              <a:ext cx="0" cy="7905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717985" y="155276"/>
              <a:ext cx="26860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793630" y="1178404"/>
              <a:ext cx="4313" cy="36166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190445" y="1189533"/>
              <a:ext cx="0" cy="22804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6418053" y="1423359"/>
              <a:ext cx="0" cy="6477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6435306" y="2562045"/>
              <a:ext cx="0" cy="7334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452558" y="3605842"/>
              <a:ext cx="0" cy="10477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 Box 1"/>
            <p:cNvSpPr txBox="1"/>
            <p:nvPr/>
          </p:nvSpPr>
          <p:spPr>
            <a:xfrm>
              <a:off x="2329132" y="8626"/>
              <a:ext cx="1390650" cy="323850"/>
            </a:xfrm>
            <a:prstGeom prst="rect">
              <a:avLst/>
            </a:prstGeom>
            <a:solidFill>
              <a:srgbClr val="FADA09"/>
            </a:solidFill>
            <a:ln w="6350">
              <a:solidFill>
                <a:srgbClr val="FADA09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ea typeface="Calibri"/>
                  <a:cs typeface="Times New Roman"/>
                </a:rPr>
                <a:t>Badan</a:t>
              </a:r>
              <a:r>
                <a:rPr 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Calibri"/>
                  <a:cs typeface="Times New Roman"/>
                </a:rPr>
                <a:t> Air</a:t>
              </a:r>
            </a:p>
          </p:txBody>
        </p:sp>
        <p:sp>
          <p:nvSpPr>
            <p:cNvPr id="60" name="Text Box 2"/>
            <p:cNvSpPr txBox="1"/>
            <p:nvPr/>
          </p:nvSpPr>
          <p:spPr>
            <a:xfrm>
              <a:off x="2234241" y="940279"/>
              <a:ext cx="1600200" cy="4762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KAWASAN PERMUKIMAN</a:t>
              </a:r>
              <a:endParaRPr lang="en-US" sz="1100" b="1" dirty="0">
                <a:solidFill>
                  <a:srgbClr val="FFFF00"/>
                </a:solidFill>
                <a:ea typeface="Calibri"/>
                <a:cs typeface="Times New Roman"/>
              </a:endParaRPr>
            </a:p>
          </p:txBody>
        </p:sp>
        <p:sp>
          <p:nvSpPr>
            <p:cNvPr id="61" name="Text Box 3"/>
            <p:cNvSpPr txBox="1"/>
            <p:nvPr/>
          </p:nvSpPr>
          <p:spPr>
            <a:xfrm>
              <a:off x="2242868" y="2078966"/>
              <a:ext cx="1600200" cy="4762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LINGKUNGAN </a:t>
              </a:r>
              <a:endParaRPr lang="en-US" sz="1100" b="1" dirty="0">
                <a:solidFill>
                  <a:srgbClr val="FFFF00"/>
                </a:solidFill>
                <a:ea typeface="Times New Roman"/>
                <a:cs typeface="Calibri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HUNIAN</a:t>
              </a:r>
              <a:endParaRPr lang="en-US" sz="1100" b="1" dirty="0">
                <a:solidFill>
                  <a:srgbClr val="FFFF00"/>
                </a:solidFill>
                <a:ea typeface="Calibri"/>
                <a:cs typeface="Times New Roman"/>
              </a:endParaRPr>
            </a:p>
          </p:txBody>
        </p:sp>
        <p:sp>
          <p:nvSpPr>
            <p:cNvPr id="62" name="Text Box 6"/>
            <p:cNvSpPr txBox="1"/>
            <p:nvPr/>
          </p:nvSpPr>
          <p:spPr>
            <a:xfrm>
              <a:off x="5598543" y="940279"/>
              <a:ext cx="1600200" cy="4762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KAWASAN PERMUKIMAN</a:t>
              </a:r>
              <a:endParaRPr lang="en-US" sz="1100" b="1" dirty="0">
                <a:solidFill>
                  <a:srgbClr val="FFFF00"/>
                </a:solidFill>
                <a:ea typeface="Calibri"/>
                <a:cs typeface="Times New Roman"/>
              </a:endParaRPr>
            </a:p>
          </p:txBody>
        </p:sp>
        <p:sp>
          <p:nvSpPr>
            <p:cNvPr id="63" name="Text Box 7"/>
            <p:cNvSpPr txBox="1"/>
            <p:nvPr/>
          </p:nvSpPr>
          <p:spPr>
            <a:xfrm>
              <a:off x="5598543" y="2078966"/>
              <a:ext cx="1600200" cy="4762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LINGKUNGAN </a:t>
              </a:r>
              <a:endParaRPr lang="en-US" sz="1100" b="1" dirty="0">
                <a:solidFill>
                  <a:srgbClr val="FFFF00"/>
                </a:solidFill>
                <a:ea typeface="Times New Roman"/>
                <a:cs typeface="Calibri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rgbClr val="FFFF00"/>
                  </a:solidFill>
                  <a:ea typeface="Times New Roman"/>
                  <a:cs typeface="Calibri"/>
                </a:rPr>
                <a:t>HUNIAN</a:t>
              </a:r>
              <a:endParaRPr lang="en-US" sz="1100" b="1" dirty="0">
                <a:solidFill>
                  <a:srgbClr val="FFFF00"/>
                </a:solidFill>
                <a:ea typeface="Calibri"/>
                <a:cs typeface="Times New Roman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>
            <a:xfrm flipH="1">
              <a:off x="3847381" y="1181819"/>
              <a:ext cx="1749517" cy="11099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40"/>
            <p:cNvSpPr txBox="1"/>
            <p:nvPr/>
          </p:nvSpPr>
          <p:spPr>
            <a:xfrm>
              <a:off x="4561669" y="-33720"/>
              <a:ext cx="730051" cy="55056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Primer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66" name="Text Box 41"/>
            <p:cNvSpPr txBox="1"/>
            <p:nvPr/>
          </p:nvSpPr>
          <p:spPr>
            <a:xfrm>
              <a:off x="2225616" y="500332"/>
              <a:ext cx="1595886" cy="28448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Primer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67" name="Text Box 42"/>
            <p:cNvSpPr txBox="1"/>
            <p:nvPr/>
          </p:nvSpPr>
          <p:spPr>
            <a:xfrm>
              <a:off x="4274591" y="932177"/>
              <a:ext cx="764074" cy="48435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Primer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69" name="Text Box 43"/>
            <p:cNvSpPr txBox="1"/>
            <p:nvPr/>
          </p:nvSpPr>
          <p:spPr>
            <a:xfrm>
              <a:off x="2242868" y="1639019"/>
              <a:ext cx="1578634" cy="28448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0" name="Text Box 45"/>
            <p:cNvSpPr txBox="1"/>
            <p:nvPr/>
          </p:nvSpPr>
          <p:spPr>
            <a:xfrm>
              <a:off x="4233779" y="1560642"/>
              <a:ext cx="843121" cy="46744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1" name="Text Box 46"/>
            <p:cNvSpPr txBox="1"/>
            <p:nvPr/>
          </p:nvSpPr>
          <p:spPr>
            <a:xfrm>
              <a:off x="824642" y="1861990"/>
              <a:ext cx="765784" cy="431321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Tersier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cxnSp>
          <p:nvCxnSpPr>
            <p:cNvPr id="72" name="Straight Connector 71"/>
            <p:cNvCxnSpPr/>
            <p:nvPr/>
          </p:nvCxnSpPr>
          <p:spPr>
            <a:xfrm flipH="1">
              <a:off x="3881887" y="2329132"/>
              <a:ext cx="1715601" cy="11205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 Box 48"/>
            <p:cNvSpPr txBox="1"/>
            <p:nvPr/>
          </p:nvSpPr>
          <p:spPr>
            <a:xfrm>
              <a:off x="4315566" y="2080584"/>
              <a:ext cx="752854" cy="58659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4" name="Text Box 47"/>
            <p:cNvSpPr txBox="1"/>
            <p:nvPr/>
          </p:nvSpPr>
          <p:spPr>
            <a:xfrm>
              <a:off x="4304581" y="2691335"/>
              <a:ext cx="741870" cy="52621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Tersier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5" name="Text Box 50"/>
            <p:cNvSpPr txBox="1"/>
            <p:nvPr/>
          </p:nvSpPr>
          <p:spPr>
            <a:xfrm>
              <a:off x="2242868" y="2777706"/>
              <a:ext cx="1578634" cy="28448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Tersier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6" name="Text Box 4"/>
            <p:cNvSpPr txBox="1"/>
            <p:nvPr/>
          </p:nvSpPr>
          <p:spPr>
            <a:xfrm>
              <a:off x="2242869" y="3312543"/>
              <a:ext cx="1608655" cy="3048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PERMUKIMAN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sp>
          <p:nvSpPr>
            <p:cNvPr id="77" name="Text Box 8"/>
            <p:cNvSpPr txBox="1"/>
            <p:nvPr/>
          </p:nvSpPr>
          <p:spPr>
            <a:xfrm>
              <a:off x="5607170" y="3295291"/>
              <a:ext cx="1600200" cy="3048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PERMUKIMAN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>
            <a:xfrm flipH="1">
              <a:off x="3847381" y="3485072"/>
              <a:ext cx="1770659" cy="13002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 Box 51"/>
            <p:cNvSpPr txBox="1"/>
            <p:nvPr/>
          </p:nvSpPr>
          <p:spPr>
            <a:xfrm>
              <a:off x="4292043" y="3217547"/>
              <a:ext cx="765392" cy="55209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0" name="Text Box 52"/>
            <p:cNvSpPr txBox="1"/>
            <p:nvPr/>
          </p:nvSpPr>
          <p:spPr>
            <a:xfrm>
              <a:off x="483294" y="3830128"/>
              <a:ext cx="724240" cy="40250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Saluran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1" name="Text Box 5"/>
            <p:cNvSpPr txBox="1"/>
            <p:nvPr/>
          </p:nvSpPr>
          <p:spPr>
            <a:xfrm>
              <a:off x="2242868" y="4649638"/>
              <a:ext cx="1600200" cy="3048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PERUMAHAN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sp>
          <p:nvSpPr>
            <p:cNvPr id="82" name="Text Box 55"/>
            <p:cNvSpPr txBox="1"/>
            <p:nvPr/>
          </p:nvSpPr>
          <p:spPr>
            <a:xfrm>
              <a:off x="4293360" y="3873260"/>
              <a:ext cx="745305" cy="47625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Saluran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3" name="Text Box 56"/>
            <p:cNvSpPr txBox="1"/>
            <p:nvPr/>
          </p:nvSpPr>
          <p:spPr>
            <a:xfrm>
              <a:off x="4233779" y="4644965"/>
              <a:ext cx="1057943" cy="30659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Saluran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4" name="Text Box 9"/>
            <p:cNvSpPr txBox="1"/>
            <p:nvPr/>
          </p:nvSpPr>
          <p:spPr>
            <a:xfrm>
              <a:off x="5598544" y="4649639"/>
              <a:ext cx="1600199" cy="30479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PERUMAHAN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>
              <a:off x="3010619" y="3623094"/>
              <a:ext cx="0" cy="10218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 Box 61"/>
            <p:cNvSpPr txBox="1"/>
            <p:nvPr/>
          </p:nvSpPr>
          <p:spPr>
            <a:xfrm>
              <a:off x="5582728" y="1594550"/>
              <a:ext cx="1600200" cy="28446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Sekunder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7" name="Text Box 59"/>
            <p:cNvSpPr txBox="1"/>
            <p:nvPr/>
          </p:nvSpPr>
          <p:spPr>
            <a:xfrm>
              <a:off x="5607170" y="3964133"/>
              <a:ext cx="1591572" cy="34212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Saluran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8" name="Text Box 60"/>
            <p:cNvSpPr txBox="1"/>
            <p:nvPr/>
          </p:nvSpPr>
          <p:spPr>
            <a:xfrm>
              <a:off x="5607170" y="2812211"/>
              <a:ext cx="1591571" cy="28446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ea typeface="Calibri"/>
                  <a:cs typeface="Times New Roman"/>
                </a:rPr>
                <a:t>Saluran</a:t>
              </a:r>
              <a:r>
                <a:rPr lang="en-US" sz="1100" b="1" i="1" dirty="0">
                  <a:ea typeface="Calibri"/>
                  <a:cs typeface="Times New Roman"/>
                </a:rPr>
                <a:t> </a:t>
              </a:r>
              <a:r>
                <a:rPr lang="en-US" sz="1100" b="1" i="1" dirty="0" err="1">
                  <a:ea typeface="Calibri"/>
                  <a:cs typeface="Times New Roman"/>
                </a:rPr>
                <a:t>Tersier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89" name="Text Box 54"/>
            <p:cNvSpPr txBox="1"/>
            <p:nvPr/>
          </p:nvSpPr>
          <p:spPr>
            <a:xfrm>
              <a:off x="2225615" y="3873260"/>
              <a:ext cx="1595887" cy="3593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Saluran</a:t>
              </a:r>
              <a:r>
                <a:rPr lang="en-US" sz="1100" b="1" i="1" dirty="0">
                  <a:solidFill>
                    <a:srgbClr val="000000"/>
                  </a:solidFill>
                  <a:ea typeface="Times New Roman"/>
                  <a:cs typeface="Calibri"/>
                </a:rPr>
                <a:t> </a:t>
              </a: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Lokal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</p:grpSp>
      <p:sp>
        <p:nvSpPr>
          <p:cNvPr id="92" name="Rectangle 91">
            <a:hlinkClick r:id="rId3" action="ppaction://hlinksldjump"/>
          </p:cNvPr>
          <p:cNvSpPr/>
          <p:nvPr/>
        </p:nvSpPr>
        <p:spPr>
          <a:xfrm>
            <a:off x="380974" y="860368"/>
            <a:ext cx="3557102" cy="334681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DRAINASE</a:t>
            </a:r>
            <a:endParaRPr lang="en-US" sz="1400" b="1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90519" y="78228"/>
            <a:ext cx="7628597" cy="801266"/>
            <a:chOff x="3154853" y="78228"/>
            <a:chExt cx="4564263" cy="801266"/>
          </a:xfrm>
        </p:grpSpPr>
        <p:sp>
          <p:nvSpPr>
            <p:cNvPr id="90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5109361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1" name="Round Same Side Corner Rectangle 17">
              <a:extLst>
                <a:ext uri="{FF2B5EF4-FFF2-40B4-BE49-F238E27FC236}">
                  <a16:creationId xmlns:a16="http://schemas.microsoft.com/office/drawing/2014/main" id="{F0992F27-E4FA-41B8-BA18-96FD70354522}"/>
                </a:ext>
              </a:extLst>
            </p:cNvPr>
            <p:cNvSpPr/>
            <p:nvPr/>
          </p:nvSpPr>
          <p:spPr>
            <a:xfrm rot="5400000">
              <a:off x="4861989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95" name="TextBox 20">
            <a:extLst>
              <a:ext uri="{FF2B5EF4-FFF2-40B4-BE49-F238E27FC236}">
                <a16:creationId xmlns:a16="http://schemas.microsoft.com/office/drawing/2014/main" id="{DCBCF2C1-A546-4105-987B-340D42EB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97" y="199305"/>
            <a:ext cx="7949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sz="4000" b="1" dirty="0">
                <a:solidFill>
                  <a:schemeClr val="bg1"/>
                </a:solidFill>
                <a:latin typeface="Agency FB" panose="020B0503020202020204" pitchFamily="34" charset="0"/>
              </a:rPr>
              <a:t>HIRARKI PSU</a:t>
            </a:r>
            <a:endParaRPr lang="id-ID" altLang="id-ID" sz="40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97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98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00" name="TextBox 99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06" name="Rectangle 105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07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05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3D50D267-F192-4EEB-BF70-C24AB790017C}"/>
              </a:ext>
            </a:extLst>
          </p:cNvPr>
          <p:cNvSpPr/>
          <p:nvPr/>
        </p:nvSpPr>
        <p:spPr>
          <a:xfrm>
            <a:off x="632520" y="5877272"/>
            <a:ext cx="7200800" cy="478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err="1"/>
              <a:t>Permen</a:t>
            </a:r>
            <a:r>
              <a:rPr lang="en-US" sz="1200" dirty="0"/>
              <a:t> PU No: 12/PRT/M/2014 </a:t>
            </a:r>
            <a:r>
              <a:rPr lang="en-US" sz="1200" dirty="0" err="1"/>
              <a:t>tentang</a:t>
            </a:r>
            <a:r>
              <a:rPr lang="en-US" sz="1200" dirty="0"/>
              <a:t> </a:t>
            </a:r>
            <a:r>
              <a:rPr lang="en-US" sz="1200" dirty="0" err="1"/>
              <a:t>Penyelenggaraan</a:t>
            </a:r>
            <a:r>
              <a:rPr lang="en-US" sz="1200" dirty="0"/>
              <a:t> </a:t>
            </a:r>
            <a:r>
              <a:rPr lang="en-US" sz="1200" dirty="0" err="1"/>
              <a:t>Sistem</a:t>
            </a:r>
            <a:r>
              <a:rPr lang="en-US" sz="1200" dirty="0"/>
              <a:t> </a:t>
            </a:r>
            <a:r>
              <a:rPr lang="en-US" sz="1200" dirty="0" err="1"/>
              <a:t>Drainase</a:t>
            </a:r>
            <a:endParaRPr lang="id-ID" sz="1200" dirty="0"/>
          </a:p>
        </p:txBody>
      </p:sp>
    </p:spTree>
    <p:extLst>
      <p:ext uri="{BB962C8B-B14F-4D97-AF65-F5344CB8AC3E}">
        <p14:creationId xmlns:p14="http://schemas.microsoft.com/office/powerpoint/2010/main" val="1637111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hlinkClick r:id="rId3" action="ppaction://hlinksldjump"/>
          </p:cNvPr>
          <p:cNvSpPr/>
          <p:nvPr/>
        </p:nvSpPr>
        <p:spPr>
          <a:xfrm>
            <a:off x="368386" y="947774"/>
            <a:ext cx="3557102" cy="334681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AIR MINUM</a:t>
            </a:r>
            <a:endParaRPr lang="en-US" sz="1400" b="1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971905" y="1385623"/>
            <a:ext cx="4022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Skema Keterpaduan Jaringan Air Minum</a:t>
            </a:r>
            <a:endParaRPr lang="id-ID" dirty="0"/>
          </a:p>
        </p:txBody>
      </p:sp>
      <p:sp>
        <p:nvSpPr>
          <p:cNvPr id="38" name="Rectangle 37"/>
          <p:cNvSpPr/>
          <p:nvPr/>
        </p:nvSpPr>
        <p:spPr>
          <a:xfrm>
            <a:off x="632520" y="5807378"/>
            <a:ext cx="7200800" cy="672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id-ID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Peraturan Pemerintah No: 122 Tahun 2015 tentang Sistem Penyediaan Air Minum</a:t>
            </a:r>
          </a:p>
          <a:p>
            <a:r>
              <a:rPr lang="id-ID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Peraturan Menteri PUPR No: 27/PRT/M/2016 tentang Penyelenggaraan Sistem Penyediaan Air Minum</a:t>
            </a:r>
            <a:endParaRPr lang="id-ID" sz="1200" dirty="0"/>
          </a:p>
        </p:txBody>
      </p:sp>
      <p:sp>
        <p:nvSpPr>
          <p:cNvPr id="13" name="Text Box 2"/>
          <p:cNvSpPr txBox="1"/>
          <p:nvPr/>
        </p:nvSpPr>
        <p:spPr>
          <a:xfrm>
            <a:off x="416497" y="2073249"/>
            <a:ext cx="1368152" cy="328036"/>
          </a:xfrm>
          <a:prstGeom prst="rect">
            <a:avLst/>
          </a:prstGeom>
          <a:solidFill>
            <a:schemeClr val="accent6">
              <a:lumMod val="5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solidFill>
                  <a:srgbClr val="FFFF00"/>
                </a:solidFill>
                <a:ea typeface="Times New Roman"/>
                <a:cs typeface="Calibri"/>
              </a:rPr>
              <a:t>Unit Air Baku</a:t>
            </a:r>
            <a:endParaRPr lang="en-US" sz="1100" b="1" dirty="0">
              <a:solidFill>
                <a:srgbClr val="FFFF00"/>
              </a:solidFill>
              <a:ea typeface="Calibri"/>
              <a:cs typeface="Times New Roman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416497" y="3027860"/>
            <a:ext cx="1368152" cy="4025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US" sz="1100" b="1" dirty="0">
                <a:solidFill>
                  <a:schemeClr val="tx1"/>
                </a:solidFill>
                <a:ea typeface="Calibri"/>
                <a:cs typeface="Calibri"/>
              </a:rPr>
              <a:t>Unit </a:t>
            </a:r>
            <a:r>
              <a:rPr lang="en-US" sz="1100" b="1" dirty="0" err="1">
                <a:solidFill>
                  <a:schemeClr val="tx1"/>
                </a:solidFill>
                <a:ea typeface="Calibri"/>
                <a:cs typeface="Calibri"/>
              </a:rPr>
              <a:t>Produksi</a:t>
            </a:r>
            <a:endParaRPr lang="en-US" sz="1100" b="1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5" name="Text Box 4"/>
          <p:cNvSpPr txBox="1"/>
          <p:nvPr/>
        </p:nvSpPr>
        <p:spPr>
          <a:xfrm>
            <a:off x="416496" y="3941366"/>
            <a:ext cx="1368152" cy="3758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ea typeface="Times New Roman"/>
                <a:cs typeface="Calibri"/>
              </a:rPr>
              <a:t>Unit </a:t>
            </a:r>
            <a:r>
              <a:rPr lang="en-US" sz="1100" b="1" dirty="0" err="1">
                <a:ea typeface="Times New Roman"/>
                <a:cs typeface="Calibri"/>
              </a:rPr>
              <a:t>Distribusi</a:t>
            </a:r>
            <a:endParaRPr lang="en-US" sz="1100" b="1" dirty="0">
              <a:ea typeface="Calibri"/>
              <a:cs typeface="Times New Roman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247102" y="4943765"/>
            <a:ext cx="1778947" cy="7730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0"/>
              </a:spcAft>
            </a:pPr>
            <a:r>
              <a:rPr lang="en-US" sz="1100" b="1" dirty="0">
                <a:ea typeface="Times New Roman"/>
                <a:cs typeface="Calibri"/>
              </a:rPr>
              <a:t>Unit </a:t>
            </a:r>
            <a:r>
              <a:rPr lang="en-US" sz="1100" b="1" dirty="0" err="1">
                <a:ea typeface="Times New Roman"/>
                <a:cs typeface="Calibri"/>
              </a:rPr>
              <a:t>Pelayanan</a:t>
            </a:r>
            <a:endParaRPr lang="en-US" sz="1100" b="1" dirty="0">
              <a:ea typeface="Times New Roman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100"/>
              </a:spcAft>
            </a:pPr>
            <a:endParaRPr lang="en-US" sz="500" b="1" dirty="0">
              <a:ea typeface="Times New Roman"/>
              <a:cs typeface="Calibri"/>
            </a:endParaRPr>
          </a:p>
          <a:p>
            <a:pPr marL="171450" indent="-171450" algn="ctr">
              <a:lnSpc>
                <a:spcPct val="107000"/>
              </a:lnSpc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1100" dirty="0" err="1">
                <a:ea typeface="Calibri"/>
                <a:cs typeface="Calibri"/>
              </a:rPr>
              <a:t>Sambungan</a:t>
            </a:r>
            <a:r>
              <a:rPr lang="en-US" sz="1100" dirty="0">
                <a:ea typeface="Calibri"/>
                <a:cs typeface="Calibri"/>
              </a:rPr>
              <a:t> </a:t>
            </a:r>
            <a:r>
              <a:rPr lang="en-US" sz="1100" dirty="0" err="1">
                <a:ea typeface="Calibri"/>
                <a:cs typeface="Calibri"/>
              </a:rPr>
              <a:t>Langsung</a:t>
            </a:r>
            <a:endParaRPr lang="en-US" sz="1100" dirty="0">
              <a:ea typeface="Calibri"/>
              <a:cs typeface="Calibri"/>
            </a:endParaRPr>
          </a:p>
          <a:p>
            <a:pPr marL="171450" indent="-171450" algn="ctr">
              <a:lnSpc>
                <a:spcPct val="107000"/>
              </a:lnSpc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US" sz="1100" dirty="0" err="1">
                <a:ea typeface="Calibri"/>
                <a:cs typeface="Calibri"/>
              </a:rPr>
              <a:t>Hidran</a:t>
            </a:r>
            <a:r>
              <a:rPr lang="en-US" sz="1100" dirty="0">
                <a:ea typeface="Calibri"/>
                <a:cs typeface="Calibri"/>
              </a:rPr>
              <a:t> </a:t>
            </a:r>
            <a:r>
              <a:rPr lang="en-US" sz="1100" dirty="0" err="1">
                <a:ea typeface="Calibri"/>
                <a:cs typeface="Calibri"/>
              </a:rPr>
              <a:t>Umum</a:t>
            </a:r>
            <a:endParaRPr lang="en-US" sz="1100" dirty="0">
              <a:ea typeface="Calibri"/>
              <a:cs typeface="Times New Roman"/>
            </a:endParaRPr>
          </a:p>
        </p:txBody>
      </p:sp>
      <p:sp>
        <p:nvSpPr>
          <p:cNvPr id="17" name="Text Box 5"/>
          <p:cNvSpPr txBox="1"/>
          <p:nvPr/>
        </p:nvSpPr>
        <p:spPr>
          <a:xfrm>
            <a:off x="4872082" y="4719909"/>
            <a:ext cx="1761127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0"/>
              </a:spcAft>
            </a:pPr>
            <a:r>
              <a:rPr lang="en-US" sz="1200" b="1" dirty="0" err="1">
                <a:ea typeface="Times New Roman"/>
                <a:cs typeface="Calibri"/>
              </a:rPr>
              <a:t>Masyarakat</a:t>
            </a:r>
            <a:r>
              <a:rPr lang="en-US" sz="1200" b="1" dirty="0">
                <a:ea typeface="Times New Roman"/>
                <a:cs typeface="Calibri"/>
              </a:rPr>
              <a:t>/</a:t>
            </a:r>
            <a:r>
              <a:rPr lang="en-US" sz="1200" b="1" dirty="0" err="1">
                <a:ea typeface="Times New Roman"/>
                <a:cs typeface="Calibri"/>
              </a:rPr>
              <a:t>Pengguna</a:t>
            </a:r>
            <a:endParaRPr lang="en-US" sz="1200" b="1" dirty="0">
              <a:ea typeface="Times New Roman"/>
              <a:cs typeface="Calibri"/>
            </a:endParaRPr>
          </a:p>
        </p:txBody>
      </p:sp>
      <p:sp>
        <p:nvSpPr>
          <p:cNvPr id="19" name="Text Box 5"/>
          <p:cNvSpPr txBox="1"/>
          <p:nvPr/>
        </p:nvSpPr>
        <p:spPr>
          <a:xfrm>
            <a:off x="2792761" y="2499561"/>
            <a:ext cx="1224136" cy="385141"/>
          </a:xfrm>
          <a:prstGeom prst="rect">
            <a:avLst/>
          </a:prstGeom>
          <a:solidFill>
            <a:srgbClr val="FAC090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0"/>
              </a:spcAft>
            </a:pPr>
            <a:r>
              <a:rPr lang="en-US" sz="1200" b="1" dirty="0" err="1">
                <a:ea typeface="Times New Roman"/>
                <a:cs typeface="Calibri"/>
              </a:rPr>
              <a:t>Sumur</a:t>
            </a:r>
            <a:r>
              <a:rPr lang="en-US" sz="1200" b="1" dirty="0">
                <a:ea typeface="Times New Roman"/>
                <a:cs typeface="Calibri"/>
              </a:rPr>
              <a:t> </a:t>
            </a:r>
            <a:r>
              <a:rPr lang="en-US" sz="1200" b="1" dirty="0" err="1">
                <a:ea typeface="Times New Roman"/>
                <a:cs typeface="Calibri"/>
              </a:rPr>
              <a:t>Dangkal</a:t>
            </a:r>
            <a:endParaRPr lang="en-US" sz="1200" b="1" dirty="0">
              <a:ea typeface="Times New Roman"/>
              <a:cs typeface="Calibri"/>
            </a:endParaRPr>
          </a:p>
        </p:txBody>
      </p:sp>
      <p:sp>
        <p:nvSpPr>
          <p:cNvPr id="20" name="Text Box 5"/>
          <p:cNvSpPr txBox="1"/>
          <p:nvPr/>
        </p:nvSpPr>
        <p:spPr>
          <a:xfrm>
            <a:off x="4331605" y="2514965"/>
            <a:ext cx="1224136" cy="385141"/>
          </a:xfrm>
          <a:prstGeom prst="rect">
            <a:avLst/>
          </a:prstGeom>
          <a:solidFill>
            <a:srgbClr val="FAC090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0"/>
              </a:spcAft>
            </a:pPr>
            <a:r>
              <a:rPr lang="en-US" sz="1200" b="1" dirty="0" err="1">
                <a:ea typeface="Times New Roman"/>
                <a:cs typeface="Calibri"/>
              </a:rPr>
              <a:t>Sumur</a:t>
            </a:r>
            <a:r>
              <a:rPr lang="en-US" sz="1200" b="1" dirty="0">
                <a:ea typeface="Times New Roman"/>
                <a:cs typeface="Calibri"/>
              </a:rPr>
              <a:t> </a:t>
            </a:r>
            <a:r>
              <a:rPr lang="en-US" sz="1200" b="1" dirty="0" err="1">
                <a:ea typeface="Times New Roman"/>
                <a:cs typeface="Calibri"/>
              </a:rPr>
              <a:t>Pompa</a:t>
            </a:r>
            <a:endParaRPr lang="en-US" sz="1200" b="1" dirty="0">
              <a:ea typeface="Times New Roman"/>
              <a:cs typeface="Calibri"/>
            </a:endParaRPr>
          </a:p>
        </p:txBody>
      </p:sp>
      <p:sp>
        <p:nvSpPr>
          <p:cNvPr id="21" name="Text Box 5"/>
          <p:cNvSpPr txBox="1"/>
          <p:nvPr/>
        </p:nvSpPr>
        <p:spPr>
          <a:xfrm>
            <a:off x="5801988" y="2529034"/>
            <a:ext cx="1192557" cy="678707"/>
          </a:xfrm>
          <a:prstGeom prst="rect">
            <a:avLst/>
          </a:prstGeom>
          <a:solidFill>
            <a:srgbClr val="FAC090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0"/>
              </a:spcAft>
            </a:pPr>
            <a:r>
              <a:rPr lang="en-US" sz="1200" b="1" dirty="0" err="1">
                <a:ea typeface="Times New Roman"/>
                <a:cs typeface="Calibri"/>
              </a:rPr>
              <a:t>Bak</a:t>
            </a:r>
            <a:r>
              <a:rPr lang="en-US" sz="1200" b="1" dirty="0">
                <a:ea typeface="Times New Roman"/>
                <a:cs typeface="Calibri"/>
              </a:rPr>
              <a:t> </a:t>
            </a:r>
            <a:r>
              <a:rPr lang="en-US" sz="1200" b="1" dirty="0" err="1">
                <a:ea typeface="Times New Roman"/>
                <a:cs typeface="Calibri"/>
              </a:rPr>
              <a:t>Penampung</a:t>
            </a:r>
            <a:r>
              <a:rPr lang="en-US" sz="1200" b="1" dirty="0">
                <a:ea typeface="Times New Roman"/>
                <a:cs typeface="Calibri"/>
              </a:rPr>
              <a:t> Air </a:t>
            </a:r>
            <a:r>
              <a:rPr lang="en-US" sz="1200" b="1" dirty="0" err="1">
                <a:ea typeface="Times New Roman"/>
                <a:cs typeface="Calibri"/>
              </a:rPr>
              <a:t>Hujan</a:t>
            </a:r>
            <a:endParaRPr lang="en-US" sz="1200" b="1" dirty="0">
              <a:ea typeface="Times New Roman"/>
              <a:cs typeface="Calibri"/>
            </a:endParaRPr>
          </a:p>
        </p:txBody>
      </p:sp>
      <p:sp>
        <p:nvSpPr>
          <p:cNvPr id="22" name="Text Box 5"/>
          <p:cNvSpPr txBox="1"/>
          <p:nvPr/>
        </p:nvSpPr>
        <p:spPr>
          <a:xfrm>
            <a:off x="7240792" y="2529035"/>
            <a:ext cx="1116802" cy="355668"/>
          </a:xfrm>
          <a:prstGeom prst="rect">
            <a:avLst/>
          </a:prstGeom>
          <a:solidFill>
            <a:srgbClr val="FAC090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0"/>
              </a:spcAft>
            </a:pPr>
            <a:r>
              <a:rPr lang="en-US" sz="1200" b="1" dirty="0">
                <a:ea typeface="Times New Roman"/>
                <a:cs typeface="Calibri"/>
              </a:rPr>
              <a:t>Terminal Air</a:t>
            </a:r>
          </a:p>
        </p:txBody>
      </p:sp>
      <p:sp>
        <p:nvSpPr>
          <p:cNvPr id="23" name="Text Box 5"/>
          <p:cNvSpPr txBox="1"/>
          <p:nvPr/>
        </p:nvSpPr>
        <p:spPr>
          <a:xfrm>
            <a:off x="8697415" y="2514965"/>
            <a:ext cx="1046295" cy="692776"/>
          </a:xfrm>
          <a:prstGeom prst="rect">
            <a:avLst/>
          </a:prstGeom>
          <a:solidFill>
            <a:srgbClr val="FAC090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0"/>
              </a:spcAft>
            </a:pPr>
            <a:r>
              <a:rPr lang="en-US" sz="1200" b="1" dirty="0" err="1">
                <a:ea typeface="Times New Roman"/>
                <a:cs typeface="Calibri"/>
              </a:rPr>
              <a:t>Bangunan</a:t>
            </a:r>
            <a:r>
              <a:rPr lang="en-US" sz="1200" b="1" dirty="0">
                <a:ea typeface="Times New Roman"/>
                <a:cs typeface="Calibri"/>
              </a:rPr>
              <a:t> </a:t>
            </a:r>
            <a:r>
              <a:rPr lang="en-US" sz="1200" b="1" dirty="0" err="1">
                <a:ea typeface="Times New Roman"/>
                <a:cs typeface="Calibri"/>
              </a:rPr>
              <a:t>Penangkap</a:t>
            </a:r>
            <a:r>
              <a:rPr lang="en-US" sz="1200" b="1" dirty="0">
                <a:ea typeface="Times New Roman"/>
                <a:cs typeface="Calibri"/>
              </a:rPr>
              <a:t> Air</a:t>
            </a:r>
          </a:p>
        </p:txBody>
      </p:sp>
      <p:cxnSp>
        <p:nvCxnSpPr>
          <p:cNvPr id="6" name="Straight Arrow Connector 5"/>
          <p:cNvCxnSpPr>
            <a:stCxn id="19" idx="2"/>
          </p:cNvCxnSpPr>
          <p:nvPr/>
        </p:nvCxnSpPr>
        <p:spPr>
          <a:xfrm>
            <a:off x="3404829" y="2884702"/>
            <a:ext cx="2052227" cy="18352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0" idx="2"/>
          </p:cNvCxnSpPr>
          <p:nvPr/>
        </p:nvCxnSpPr>
        <p:spPr>
          <a:xfrm>
            <a:off x="4943673" y="2900106"/>
            <a:ext cx="657399" cy="1846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17" idx="0"/>
          </p:cNvCxnSpPr>
          <p:nvPr/>
        </p:nvCxnSpPr>
        <p:spPr>
          <a:xfrm flipH="1">
            <a:off x="5752646" y="3207741"/>
            <a:ext cx="640514" cy="15121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2" idx="2"/>
          </p:cNvCxnSpPr>
          <p:nvPr/>
        </p:nvCxnSpPr>
        <p:spPr>
          <a:xfrm flipH="1">
            <a:off x="5889104" y="2884703"/>
            <a:ext cx="1910089" cy="1830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3" idx="2"/>
          </p:cNvCxnSpPr>
          <p:nvPr/>
        </p:nvCxnSpPr>
        <p:spPr>
          <a:xfrm flipH="1">
            <a:off x="6033120" y="3207741"/>
            <a:ext cx="3187443" cy="1507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endCxn id="22" idx="3"/>
          </p:cNvCxnSpPr>
          <p:nvPr/>
        </p:nvCxnSpPr>
        <p:spPr>
          <a:xfrm flipH="1">
            <a:off x="8357594" y="2703685"/>
            <a:ext cx="339821" cy="3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endCxn id="14" idx="0"/>
          </p:cNvCxnSpPr>
          <p:nvPr/>
        </p:nvCxnSpPr>
        <p:spPr>
          <a:xfrm>
            <a:off x="1100572" y="2401285"/>
            <a:ext cx="1" cy="6265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endCxn id="15" idx="0"/>
          </p:cNvCxnSpPr>
          <p:nvPr/>
        </p:nvCxnSpPr>
        <p:spPr>
          <a:xfrm>
            <a:off x="1099352" y="3435486"/>
            <a:ext cx="1220" cy="5058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1099352" y="4324158"/>
            <a:ext cx="0" cy="615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68085" y="1715499"/>
            <a:ext cx="936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SPAM JP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924733" y="1929226"/>
            <a:ext cx="10698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SPAM BJP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54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55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57" name="TextBox 56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64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62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131881" y="78228"/>
            <a:ext cx="8202078" cy="828963"/>
            <a:chOff x="90519" y="78228"/>
            <a:chExt cx="8202078" cy="828963"/>
          </a:xfrm>
        </p:grpSpPr>
        <p:grpSp>
          <p:nvGrpSpPr>
            <p:cNvPr id="65" name="Group 64"/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66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67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8" name="TextBox 20">
              <a:extLst>
                <a:ext uri="{FF2B5EF4-FFF2-40B4-BE49-F238E27FC236}">
                  <a16:creationId xmlns:a16="http://schemas.microsoft.com/office/drawing/2014/main" id="{DCBCF2C1-A546-4105-987B-340D42EBD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HIRARKI PSU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5677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2360713" y="1836050"/>
            <a:ext cx="4972989" cy="3695653"/>
            <a:chOff x="2234241" y="940279"/>
            <a:chExt cx="4973129" cy="4190506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3838755" y="4804913"/>
              <a:ext cx="18097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010619" y="1423359"/>
              <a:ext cx="0" cy="6572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3019245" y="2553419"/>
              <a:ext cx="0" cy="76595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6418053" y="1423359"/>
              <a:ext cx="0" cy="6477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6435306" y="2562045"/>
              <a:ext cx="0" cy="7334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6452558" y="3605842"/>
              <a:ext cx="0" cy="10477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"/>
            <p:cNvSpPr txBox="1"/>
            <p:nvPr/>
          </p:nvSpPr>
          <p:spPr>
            <a:xfrm>
              <a:off x="2234241" y="940279"/>
              <a:ext cx="1600200" cy="4762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chemeClr val="bg1"/>
                  </a:solidFill>
                  <a:ea typeface="Times New Roman"/>
                  <a:cs typeface="Calibri"/>
                </a:rPr>
                <a:t>KAWASAN PERMUKIMAN</a:t>
              </a:r>
              <a:endParaRPr lang="en-US" sz="1100" b="1" dirty="0">
                <a:solidFill>
                  <a:schemeClr val="bg1"/>
                </a:solidFill>
                <a:ea typeface="Calibri"/>
                <a:cs typeface="Times New Roman"/>
              </a:endParaRPr>
            </a:p>
          </p:txBody>
        </p:sp>
        <p:sp>
          <p:nvSpPr>
            <p:cNvPr id="55" name="Text Box 3"/>
            <p:cNvSpPr txBox="1"/>
            <p:nvPr/>
          </p:nvSpPr>
          <p:spPr>
            <a:xfrm>
              <a:off x="2242868" y="2078966"/>
              <a:ext cx="1600200" cy="4762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id-ID" sz="1100" b="1" dirty="0">
                  <a:solidFill>
                    <a:schemeClr val="bg1"/>
                  </a:solidFill>
                  <a:ea typeface="Times New Roman"/>
                  <a:cs typeface="Calibri"/>
                </a:rPr>
                <a:t>LINGKUNGAN </a:t>
              </a:r>
              <a:endParaRPr lang="en-US" sz="1100" b="1" dirty="0">
                <a:solidFill>
                  <a:schemeClr val="bg1"/>
                </a:solidFill>
                <a:ea typeface="Times New Roman"/>
                <a:cs typeface="Calibri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solidFill>
                    <a:schemeClr val="bg1"/>
                  </a:solidFill>
                  <a:ea typeface="Times New Roman"/>
                  <a:cs typeface="Calibri"/>
                </a:rPr>
                <a:t>HUNIAN</a:t>
              </a:r>
              <a:endParaRPr lang="en-US" sz="1100" b="1" dirty="0">
                <a:solidFill>
                  <a:schemeClr val="bg1"/>
                </a:solidFill>
                <a:ea typeface="Calibri"/>
                <a:cs typeface="Times New Roman"/>
              </a:endParaRPr>
            </a:p>
          </p:txBody>
        </p:sp>
        <p:sp>
          <p:nvSpPr>
            <p:cNvPr id="56" name="Text Box 6"/>
            <p:cNvSpPr txBox="1"/>
            <p:nvPr/>
          </p:nvSpPr>
          <p:spPr>
            <a:xfrm>
              <a:off x="5598543" y="940279"/>
              <a:ext cx="1600200" cy="4762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dirty="0">
                  <a:solidFill>
                    <a:schemeClr val="bg1"/>
                  </a:solidFill>
                  <a:ea typeface="Times New Roman"/>
                  <a:cs typeface="Calibri"/>
                </a:rPr>
                <a:t>UNIT PEMBUANGAN AKHIR</a:t>
              </a:r>
              <a:endParaRPr lang="en-US" sz="1100" b="1" dirty="0">
                <a:solidFill>
                  <a:schemeClr val="bg1"/>
                </a:solidFill>
                <a:ea typeface="Calibri"/>
                <a:cs typeface="Times New Roman"/>
              </a:endParaRPr>
            </a:p>
          </p:txBody>
        </p:sp>
        <p:sp>
          <p:nvSpPr>
            <p:cNvPr id="57" name="Text Box 7"/>
            <p:cNvSpPr txBox="1"/>
            <p:nvPr/>
          </p:nvSpPr>
          <p:spPr>
            <a:xfrm>
              <a:off x="5598543" y="2078966"/>
              <a:ext cx="1600200" cy="4762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US" sz="1100" b="1" dirty="0">
                  <a:solidFill>
                    <a:schemeClr val="bg1"/>
                  </a:solidFill>
                  <a:ea typeface="Times New Roman"/>
                  <a:cs typeface="Calibri"/>
                </a:rPr>
                <a:t>UNIT </a:t>
              </a:r>
            </a:p>
            <a:p>
              <a:pPr algn="ctr">
                <a:lnSpc>
                  <a:spcPct val="107000"/>
                </a:lnSpc>
              </a:pPr>
              <a:r>
                <a:rPr lang="en-US" sz="1100" b="1" dirty="0">
                  <a:solidFill>
                    <a:schemeClr val="bg1"/>
                  </a:solidFill>
                  <a:ea typeface="Times New Roman"/>
                  <a:cs typeface="Calibri"/>
                </a:rPr>
                <a:t>PENGOLAHAN</a:t>
              </a:r>
              <a:endParaRPr lang="en-US" sz="1100" b="1" dirty="0">
                <a:solidFill>
                  <a:schemeClr val="bg1"/>
                </a:solidFill>
                <a:ea typeface="Calibri"/>
                <a:cs typeface="Times New Roman"/>
              </a:endParaRPr>
            </a:p>
          </p:txBody>
        </p:sp>
        <p:sp>
          <p:nvSpPr>
            <p:cNvPr id="70" name="Text Box 4"/>
            <p:cNvSpPr txBox="1"/>
            <p:nvPr/>
          </p:nvSpPr>
          <p:spPr>
            <a:xfrm>
              <a:off x="2242869" y="3312543"/>
              <a:ext cx="1608655" cy="3048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PERMUKIMAN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sp>
          <p:nvSpPr>
            <p:cNvPr id="71" name="Text Box 8"/>
            <p:cNvSpPr txBox="1"/>
            <p:nvPr/>
          </p:nvSpPr>
          <p:spPr>
            <a:xfrm>
              <a:off x="5607170" y="3295291"/>
              <a:ext cx="1600200" cy="3048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dirty="0">
                  <a:ea typeface="Times New Roman"/>
                  <a:cs typeface="Calibri"/>
                </a:rPr>
                <a:t>UNIT PENGUMPUL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sp>
          <p:nvSpPr>
            <p:cNvPr id="75" name="Text Box 5"/>
            <p:cNvSpPr txBox="1"/>
            <p:nvPr/>
          </p:nvSpPr>
          <p:spPr>
            <a:xfrm>
              <a:off x="2242868" y="4649638"/>
              <a:ext cx="1600200" cy="3048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id-ID" sz="1100" b="1" dirty="0">
                  <a:ea typeface="Times New Roman"/>
                  <a:cs typeface="Calibri"/>
                </a:rPr>
                <a:t>PERUMAHAN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sp>
          <p:nvSpPr>
            <p:cNvPr id="77" name="Text Box 56"/>
            <p:cNvSpPr txBox="1"/>
            <p:nvPr/>
          </p:nvSpPr>
          <p:spPr>
            <a:xfrm>
              <a:off x="4233779" y="4644965"/>
              <a:ext cx="1057943" cy="30659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i="1" dirty="0" err="1">
                  <a:solidFill>
                    <a:srgbClr val="000000"/>
                  </a:solidFill>
                  <a:ea typeface="Times New Roman"/>
                  <a:cs typeface="Calibri"/>
                </a:rPr>
                <a:t>Jaringan</a:t>
              </a:r>
              <a:endParaRPr lang="en-US" sz="1100" i="1" dirty="0">
                <a:ea typeface="Calibri"/>
                <a:cs typeface="Times New Roman"/>
              </a:endParaRPr>
            </a:p>
          </p:txBody>
        </p:sp>
        <p:sp>
          <p:nvSpPr>
            <p:cNvPr id="78" name="Text Box 9"/>
            <p:cNvSpPr txBox="1"/>
            <p:nvPr/>
          </p:nvSpPr>
          <p:spPr>
            <a:xfrm>
              <a:off x="5598544" y="4649639"/>
              <a:ext cx="1600199" cy="4811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b="1" dirty="0">
                  <a:ea typeface="Times New Roman"/>
                  <a:cs typeface="Calibri"/>
                </a:rPr>
                <a:t>UNIT PEMBUANGAN AWAL</a:t>
              </a:r>
              <a:endParaRPr lang="en-US" sz="1100" b="1" dirty="0">
                <a:ea typeface="Calibri"/>
                <a:cs typeface="Times New Roman"/>
              </a:endParaRPr>
            </a:p>
          </p:txBody>
        </p:sp>
        <p:cxnSp>
          <p:nvCxnSpPr>
            <p:cNvPr id="79" name="Straight Connector 78"/>
            <p:cNvCxnSpPr/>
            <p:nvPr/>
          </p:nvCxnSpPr>
          <p:spPr>
            <a:xfrm>
              <a:off x="3010619" y="3623094"/>
              <a:ext cx="0" cy="10218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4" name="Straight Connector 83"/>
          <p:cNvCxnSpPr/>
          <p:nvPr/>
        </p:nvCxnSpPr>
        <p:spPr>
          <a:xfrm>
            <a:off x="1671177" y="4639060"/>
            <a:ext cx="631028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1676804" y="3596446"/>
            <a:ext cx="631028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1676804" y="2551890"/>
            <a:ext cx="631028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 Box 5"/>
          <p:cNvSpPr txBox="1"/>
          <p:nvPr/>
        </p:nvSpPr>
        <p:spPr>
          <a:xfrm>
            <a:off x="2370169" y="5397299"/>
            <a:ext cx="1600155" cy="2688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ea typeface="Times New Roman"/>
                <a:cs typeface="Calibri"/>
              </a:rPr>
              <a:t>RUMAH</a:t>
            </a:r>
            <a:endParaRPr lang="en-US" sz="1100" b="1" dirty="0">
              <a:ea typeface="Calibri"/>
              <a:cs typeface="Times New Roman"/>
            </a:endParaRPr>
          </a:p>
        </p:txBody>
      </p:sp>
      <p:sp>
        <p:nvSpPr>
          <p:cNvPr id="46" name="Rectangle 45">
            <a:hlinkClick r:id="rId3" action="ppaction://hlinksldjump"/>
          </p:cNvPr>
          <p:cNvSpPr/>
          <p:nvPr/>
        </p:nvSpPr>
        <p:spPr>
          <a:xfrm>
            <a:off x="367399" y="989997"/>
            <a:ext cx="3557102" cy="334681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AIR LIMBAH</a:t>
            </a:r>
            <a:endParaRPr lang="en-US" sz="1400" b="1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0519" y="78228"/>
            <a:ext cx="8202078" cy="828963"/>
            <a:chOff x="90519" y="78228"/>
            <a:chExt cx="8202078" cy="828963"/>
          </a:xfrm>
        </p:grpSpPr>
        <p:grpSp>
          <p:nvGrpSpPr>
            <p:cNvPr id="31" name="Group 30"/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32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35" name="TextBox 20">
              <a:extLst>
                <a:ext uri="{FF2B5EF4-FFF2-40B4-BE49-F238E27FC236}">
                  <a16:creationId xmlns:a16="http://schemas.microsoft.com/office/drawing/2014/main" id="{DCBCF2C1-A546-4105-987B-340D42EBD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HIRARKI PSU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42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45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64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62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C58E72BA-0AB4-4817-A542-BF3E100EFFD6}"/>
              </a:ext>
            </a:extLst>
          </p:cNvPr>
          <p:cNvSpPr/>
          <p:nvPr/>
        </p:nvSpPr>
        <p:spPr>
          <a:xfrm>
            <a:off x="639532" y="5883912"/>
            <a:ext cx="7382897" cy="47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d-ID" sz="1200" dirty="0"/>
              <a:t>Peraturan Menteri PU No: 04/PRT/M/2017 tentang </a:t>
            </a:r>
            <a:r>
              <a:rPr lang="en-US" sz="1200" dirty="0" err="1"/>
              <a:t>Penyelenggaraan</a:t>
            </a:r>
            <a:r>
              <a:rPr lang="en-US" sz="1200" dirty="0"/>
              <a:t> </a:t>
            </a:r>
            <a:r>
              <a:rPr lang="en-US" sz="1200" dirty="0" err="1"/>
              <a:t>Sistem</a:t>
            </a:r>
            <a:r>
              <a:rPr lang="en-US" sz="1200" dirty="0"/>
              <a:t> </a:t>
            </a:r>
            <a:r>
              <a:rPr lang="en-US" sz="1200" dirty="0" err="1"/>
              <a:t>Pengelolaan</a:t>
            </a:r>
            <a:r>
              <a:rPr lang="en-US" sz="1200" dirty="0"/>
              <a:t> Air </a:t>
            </a:r>
            <a:r>
              <a:rPr lang="en-US" sz="1200" dirty="0" err="1"/>
              <a:t>Limbah</a:t>
            </a:r>
            <a:r>
              <a:rPr lang="en-US" sz="1200" dirty="0"/>
              <a:t> </a:t>
            </a:r>
            <a:r>
              <a:rPr lang="en-US" sz="1200" dirty="0" err="1"/>
              <a:t>Domestik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63981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 flipH="1">
            <a:off x="7833320" y="6525331"/>
            <a:ext cx="153770" cy="3369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hlinkClick r:id="rId3" action="ppaction://hlinksldjump"/>
          </p:cNvPr>
          <p:cNvSpPr/>
          <p:nvPr/>
        </p:nvSpPr>
        <p:spPr>
          <a:xfrm>
            <a:off x="200472" y="292147"/>
            <a:ext cx="35571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7F7F7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AIR LIMBAH</a:t>
            </a:r>
            <a:endParaRPr lang="en-US" sz="1400" b="1" dirty="0">
              <a:ln w="0"/>
              <a:solidFill>
                <a:srgbClr val="7F7F7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112194" y="558047"/>
            <a:ext cx="3702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Skema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Sistim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Pengolahan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Air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Limbah</a:t>
            </a:r>
            <a:endParaRPr lang="id-ID" dirty="0"/>
          </a:p>
        </p:txBody>
      </p:sp>
      <p:sp>
        <p:nvSpPr>
          <p:cNvPr id="48" name="Rectangle 47"/>
          <p:cNvSpPr/>
          <p:nvPr/>
        </p:nvSpPr>
        <p:spPr>
          <a:xfrm>
            <a:off x="578585" y="5989687"/>
            <a:ext cx="7382897" cy="47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d-ID" sz="1200" dirty="0"/>
              <a:t>Peraturan Menteri PU No: 04/PRT/M/2017 tentang </a:t>
            </a:r>
            <a:r>
              <a:rPr lang="en-US" sz="1200" dirty="0" err="1"/>
              <a:t>Penyelenggaraan</a:t>
            </a:r>
            <a:r>
              <a:rPr lang="en-US" sz="1200" dirty="0"/>
              <a:t> </a:t>
            </a:r>
            <a:r>
              <a:rPr lang="en-US" sz="1200" dirty="0" err="1"/>
              <a:t>Sistem</a:t>
            </a:r>
            <a:r>
              <a:rPr lang="en-US" sz="1200" dirty="0"/>
              <a:t> </a:t>
            </a:r>
            <a:r>
              <a:rPr lang="en-US" sz="1200" dirty="0" err="1"/>
              <a:t>Pengelolaan</a:t>
            </a:r>
            <a:r>
              <a:rPr lang="en-US" sz="1200" dirty="0"/>
              <a:t> Air </a:t>
            </a:r>
            <a:r>
              <a:rPr lang="en-US" sz="1200" dirty="0" err="1"/>
              <a:t>Limbah</a:t>
            </a:r>
            <a:r>
              <a:rPr lang="en-US" sz="1200" dirty="0"/>
              <a:t> </a:t>
            </a:r>
            <a:r>
              <a:rPr lang="en-US" sz="1200" dirty="0" err="1"/>
              <a:t>Domestik</a:t>
            </a:r>
            <a:endParaRPr lang="en-US" sz="1200" dirty="0"/>
          </a:p>
        </p:txBody>
      </p:sp>
      <p:grpSp>
        <p:nvGrpSpPr>
          <p:cNvPr id="9" name="Group 8"/>
          <p:cNvGrpSpPr/>
          <p:nvPr/>
        </p:nvGrpSpPr>
        <p:grpSpPr>
          <a:xfrm>
            <a:off x="3186294" y="920087"/>
            <a:ext cx="4411210" cy="5184576"/>
            <a:chOff x="2432720" y="1052736"/>
            <a:chExt cx="4411210" cy="5184576"/>
          </a:xfrm>
        </p:grpSpPr>
        <p:grpSp>
          <p:nvGrpSpPr>
            <p:cNvPr id="7" name="Group 6"/>
            <p:cNvGrpSpPr/>
            <p:nvPr/>
          </p:nvGrpSpPr>
          <p:grpSpPr>
            <a:xfrm>
              <a:off x="2432720" y="1052736"/>
              <a:ext cx="2304256" cy="2376264"/>
              <a:chOff x="33972" y="1052736"/>
              <a:chExt cx="2304256" cy="2376264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33972" y="1052736"/>
                <a:ext cx="2304256" cy="2376264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rgbClr val="254061"/>
                  </a:solidFill>
                </a:endParaRPr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56456" y="2060848"/>
                <a:ext cx="6480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>
                    <a:solidFill>
                      <a:schemeClr val="bg1"/>
                    </a:solidFill>
                  </a:rPr>
                  <a:t>SPAL-T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704528" y="2852936"/>
                <a:ext cx="1512168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err="1">
                    <a:solidFill>
                      <a:schemeClr val="accent1">
                        <a:lumMod val="50000"/>
                      </a:schemeClr>
                    </a:solidFill>
                  </a:rPr>
                  <a:t>Badan</a:t>
                </a:r>
                <a:r>
                  <a:rPr lang="en-US" sz="1100" dirty="0">
                    <a:solidFill>
                      <a:schemeClr val="accent1">
                        <a:lumMod val="50000"/>
                      </a:schemeClr>
                    </a:solidFill>
                  </a:rPr>
                  <a:t> Air </a:t>
                </a:r>
                <a:r>
                  <a:rPr lang="en-US" sz="1100" dirty="0" err="1">
                    <a:solidFill>
                      <a:schemeClr val="accent1">
                        <a:lumMod val="50000"/>
                      </a:schemeClr>
                    </a:solidFill>
                  </a:rPr>
                  <a:t>Permukaan</a:t>
                </a:r>
                <a:endParaRPr lang="en-US" sz="11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704528" y="1844824"/>
                <a:ext cx="1512168" cy="5040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accent1">
                        <a:lumMod val="50000"/>
                      </a:schemeClr>
                    </a:solidFill>
                  </a:rPr>
                  <a:t>Sub </a:t>
                </a:r>
                <a:r>
                  <a:rPr lang="en-US" sz="1100" dirty="0" err="1">
                    <a:solidFill>
                      <a:schemeClr val="accent1">
                        <a:lumMod val="50000"/>
                      </a:schemeClr>
                    </a:solidFill>
                  </a:rPr>
                  <a:t>Sistem</a:t>
                </a:r>
                <a:r>
                  <a:rPr lang="en-US" sz="1100" dirty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accent1">
                        <a:lumMod val="50000"/>
                      </a:schemeClr>
                    </a:solidFill>
                  </a:rPr>
                  <a:t>Pengolahan</a:t>
                </a:r>
                <a:r>
                  <a:rPr lang="en-US" sz="1100" dirty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accent1">
                        <a:lumMod val="50000"/>
                      </a:schemeClr>
                    </a:solidFill>
                  </a:rPr>
                  <a:t>Terpusat</a:t>
                </a:r>
                <a:r>
                  <a:rPr lang="en-US" sz="1100" dirty="0">
                    <a:solidFill>
                      <a:schemeClr val="accent1">
                        <a:lumMod val="50000"/>
                      </a:schemeClr>
                    </a:solidFill>
                  </a:rPr>
                  <a:t> IPALD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704528" y="1196752"/>
                <a:ext cx="1512168" cy="28803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2">
                        <a:lumMod val="75000"/>
                      </a:schemeClr>
                    </a:solidFill>
                  </a:rPr>
                  <a:t>Air </a:t>
                </a:r>
                <a:r>
                  <a:rPr lang="en-US" sz="1100" dirty="0" err="1">
                    <a:solidFill>
                      <a:schemeClr val="tx2">
                        <a:lumMod val="75000"/>
                      </a:schemeClr>
                    </a:solidFill>
                  </a:rPr>
                  <a:t>Limbah</a:t>
                </a:r>
                <a:r>
                  <a:rPr lang="en-US" sz="1100" dirty="0">
                    <a:solidFill>
                      <a:schemeClr val="tx2">
                        <a:lumMod val="75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2">
                        <a:lumMod val="75000"/>
                      </a:schemeClr>
                    </a:solidFill>
                  </a:rPr>
                  <a:t>Domestik</a:t>
                </a:r>
                <a:endParaRPr lang="en-US" sz="11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5" name="Straight Arrow Connector 4"/>
              <p:cNvCxnSpPr/>
              <p:nvPr/>
            </p:nvCxnSpPr>
            <p:spPr>
              <a:xfrm>
                <a:off x="1424608" y="1530149"/>
                <a:ext cx="0" cy="288032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/>
              <p:cNvCxnSpPr/>
              <p:nvPr/>
            </p:nvCxnSpPr>
            <p:spPr>
              <a:xfrm>
                <a:off x="1424608" y="2420888"/>
                <a:ext cx="0" cy="36004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Rectangle 21"/>
            <p:cNvSpPr/>
            <p:nvPr/>
          </p:nvSpPr>
          <p:spPr>
            <a:xfrm>
              <a:off x="5331762" y="1772816"/>
              <a:ext cx="1512168" cy="72008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err="1">
                  <a:solidFill>
                    <a:schemeClr val="bg1"/>
                  </a:solidFill>
                </a:rPr>
                <a:t>Permukiman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Lingkungan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Hunian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Kawasan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Permukiman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432720" y="3717032"/>
              <a:ext cx="2304256" cy="2520280"/>
              <a:chOff x="56456" y="3140968"/>
              <a:chExt cx="2304256" cy="2520280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56456" y="3140968"/>
                <a:ext cx="2304256" cy="2520280"/>
              </a:xfrm>
              <a:prstGeom prst="rect">
                <a:avLst/>
              </a:prstGeom>
              <a:solidFill>
                <a:schemeClr val="bg1"/>
              </a:solidFill>
              <a:ln w="38100" cmpd="sng">
                <a:solidFill>
                  <a:schemeClr val="tx2">
                    <a:lumMod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rgbClr val="254061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78940" y="4149080"/>
                <a:ext cx="6480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>
                    <a:solidFill>
                      <a:schemeClr val="tx2">
                        <a:lumMod val="50000"/>
                      </a:schemeClr>
                    </a:solidFill>
                  </a:rPr>
                  <a:t>SPAL-S</a:t>
                </a: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727012" y="4941168"/>
                <a:ext cx="1512168" cy="360040"/>
              </a:xfrm>
              <a:prstGeom prst="rect">
                <a:avLst/>
              </a:prstGeom>
              <a:solidFill>
                <a:srgbClr val="2365C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 err="1">
                    <a:solidFill>
                      <a:srgbClr val="FFFFFF"/>
                    </a:solidFill>
                  </a:rPr>
                  <a:t>Badan</a:t>
                </a:r>
                <a:r>
                  <a:rPr lang="en-US" sz="1100" dirty="0">
                    <a:solidFill>
                      <a:srgbClr val="FFFFFF"/>
                    </a:solidFill>
                  </a:rPr>
                  <a:t> Air </a:t>
                </a:r>
                <a:r>
                  <a:rPr lang="en-US" sz="1100" dirty="0" err="1">
                    <a:solidFill>
                      <a:srgbClr val="FFFFFF"/>
                    </a:solidFill>
                  </a:rPr>
                  <a:t>Permukaan</a:t>
                </a:r>
                <a:endParaRPr lang="en-US" sz="11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727012" y="3933056"/>
                <a:ext cx="1512168" cy="504056"/>
              </a:xfrm>
              <a:prstGeom prst="rect">
                <a:avLst/>
              </a:prstGeom>
              <a:solidFill>
                <a:srgbClr val="1B488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rgbClr val="FFFFFF"/>
                    </a:solidFill>
                  </a:rPr>
                  <a:t>Sub </a:t>
                </a:r>
                <a:r>
                  <a:rPr lang="en-US" sz="1100" dirty="0" err="1">
                    <a:solidFill>
                      <a:srgbClr val="FFFFFF"/>
                    </a:solidFill>
                  </a:rPr>
                  <a:t>Sistem</a:t>
                </a:r>
                <a:r>
                  <a:rPr lang="en-US" sz="1100" dirty="0">
                    <a:solidFill>
                      <a:srgbClr val="FFFFFF"/>
                    </a:solidFill>
                  </a:rPr>
                  <a:t> </a:t>
                </a:r>
                <a:r>
                  <a:rPr lang="en-US" sz="1100" dirty="0" err="1">
                    <a:solidFill>
                      <a:srgbClr val="FFFFFF"/>
                    </a:solidFill>
                  </a:rPr>
                  <a:t>Pengolahan</a:t>
                </a:r>
                <a:r>
                  <a:rPr lang="en-US" sz="1100" dirty="0">
                    <a:solidFill>
                      <a:srgbClr val="FFFFFF"/>
                    </a:solidFill>
                  </a:rPr>
                  <a:t> </a:t>
                </a:r>
                <a:r>
                  <a:rPr lang="en-US" sz="1100" dirty="0" err="1">
                    <a:solidFill>
                      <a:srgbClr val="FFFFFF"/>
                    </a:solidFill>
                  </a:rPr>
                  <a:t>Terpusat</a:t>
                </a:r>
                <a:r>
                  <a:rPr lang="en-US" sz="1100" dirty="0">
                    <a:solidFill>
                      <a:srgbClr val="FFFFFF"/>
                    </a:solidFill>
                  </a:rPr>
                  <a:t> IPALD</a:t>
                </a: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727012" y="3284984"/>
                <a:ext cx="1512168" cy="288032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</a:rPr>
                  <a:t>Air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Limbah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Domestik</a:t>
                </a:r>
                <a:endParaRPr lang="en-US" sz="1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3" name="Straight Arrow Connector 32"/>
              <p:cNvCxnSpPr/>
              <p:nvPr/>
            </p:nvCxnSpPr>
            <p:spPr>
              <a:xfrm>
                <a:off x="1447092" y="3618381"/>
                <a:ext cx="0" cy="288032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/>
              <p:cNvCxnSpPr/>
              <p:nvPr/>
            </p:nvCxnSpPr>
            <p:spPr>
              <a:xfrm>
                <a:off x="1447092" y="4509120"/>
                <a:ext cx="0" cy="36004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/>
              <p:nvPr/>
            </p:nvCxnSpPr>
            <p:spPr>
              <a:xfrm>
                <a:off x="1465128" y="3604504"/>
                <a:ext cx="0" cy="288032"/>
              </a:xfrm>
              <a:prstGeom prst="straightConnector1">
                <a:avLst/>
              </a:prstGeom>
              <a:ln>
                <a:solidFill>
                  <a:schemeClr val="tx2">
                    <a:lumMod val="5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>
                <a:off x="1465128" y="4509120"/>
                <a:ext cx="0" cy="288032"/>
              </a:xfrm>
              <a:prstGeom prst="straightConnector1">
                <a:avLst/>
              </a:prstGeom>
              <a:ln>
                <a:solidFill>
                  <a:schemeClr val="tx2">
                    <a:lumMod val="5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Rectangle 39"/>
            <p:cNvSpPr/>
            <p:nvPr/>
          </p:nvSpPr>
          <p:spPr>
            <a:xfrm>
              <a:off x="5241032" y="4321318"/>
              <a:ext cx="1512168" cy="72008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err="1">
                  <a:solidFill>
                    <a:schemeClr val="bg1"/>
                  </a:solidFill>
                </a:rPr>
                <a:t>Rumah</a:t>
              </a:r>
              <a:r>
                <a:rPr lang="en-US" sz="1100" dirty="0">
                  <a:solidFill>
                    <a:schemeClr val="bg1"/>
                  </a:solidFill>
                </a:rPr>
                <a:t> (</a:t>
              </a:r>
              <a:r>
                <a:rPr lang="en-US" sz="1100" dirty="0" err="1">
                  <a:solidFill>
                    <a:schemeClr val="bg1"/>
                  </a:solidFill>
                </a:rPr>
                <a:t>Individu</a:t>
              </a:r>
              <a:r>
                <a:rPr lang="en-US" sz="1100" dirty="0">
                  <a:solidFill>
                    <a:schemeClr val="bg1"/>
                  </a:solidFill>
                </a:rPr>
                <a:t>)</a:t>
              </a:r>
            </a:p>
            <a:p>
              <a:pPr algn="ctr"/>
              <a:r>
                <a:rPr lang="en-US" sz="1100" dirty="0" err="1">
                  <a:solidFill>
                    <a:schemeClr val="bg1"/>
                  </a:solidFill>
                </a:rPr>
                <a:t>Perumahan</a:t>
              </a:r>
              <a:r>
                <a:rPr lang="en-US" sz="1100" dirty="0">
                  <a:solidFill>
                    <a:schemeClr val="bg1"/>
                  </a:solidFill>
                </a:rPr>
                <a:t> (</a:t>
              </a:r>
              <a:r>
                <a:rPr lang="en-US" sz="1100" dirty="0" err="1">
                  <a:solidFill>
                    <a:schemeClr val="bg1"/>
                  </a:solidFill>
                </a:rPr>
                <a:t>Komunal</a:t>
              </a:r>
              <a:r>
                <a:rPr lang="en-US" sz="1100" dirty="0">
                  <a:solidFill>
                    <a:schemeClr val="bg1"/>
                  </a:solidFill>
                </a:rPr>
                <a:t>)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36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39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53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51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cxnSp>
        <p:nvCxnSpPr>
          <p:cNvPr id="23" name="Straight Arrow Connector 22"/>
          <p:cNvCxnSpPr/>
          <p:nvPr/>
        </p:nvCxnSpPr>
        <p:spPr>
          <a:xfrm>
            <a:off x="5169024" y="4621224"/>
            <a:ext cx="504056" cy="0"/>
          </a:xfrm>
          <a:prstGeom prst="straightConnector1">
            <a:avLst/>
          </a:prstGeom>
          <a:ln>
            <a:solidFill>
              <a:srgbClr val="7F7F7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CDAAF636-29A4-4877-AEB9-47FCE72FF252}"/>
              </a:ext>
            </a:extLst>
          </p:cNvPr>
          <p:cNvSpPr/>
          <p:nvPr/>
        </p:nvSpPr>
        <p:spPr>
          <a:xfrm>
            <a:off x="9273134" y="6368137"/>
            <a:ext cx="462056" cy="3198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tx1"/>
                </a:solidFill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6099634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 flipH="1">
            <a:off x="7833320" y="6525331"/>
            <a:ext cx="153770" cy="3369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hlinkClick r:id="rId3" action="ppaction://hlinksldjump"/>
          </p:cNvPr>
          <p:cNvSpPr/>
          <p:nvPr/>
        </p:nvSpPr>
        <p:spPr>
          <a:xfrm>
            <a:off x="272480" y="953822"/>
            <a:ext cx="35571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7F7F7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PERSAMPAHAN</a:t>
            </a:r>
            <a:endParaRPr lang="en-US" sz="1400" b="1" dirty="0">
              <a:ln w="0"/>
              <a:solidFill>
                <a:srgbClr val="7F7F7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75642" y="1121162"/>
            <a:ext cx="2803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Skema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Sistim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Persampahan</a:t>
            </a:r>
            <a:endParaRPr lang="id-ID" dirty="0"/>
          </a:p>
        </p:txBody>
      </p:sp>
      <p:sp>
        <p:nvSpPr>
          <p:cNvPr id="34" name="Rectangle 33"/>
          <p:cNvSpPr/>
          <p:nvPr/>
        </p:nvSpPr>
        <p:spPr>
          <a:xfrm>
            <a:off x="410588" y="5677509"/>
            <a:ext cx="6285137" cy="79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d-ID" sz="1100" dirty="0"/>
              <a:t>Peraturan Menteri PU No: 03/PRT/M/201</a:t>
            </a:r>
            <a:r>
              <a:rPr lang="en-US" sz="1100" dirty="0"/>
              <a:t>3</a:t>
            </a:r>
            <a:r>
              <a:rPr lang="id-ID" sz="1100" dirty="0"/>
              <a:t> tentang Penyelenggaraan </a:t>
            </a:r>
            <a:r>
              <a:rPr lang="en-US" sz="1100" dirty="0" err="1"/>
              <a:t>Prasarana</a:t>
            </a:r>
            <a:r>
              <a:rPr lang="en-US" sz="1100" dirty="0"/>
              <a:t> </a:t>
            </a:r>
            <a:r>
              <a:rPr lang="en-US" sz="1100" dirty="0" err="1"/>
              <a:t>dan</a:t>
            </a:r>
            <a:r>
              <a:rPr lang="en-US" sz="1100" dirty="0"/>
              <a:t> </a:t>
            </a:r>
            <a:r>
              <a:rPr lang="en-US" sz="1100" dirty="0" err="1"/>
              <a:t>Sarana</a:t>
            </a:r>
            <a:r>
              <a:rPr lang="en-US" sz="1100" dirty="0"/>
              <a:t> </a:t>
            </a:r>
            <a:r>
              <a:rPr lang="en-US" sz="1100" dirty="0" err="1"/>
              <a:t>Persampahan</a:t>
            </a:r>
            <a:r>
              <a:rPr lang="en-US" sz="1100" dirty="0"/>
              <a:t> </a:t>
            </a:r>
            <a:r>
              <a:rPr lang="en-US" sz="1100" dirty="0" err="1"/>
              <a:t>dalam</a:t>
            </a:r>
            <a:r>
              <a:rPr lang="en-US" sz="1100" dirty="0"/>
              <a:t> </a:t>
            </a:r>
            <a:r>
              <a:rPr lang="en-US" sz="1100" dirty="0" err="1"/>
              <a:t>Penanganan</a:t>
            </a:r>
            <a:r>
              <a:rPr lang="en-US" sz="1100" dirty="0"/>
              <a:t> </a:t>
            </a:r>
            <a:r>
              <a:rPr lang="en-US" sz="1100" dirty="0" err="1"/>
              <a:t>Sampah</a:t>
            </a:r>
            <a:r>
              <a:rPr lang="en-US" sz="1100" dirty="0"/>
              <a:t> </a:t>
            </a:r>
            <a:r>
              <a:rPr lang="en-US" sz="1100" dirty="0" err="1"/>
              <a:t>Rumah</a:t>
            </a:r>
            <a:r>
              <a:rPr lang="en-US" sz="1100" dirty="0"/>
              <a:t> </a:t>
            </a:r>
            <a:r>
              <a:rPr lang="en-US" sz="1100" dirty="0" err="1"/>
              <a:t>Tangga</a:t>
            </a:r>
            <a:r>
              <a:rPr lang="en-US" sz="1100" dirty="0"/>
              <a:t> </a:t>
            </a:r>
            <a:r>
              <a:rPr lang="en-US" sz="1100" dirty="0" err="1"/>
              <a:t>dan</a:t>
            </a:r>
            <a:r>
              <a:rPr lang="en-US" sz="1100" dirty="0"/>
              <a:t> </a:t>
            </a:r>
            <a:r>
              <a:rPr lang="en-US" sz="1100" dirty="0" err="1"/>
              <a:t>Sampah</a:t>
            </a:r>
            <a:r>
              <a:rPr lang="en-US" sz="1100" dirty="0"/>
              <a:t> </a:t>
            </a:r>
            <a:r>
              <a:rPr lang="en-US" sz="1100" dirty="0" err="1"/>
              <a:t>Sejenis</a:t>
            </a:r>
            <a:endParaRPr lang="en-US" sz="1100" dirty="0"/>
          </a:p>
          <a:p>
            <a:r>
              <a:rPr lang="en-US" sz="1100" dirty="0"/>
              <a:t>SNI 19.2454-2002 Tata Cara </a:t>
            </a:r>
            <a:r>
              <a:rPr lang="en-US" sz="1100" dirty="0" err="1"/>
              <a:t>Teknisk</a:t>
            </a:r>
            <a:r>
              <a:rPr lang="en-US" sz="1100" dirty="0"/>
              <a:t> </a:t>
            </a:r>
            <a:r>
              <a:rPr lang="en-US" sz="1100" dirty="0" err="1"/>
              <a:t>Opersional</a:t>
            </a:r>
            <a:r>
              <a:rPr lang="en-US" sz="1100" dirty="0"/>
              <a:t> </a:t>
            </a:r>
            <a:r>
              <a:rPr lang="en-US" sz="1100" dirty="0" err="1"/>
              <a:t>Pengelolaan</a:t>
            </a:r>
            <a:r>
              <a:rPr lang="en-US" sz="1100" dirty="0"/>
              <a:t> </a:t>
            </a:r>
            <a:r>
              <a:rPr lang="en-US" sz="1100" dirty="0" err="1"/>
              <a:t>Sampah</a:t>
            </a:r>
            <a:r>
              <a:rPr lang="en-US" sz="1100" dirty="0"/>
              <a:t> </a:t>
            </a:r>
            <a:r>
              <a:rPr lang="en-US" sz="1100" dirty="0" err="1"/>
              <a:t>Perkotaan</a:t>
            </a:r>
            <a:endParaRPr lang="en-US" sz="1100" dirty="0"/>
          </a:p>
        </p:txBody>
      </p:sp>
      <p:grpSp>
        <p:nvGrpSpPr>
          <p:cNvPr id="2" name="Group 1"/>
          <p:cNvGrpSpPr/>
          <p:nvPr/>
        </p:nvGrpSpPr>
        <p:grpSpPr>
          <a:xfrm>
            <a:off x="908792" y="1484784"/>
            <a:ext cx="8110304" cy="4248472"/>
            <a:chOff x="908792" y="1484784"/>
            <a:chExt cx="8110304" cy="4248472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5874" y="1484785"/>
              <a:ext cx="8093222" cy="4046611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2648744" y="1484784"/>
              <a:ext cx="1872208" cy="28803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chemeClr val="bg1"/>
                  </a:solidFill>
                </a:rPr>
                <a:t>Timbulan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Sampah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288704" y="2108198"/>
              <a:ext cx="2664296" cy="64807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chemeClr val="bg1"/>
                  </a:solidFill>
                </a:rPr>
                <a:t>Pemilahan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Pewadahan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dan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Pengolahan</a:t>
              </a:r>
              <a:r>
                <a:rPr lang="en-US" sz="1600" dirty="0">
                  <a:solidFill>
                    <a:schemeClr val="bg1"/>
                  </a:solidFill>
                </a:rPr>
                <a:t> di </a:t>
              </a:r>
              <a:r>
                <a:rPr lang="en-US" sz="1600" dirty="0" err="1">
                  <a:solidFill>
                    <a:schemeClr val="bg1"/>
                  </a:solidFill>
                </a:rPr>
                <a:t>Sumber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782448" y="3057202"/>
              <a:ext cx="1584176" cy="3600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chemeClr val="bg1"/>
                  </a:solidFill>
                </a:rPr>
                <a:t>Pengumpulan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08792" y="3717032"/>
              <a:ext cx="1584176" cy="6480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chemeClr val="tx1"/>
                  </a:solidFill>
                </a:rPr>
                <a:t>Pemindahan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785464" y="3717032"/>
              <a:ext cx="1584176" cy="6480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chemeClr val="tx1"/>
                  </a:solidFill>
                </a:rPr>
                <a:t>Pemilahan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dan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Pengolahan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825322" y="4324648"/>
              <a:ext cx="1592065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rgbClr val="FFFFFF"/>
                  </a:solidFill>
                </a:rPr>
                <a:t>Pengangkutan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792760" y="5157192"/>
              <a:ext cx="1656184" cy="57606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rgbClr val="FFFFFF"/>
                  </a:solidFill>
                </a:rPr>
                <a:t>Pemrosesan</a:t>
              </a:r>
              <a:r>
                <a:rPr lang="en-US" sz="1600" dirty="0">
                  <a:solidFill>
                    <a:srgbClr val="FFFFFF"/>
                  </a:solidFill>
                </a:rPr>
                <a:t> </a:t>
              </a:r>
              <a:r>
                <a:rPr lang="en-US" sz="1600" dirty="0" err="1">
                  <a:solidFill>
                    <a:srgbClr val="FFFFFF"/>
                  </a:solidFill>
                </a:rPr>
                <a:t>Akhir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0519" y="78228"/>
            <a:ext cx="8202078" cy="828963"/>
            <a:chOff x="90519" y="78228"/>
            <a:chExt cx="8202078" cy="828963"/>
          </a:xfrm>
        </p:grpSpPr>
        <p:grpSp>
          <p:nvGrpSpPr>
            <p:cNvPr id="22" name="Group 21"/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24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7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DCBCF2C1-A546-4105-987B-340D42EBD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HIRARKI PSU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30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31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45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43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45022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 flipH="1">
            <a:off x="7833320" y="6525331"/>
            <a:ext cx="153770" cy="3369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hlinkClick r:id="rId3" action="ppaction://hlinksldjump"/>
          </p:cNvPr>
          <p:cNvSpPr/>
          <p:nvPr/>
        </p:nvSpPr>
        <p:spPr>
          <a:xfrm>
            <a:off x="200472" y="906806"/>
            <a:ext cx="4264158" cy="334681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7F7F7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PROTEKSI KEBAKARAN</a:t>
            </a:r>
            <a:endParaRPr lang="en-US" sz="1400" b="1" dirty="0">
              <a:ln w="0"/>
              <a:solidFill>
                <a:srgbClr val="7F7F7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88504" y="1351549"/>
            <a:ext cx="3523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Skema </a:t>
            </a:r>
            <a:r>
              <a:rPr lang="en-US" b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Sistim</a:t>
            </a:r>
            <a:r>
              <a:rPr lang="en-US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Pemadam</a:t>
            </a:r>
            <a:r>
              <a:rPr lang="en-US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Kebakaran</a:t>
            </a:r>
            <a:endParaRPr lang="id-ID" dirty="0"/>
          </a:p>
        </p:txBody>
      </p:sp>
      <p:sp>
        <p:nvSpPr>
          <p:cNvPr id="34" name="Rectangle 33"/>
          <p:cNvSpPr/>
          <p:nvPr/>
        </p:nvSpPr>
        <p:spPr>
          <a:xfrm>
            <a:off x="410588" y="5764594"/>
            <a:ext cx="6774661" cy="659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 err="1"/>
              <a:t>Keputusan</a:t>
            </a:r>
            <a:r>
              <a:rPr lang="en-US" sz="1200" dirty="0"/>
              <a:t> </a:t>
            </a:r>
            <a:r>
              <a:rPr lang="en-US" sz="1200" dirty="0" err="1"/>
              <a:t>Menteri</a:t>
            </a:r>
            <a:r>
              <a:rPr lang="en-US" sz="1200" dirty="0"/>
              <a:t> Negara </a:t>
            </a:r>
            <a:r>
              <a:rPr lang="en-US" sz="1200" dirty="0" err="1"/>
              <a:t>Pekerjaan</a:t>
            </a:r>
            <a:r>
              <a:rPr lang="en-US" sz="1200" dirty="0"/>
              <a:t> </a:t>
            </a:r>
            <a:r>
              <a:rPr lang="en-US" sz="1200" dirty="0" err="1"/>
              <a:t>Umum</a:t>
            </a:r>
            <a:r>
              <a:rPr lang="en-US" sz="1200" dirty="0"/>
              <a:t> </a:t>
            </a:r>
            <a:r>
              <a:rPr lang="en-US" sz="1200" dirty="0" err="1"/>
              <a:t>Nomor</a:t>
            </a:r>
            <a:r>
              <a:rPr lang="en-US" sz="1200" dirty="0"/>
              <a:t>: 11/KPTS/2000 </a:t>
            </a:r>
            <a:r>
              <a:rPr lang="en-US" sz="1200" dirty="0" err="1"/>
              <a:t>Tentang</a:t>
            </a:r>
            <a:r>
              <a:rPr lang="en-US" sz="1200" dirty="0"/>
              <a:t> </a:t>
            </a:r>
            <a:r>
              <a:rPr lang="en-US" sz="1200" dirty="0" err="1"/>
              <a:t>Ketentuan</a:t>
            </a:r>
            <a:r>
              <a:rPr lang="en-US" sz="1200" dirty="0"/>
              <a:t> </a:t>
            </a:r>
            <a:r>
              <a:rPr lang="en-US" sz="1200" dirty="0" err="1"/>
              <a:t>Teknis</a:t>
            </a:r>
            <a:r>
              <a:rPr lang="en-US" sz="1200" dirty="0"/>
              <a:t> </a:t>
            </a:r>
            <a:r>
              <a:rPr lang="en-US" sz="1200" dirty="0" err="1"/>
              <a:t>Manajemen</a:t>
            </a:r>
            <a:r>
              <a:rPr lang="en-US" sz="1200" dirty="0"/>
              <a:t> </a:t>
            </a:r>
            <a:r>
              <a:rPr lang="en-US" sz="1200" dirty="0" err="1"/>
              <a:t>Penanggulangan</a:t>
            </a:r>
            <a:r>
              <a:rPr lang="en-US" sz="1200" dirty="0"/>
              <a:t> </a:t>
            </a:r>
            <a:r>
              <a:rPr lang="en-US" sz="1200" dirty="0" err="1"/>
              <a:t>Kebakaran</a:t>
            </a:r>
            <a:r>
              <a:rPr lang="en-US" sz="1200" dirty="0"/>
              <a:t> di </a:t>
            </a:r>
            <a:r>
              <a:rPr lang="en-US" sz="1200" dirty="0" err="1"/>
              <a:t>Perkotaan</a:t>
            </a:r>
            <a:endParaRPr lang="en-US" sz="1200" dirty="0"/>
          </a:p>
        </p:txBody>
      </p:sp>
      <p:grpSp>
        <p:nvGrpSpPr>
          <p:cNvPr id="4" name="Group 3"/>
          <p:cNvGrpSpPr/>
          <p:nvPr/>
        </p:nvGrpSpPr>
        <p:grpSpPr>
          <a:xfrm>
            <a:off x="2360712" y="2071629"/>
            <a:ext cx="5256584" cy="2952328"/>
            <a:chOff x="2360712" y="1844824"/>
            <a:chExt cx="5256584" cy="2952328"/>
          </a:xfrm>
        </p:grpSpPr>
        <p:sp>
          <p:nvSpPr>
            <p:cNvPr id="2" name="Rectangle 1"/>
            <p:cNvSpPr/>
            <p:nvPr/>
          </p:nvSpPr>
          <p:spPr>
            <a:xfrm>
              <a:off x="2373042" y="1844824"/>
              <a:ext cx="1872208" cy="626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Pos</a:t>
              </a:r>
              <a:r>
                <a:rPr lang="en-US" dirty="0">
                  <a:solidFill>
                    <a:schemeClr val="tx1"/>
                  </a:solidFill>
                </a:rPr>
                <a:t> </a:t>
              </a:r>
              <a:r>
                <a:rPr lang="en-US" dirty="0" err="1">
                  <a:solidFill>
                    <a:schemeClr val="tx1"/>
                  </a:solidFill>
                </a:rPr>
                <a:t>Pemadam</a:t>
              </a:r>
              <a:r>
                <a:rPr lang="en-US" dirty="0">
                  <a:solidFill>
                    <a:schemeClr val="tx1"/>
                  </a:solidFill>
                </a:rPr>
                <a:t> </a:t>
              </a:r>
              <a:r>
                <a:rPr lang="en-US" dirty="0" err="1">
                  <a:solidFill>
                    <a:schemeClr val="tx1"/>
                  </a:solidFill>
                </a:rPr>
                <a:t>Kebakaran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673080" y="1844824"/>
              <a:ext cx="1944216" cy="6263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Perumahan</a:t>
              </a:r>
              <a:r>
                <a:rPr lang="en-US" dirty="0">
                  <a:solidFill>
                    <a:schemeClr val="tx1"/>
                  </a:solidFill>
                </a:rPr>
                <a:t> </a:t>
              </a:r>
              <a:r>
                <a:rPr lang="en-US" dirty="0" err="1">
                  <a:solidFill>
                    <a:schemeClr val="tx1"/>
                  </a:solidFill>
                </a:rPr>
                <a:t>Permukiman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360712" y="2876452"/>
              <a:ext cx="1872208" cy="66310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Sektor</a:t>
              </a:r>
              <a:r>
                <a:rPr lang="en-US" dirty="0">
                  <a:solidFill>
                    <a:schemeClr val="tx1"/>
                  </a:solidFill>
                </a:rPr>
                <a:t> </a:t>
              </a:r>
              <a:r>
                <a:rPr lang="en-US" dirty="0" err="1">
                  <a:solidFill>
                    <a:schemeClr val="tx1"/>
                  </a:solidFill>
                </a:rPr>
                <a:t>Pemadam</a:t>
              </a:r>
              <a:r>
                <a:rPr lang="en-US" dirty="0">
                  <a:solidFill>
                    <a:schemeClr val="tx1"/>
                  </a:solidFill>
                </a:rPr>
                <a:t> </a:t>
              </a:r>
              <a:r>
                <a:rPr lang="en-US" dirty="0" err="1">
                  <a:solidFill>
                    <a:schemeClr val="tx1"/>
                  </a:solidFill>
                </a:rPr>
                <a:t>Kebakaran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673080" y="2889670"/>
              <a:ext cx="1944216" cy="62636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Lingkungan</a:t>
              </a:r>
              <a:r>
                <a:rPr lang="en-US" dirty="0">
                  <a:solidFill>
                    <a:schemeClr val="tx1"/>
                  </a:solidFill>
                </a:rPr>
                <a:t> </a:t>
              </a:r>
              <a:r>
                <a:rPr lang="en-US" dirty="0" err="1">
                  <a:solidFill>
                    <a:schemeClr val="tx1"/>
                  </a:solidFill>
                </a:rPr>
                <a:t>Hunian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360712" y="3991846"/>
              <a:ext cx="1872208" cy="80530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Wilayah </a:t>
              </a:r>
              <a:r>
                <a:rPr lang="en-US" dirty="0" err="1"/>
                <a:t>Pemadam</a:t>
              </a:r>
              <a:r>
                <a:rPr lang="en-US" dirty="0"/>
                <a:t> </a:t>
              </a:r>
              <a:r>
                <a:rPr lang="en-US" dirty="0" err="1"/>
                <a:t>Kebakaran</a:t>
              </a:r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673080" y="3991846"/>
              <a:ext cx="1944216" cy="62636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Kawasan</a:t>
              </a:r>
              <a:r>
                <a:rPr lang="en-US" dirty="0"/>
                <a:t> </a:t>
              </a:r>
              <a:r>
                <a:rPr lang="en-US" dirty="0" err="1"/>
                <a:t>Permukiman</a:t>
              </a:r>
              <a:endParaRPr lang="en-US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19" y="78228"/>
            <a:ext cx="8202078" cy="828963"/>
            <a:chOff x="90519" y="78228"/>
            <a:chExt cx="8202078" cy="828963"/>
          </a:xfrm>
        </p:grpSpPr>
        <p:grpSp>
          <p:nvGrpSpPr>
            <p:cNvPr id="23" name="Group 22"/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27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9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DCBCF2C1-A546-4105-987B-340D42EBD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HIRARKI PSU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cxnSp>
        <p:nvCxnSpPr>
          <p:cNvPr id="6" name="Straight Arrow Connector 5"/>
          <p:cNvCxnSpPr>
            <a:stCxn id="2" idx="3"/>
          </p:cNvCxnSpPr>
          <p:nvPr/>
        </p:nvCxnSpPr>
        <p:spPr>
          <a:xfrm>
            <a:off x="4245250" y="2384813"/>
            <a:ext cx="1427830" cy="0"/>
          </a:xfrm>
          <a:prstGeom prst="straightConnector1">
            <a:avLst/>
          </a:prstGeom>
          <a:ln w="28575">
            <a:solidFill>
              <a:srgbClr val="7F7F7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4232920" y="3442248"/>
            <a:ext cx="1427830" cy="0"/>
          </a:xfrm>
          <a:prstGeom prst="straightConnector1">
            <a:avLst/>
          </a:prstGeom>
          <a:ln w="28575">
            <a:solidFill>
              <a:srgbClr val="7F7F7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4245250" y="4522698"/>
            <a:ext cx="1427830" cy="0"/>
          </a:xfrm>
          <a:prstGeom prst="straightConnector1">
            <a:avLst/>
          </a:prstGeom>
          <a:ln w="28575">
            <a:solidFill>
              <a:srgbClr val="7F7F7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2" idx="2"/>
          </p:cNvCxnSpPr>
          <p:nvPr/>
        </p:nvCxnSpPr>
        <p:spPr>
          <a:xfrm>
            <a:off x="3309146" y="2697997"/>
            <a:ext cx="0" cy="40526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>
            <a:off x="3309146" y="3766359"/>
            <a:ext cx="7886" cy="452292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52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53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62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60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40982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" t="2564" r="1702" b="2652"/>
          <a:stretch/>
        </p:blipFill>
        <p:spPr>
          <a:xfrm>
            <a:off x="376972" y="836712"/>
            <a:ext cx="9148029" cy="5764381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 flipH="1">
            <a:off x="7833320" y="6525331"/>
            <a:ext cx="153770" cy="3369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2180692" y="2287976"/>
            <a:ext cx="1224136" cy="962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3553157" y="2292435"/>
            <a:ext cx="1243241" cy="96224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4940818" y="2292435"/>
            <a:ext cx="1218063" cy="96224"/>
          </a:xfrm>
          <a:prstGeom prst="rect">
            <a:avLst/>
          </a:prstGeom>
          <a:solidFill>
            <a:srgbClr val="FADA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321152" y="2287976"/>
            <a:ext cx="1312412" cy="96224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7833320" y="2292435"/>
            <a:ext cx="1225118" cy="96224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000673" y="2021575"/>
            <a:ext cx="7324906" cy="218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100" b="1" dirty="0"/>
              <a:t>             RUMAH               </a:t>
            </a:r>
            <a:r>
              <a:rPr lang="en-US" sz="1100" b="1" dirty="0">
                <a:solidFill>
                  <a:schemeClr val="accent6">
                    <a:lumMod val="75000"/>
                  </a:schemeClr>
                </a:solidFill>
              </a:rPr>
              <a:t>●</a:t>
            </a:r>
            <a:r>
              <a:rPr lang="en-US" sz="1100" b="1" dirty="0"/>
              <a:t>        PERUMAHAN        </a:t>
            </a:r>
            <a:r>
              <a:rPr lang="en-US" sz="1100" b="1" dirty="0">
                <a:solidFill>
                  <a:schemeClr val="accent6">
                    <a:lumMod val="75000"/>
                  </a:schemeClr>
                </a:solidFill>
              </a:rPr>
              <a:t>●         </a:t>
            </a:r>
            <a:r>
              <a:rPr lang="en-US" sz="1100" b="1" dirty="0"/>
              <a:t>PERMUKIMAN     </a:t>
            </a:r>
            <a:r>
              <a:rPr lang="en-US" sz="1100" b="1" dirty="0">
                <a:solidFill>
                  <a:schemeClr val="accent6">
                    <a:lumMod val="75000"/>
                  </a:schemeClr>
                </a:solidFill>
              </a:rPr>
              <a:t>●   </a:t>
            </a:r>
            <a:r>
              <a:rPr lang="en-US" sz="1100" b="1" dirty="0"/>
              <a:t>LINGKUNGAN HUNIAN </a:t>
            </a:r>
            <a:r>
              <a:rPr lang="en-US" sz="1100" b="1" dirty="0">
                <a:solidFill>
                  <a:schemeClr val="accent6">
                    <a:lumMod val="75000"/>
                  </a:schemeClr>
                </a:solidFill>
              </a:rPr>
              <a:t>●  </a:t>
            </a:r>
            <a:r>
              <a:rPr lang="en-US" sz="1100" b="1" dirty="0"/>
              <a:t>KAW. PERMUKIMAN</a:t>
            </a:r>
            <a:endParaRPr 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871774"/>
              </p:ext>
            </p:extLst>
          </p:nvPr>
        </p:nvGraphicFramePr>
        <p:xfrm>
          <a:off x="488505" y="2460666"/>
          <a:ext cx="8640961" cy="14529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1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13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13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113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err="1">
                          <a:effectLst/>
                          <a:latin typeface="+mn-lt"/>
                        </a:rPr>
                        <a:t>Jumlah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+mn-lt"/>
                        </a:rPr>
                        <a:t>Jiwa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ctr" fontAlgn="t"/>
                      <a:r>
                        <a:rPr lang="en-US" sz="1200" b="1" u="none" strike="noStrike" dirty="0" err="1">
                          <a:effectLst/>
                          <a:latin typeface="+mn-lt"/>
                        </a:rPr>
                        <a:t>Terlayani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1-5</a:t>
                      </a:r>
                      <a:r>
                        <a:rPr lang="en-US" sz="11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7078" marR="7078" marT="707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&lt;2.500 </a:t>
                      </a:r>
                    </a:p>
                  </a:txBody>
                  <a:tcPr marL="7078" marR="7078" marT="7078" marB="0"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2.500 – 30.000 </a:t>
                      </a:r>
                    </a:p>
                  </a:txBody>
                  <a:tcPr marL="7078" marR="7078" marT="7078" marB="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30.000 – 120.000 </a:t>
                      </a:r>
                    </a:p>
                  </a:txBody>
                  <a:tcPr marL="7078" marR="7078" marT="7078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&gt;120.000 </a:t>
                      </a:r>
                    </a:p>
                  </a:txBody>
                  <a:tcPr marL="7078" marR="7078" marT="7078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Jaringan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Energi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marL="0" indent="0" algn="ctr" fontAlgn="t">
                        <a:buFont typeface="Arial" pitchFamily="34" charset="0"/>
                        <a:buNone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SAMBUNGAN</a:t>
                      </a:r>
                      <a:r>
                        <a:rPr lang="en-US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RUMAH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t">
                        <a:buFont typeface="Arial" pitchFamily="34" charset="0"/>
                        <a:buNone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 DISTRIBUSI</a:t>
                      </a:r>
                    </a:p>
                  </a:txBody>
                  <a:tcPr marL="7078" marR="7078" marT="7078" marB="0"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 DISTRIBUSI</a:t>
                      </a:r>
                    </a:p>
                  </a:txBody>
                  <a:tcPr marL="7078" marR="7078" marT="7078" marB="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 DISTRIBUSI</a:t>
                      </a:r>
                    </a:p>
                  </a:txBody>
                  <a:tcPr marL="7078" marR="7078" marT="7078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 DISTRIBUSI</a:t>
                      </a:r>
                    </a:p>
                  </a:txBody>
                  <a:tcPr marL="7078" marR="7078" marT="7078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Jaringan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Telekomunikasi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marL="0" indent="0" algn="ctr" fontAlgn="t">
                        <a:buFont typeface="Arial" pitchFamily="34" charset="0"/>
                        <a:buNone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SAMBUNGAN</a:t>
                      </a:r>
                      <a:r>
                        <a:rPr lang="en-US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RUMAH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STO</a:t>
                      </a:r>
                    </a:p>
                  </a:txBody>
                  <a:tcPr marL="7078" marR="7078" marT="7078" marB="0"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STO</a:t>
                      </a:r>
                    </a:p>
                  </a:txBody>
                  <a:tcPr marL="7078" marR="7078" marT="7078" marB="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KANTOR CABANG POS/TELEKOMUNIKASI</a:t>
                      </a:r>
                    </a:p>
                  </a:txBody>
                  <a:tcPr marL="7078" marR="7078" marT="7078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KANTOR PUSAT POS/TELEKOMUNIKASI</a:t>
                      </a:r>
                    </a:p>
                  </a:txBody>
                  <a:tcPr marL="7078" marR="7078" marT="7078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Jaringan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Gas</a:t>
                      </a:r>
                    </a:p>
                  </a:txBody>
                  <a:tcPr marL="7078" marR="7078" marT="7078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SAMBUNGAN</a:t>
                      </a:r>
                      <a:r>
                        <a:rPr lang="en-US" sz="10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RUMAH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078" marR="7078" marT="707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 DISTRIBUSI</a:t>
                      </a:r>
                    </a:p>
                  </a:txBody>
                  <a:tcPr marL="7078" marR="7078" marT="7078" marB="0"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 DISTRIBUSI</a:t>
                      </a:r>
                    </a:p>
                  </a:txBody>
                  <a:tcPr marL="7078" marR="7078" marT="7078" marB="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 DISTRIBUSI</a:t>
                      </a:r>
                    </a:p>
                  </a:txBody>
                  <a:tcPr marL="7078" marR="7078" marT="7078" marB="0" anchor="ctr"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UNIT DISTRIBUSI</a:t>
                      </a:r>
                    </a:p>
                  </a:txBody>
                  <a:tcPr marL="7078" marR="7078" marT="7078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Rectangle 31">
            <a:hlinkClick r:id="rId4" action="ppaction://hlinksldjump"/>
          </p:cNvPr>
          <p:cNvSpPr/>
          <p:nvPr/>
        </p:nvSpPr>
        <p:spPr>
          <a:xfrm>
            <a:off x="585299" y="1264185"/>
            <a:ext cx="7324906" cy="248503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KETERPADUAN JARINGAN UTILITAS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DCBCF2C1-A546-4105-987B-340D42EB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97" y="199305"/>
            <a:ext cx="7949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d-ID" sz="4000" b="1" dirty="0">
                <a:solidFill>
                  <a:schemeClr val="bg1"/>
                </a:solidFill>
                <a:latin typeface="Agency FB" panose="020B0503020202020204" pitchFamily="34" charset="0"/>
              </a:rPr>
              <a:t>HIRARKI PSU</a:t>
            </a:r>
            <a:endParaRPr lang="id-ID" altLang="id-ID" sz="40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90519" y="78228"/>
            <a:ext cx="8202078" cy="828963"/>
            <a:chOff x="90519" y="78228"/>
            <a:chExt cx="8202078" cy="828963"/>
          </a:xfrm>
        </p:grpSpPr>
        <p:grpSp>
          <p:nvGrpSpPr>
            <p:cNvPr id="22" name="Group 21"/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24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7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DCBCF2C1-A546-4105-987B-340D42EBD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HIRARKI PSU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30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31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49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47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5B051684-B542-4CD4-83E2-A29A5D5ECBF5}"/>
              </a:ext>
            </a:extLst>
          </p:cNvPr>
          <p:cNvSpPr/>
          <p:nvPr/>
        </p:nvSpPr>
        <p:spPr>
          <a:xfrm>
            <a:off x="410588" y="5764594"/>
            <a:ext cx="6774661" cy="47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d-ID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Sumber:</a:t>
            </a:r>
            <a:endParaRPr lang="id-ID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d-ID" sz="1200" dirty="0"/>
              <a:t>SNI 173.3 Tentang Jaringan Utilitas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602673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" t="2564" r="1702" b="2652"/>
          <a:stretch/>
        </p:blipFill>
        <p:spPr>
          <a:xfrm>
            <a:off x="376972" y="771456"/>
            <a:ext cx="9148029" cy="5764381"/>
          </a:xfrm>
          <a:prstGeom prst="rect">
            <a:avLst/>
          </a:prstGeom>
        </p:spPr>
      </p:pic>
      <p:sp>
        <p:nvSpPr>
          <p:cNvPr id="33" name="Content Placeholder 2"/>
          <p:cNvSpPr txBox="1">
            <a:spLocks/>
          </p:cNvSpPr>
          <p:nvPr/>
        </p:nvSpPr>
        <p:spPr>
          <a:xfrm>
            <a:off x="236403" y="932743"/>
            <a:ext cx="9402027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  <a:defRPr/>
            </a:pPr>
            <a:r>
              <a:rPr lang="en-US" sz="2400" b="1" dirty="0" err="1">
                <a:latin typeface="+mj-lt"/>
              </a:rPr>
              <a:t>Untuk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mewujudkan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Prasarana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Sarana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Utilitas</a:t>
            </a:r>
            <a:r>
              <a:rPr lang="en-US" sz="2400" b="1" dirty="0">
                <a:latin typeface="+mj-lt"/>
              </a:rPr>
              <a:t> (PSU) yang </a:t>
            </a:r>
            <a:r>
              <a:rPr lang="en-US" sz="2400" b="1" dirty="0" err="1">
                <a:latin typeface="+mj-lt"/>
              </a:rPr>
              <a:t>standar</a:t>
            </a:r>
            <a:r>
              <a:rPr lang="en-US" sz="2400" b="1" dirty="0">
                <a:latin typeface="+mj-lt"/>
              </a:rPr>
              <a:t> dan </a:t>
            </a:r>
            <a:r>
              <a:rPr lang="en-US" sz="2400" b="1" dirty="0" err="1">
                <a:latin typeface="+mj-lt"/>
              </a:rPr>
              <a:t>layak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maka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pembangunan</a:t>
            </a:r>
            <a:r>
              <a:rPr lang="en-US" sz="2400" b="1" dirty="0">
                <a:latin typeface="+mj-lt"/>
              </a:rPr>
              <a:t> PSU </a:t>
            </a:r>
            <a:r>
              <a:rPr lang="en-US" sz="2400" b="1" dirty="0" err="1">
                <a:latin typeface="+mj-lt"/>
              </a:rPr>
              <a:t>harus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mengacu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standar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teknis</a:t>
            </a:r>
            <a:r>
              <a:rPr lang="en-US" sz="2400" b="1" dirty="0">
                <a:latin typeface="+mj-lt"/>
              </a:rPr>
              <a:t> yang </a:t>
            </a:r>
            <a:r>
              <a:rPr lang="en-US" sz="2400" b="1" dirty="0" err="1">
                <a:latin typeface="+mj-lt"/>
              </a:rPr>
              <a:t>berlaku</a:t>
            </a:r>
            <a:r>
              <a:rPr lang="en-US" sz="2400" b="1" dirty="0">
                <a:latin typeface="+mj-lt"/>
              </a:rPr>
              <a:t>:</a:t>
            </a:r>
          </a:p>
          <a:p>
            <a:pPr marL="230188" indent="-230188">
              <a:lnSpc>
                <a:spcPct val="80000"/>
              </a:lnSpc>
              <a:spcAft>
                <a:spcPts val="1200"/>
              </a:spcAft>
              <a:defRPr/>
            </a:pPr>
            <a:r>
              <a:rPr lang="en-US" sz="2400" b="1" dirty="0">
                <a:latin typeface="+mj-lt"/>
              </a:rPr>
              <a:t>1.Jalan </a:t>
            </a:r>
            <a:r>
              <a:rPr lang="en-US" sz="2400" b="1" dirty="0" err="1">
                <a:latin typeface="+mj-lt"/>
              </a:rPr>
              <a:t>mengacu</a:t>
            </a:r>
            <a:r>
              <a:rPr lang="en-US" sz="2400" b="1" dirty="0">
                <a:latin typeface="+mj-lt"/>
              </a:rPr>
              <a:t> pada </a:t>
            </a:r>
            <a:r>
              <a:rPr lang="en-US" sz="2400" b="1" dirty="0" err="1">
                <a:latin typeface="+mj-lt"/>
              </a:rPr>
              <a:t>Permen</a:t>
            </a:r>
            <a:r>
              <a:rPr lang="en-US" sz="2400" b="1" dirty="0">
                <a:latin typeface="+mj-lt"/>
              </a:rPr>
              <a:t> PU No: 19/PRT/M/2011 </a:t>
            </a:r>
            <a:r>
              <a:rPr lang="en-US" sz="2400" b="1" dirty="0" err="1">
                <a:latin typeface="+mj-lt"/>
              </a:rPr>
              <a:t>tentang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Persyaratan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Teknis</a:t>
            </a:r>
            <a:r>
              <a:rPr lang="en-US" sz="2400" b="1" dirty="0">
                <a:latin typeface="+mj-lt"/>
              </a:rPr>
              <a:t> Jalan dan </a:t>
            </a:r>
            <a:r>
              <a:rPr lang="en-US" sz="2400" b="1" dirty="0" err="1">
                <a:latin typeface="+mj-lt"/>
              </a:rPr>
              <a:t>Kriteria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Perencanaan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Teknis</a:t>
            </a:r>
            <a:r>
              <a:rPr lang="en-US" sz="2400" b="1" dirty="0">
                <a:latin typeface="+mj-lt"/>
              </a:rPr>
              <a:t> Jalan</a:t>
            </a:r>
          </a:p>
          <a:p>
            <a:pPr marL="230188" indent="-230188">
              <a:lnSpc>
                <a:spcPct val="80000"/>
              </a:lnSpc>
              <a:spcAft>
                <a:spcPts val="1200"/>
              </a:spcAft>
              <a:defRPr/>
            </a:pPr>
            <a:r>
              <a:rPr lang="en-US" sz="2400" b="1" dirty="0">
                <a:latin typeface="+mj-lt"/>
              </a:rPr>
              <a:t>2.Drainase </a:t>
            </a:r>
            <a:r>
              <a:rPr lang="en-US" sz="2400" b="1" dirty="0" err="1">
                <a:latin typeface="+mj-lt"/>
              </a:rPr>
              <a:t>mengacu</a:t>
            </a:r>
            <a:r>
              <a:rPr lang="en-US" sz="2400" b="1" dirty="0">
                <a:latin typeface="+mj-lt"/>
              </a:rPr>
              <a:t> pada </a:t>
            </a:r>
            <a:r>
              <a:rPr lang="en-US" sz="2400" b="1" dirty="0" err="1">
                <a:latin typeface="+mj-lt"/>
              </a:rPr>
              <a:t>Permen</a:t>
            </a:r>
            <a:r>
              <a:rPr lang="en-US" sz="2400" b="1" dirty="0">
                <a:latin typeface="+mj-lt"/>
              </a:rPr>
              <a:t> PU No: 12/PRT/M/2014 </a:t>
            </a:r>
            <a:r>
              <a:rPr lang="en-US" sz="2400" b="1" dirty="0" err="1">
                <a:latin typeface="+mj-lt"/>
              </a:rPr>
              <a:t>tentang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Penyelenggaraan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Sistem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Drainase</a:t>
            </a:r>
            <a:endParaRPr lang="en-US" sz="2400" b="1" dirty="0">
              <a:latin typeface="+mj-lt"/>
            </a:endParaRPr>
          </a:p>
          <a:p>
            <a:pPr marL="230188" indent="-230188">
              <a:lnSpc>
                <a:spcPct val="80000"/>
              </a:lnSpc>
              <a:spcAft>
                <a:spcPts val="1200"/>
              </a:spcAft>
              <a:defRPr/>
            </a:pPr>
            <a:r>
              <a:rPr lang="en-US" sz="2400" b="1" dirty="0">
                <a:latin typeface="+mj-lt"/>
              </a:rPr>
              <a:t>3.Sistem </a:t>
            </a:r>
            <a:r>
              <a:rPr lang="en-US" sz="2400" b="1" dirty="0" err="1">
                <a:latin typeface="+mj-lt"/>
              </a:rPr>
              <a:t>Penyediaan</a:t>
            </a:r>
            <a:r>
              <a:rPr lang="en-US" sz="2400" b="1" dirty="0">
                <a:latin typeface="+mj-lt"/>
              </a:rPr>
              <a:t> Air </a:t>
            </a:r>
            <a:r>
              <a:rPr lang="en-US" sz="2400" b="1" dirty="0" err="1">
                <a:latin typeface="+mj-lt"/>
              </a:rPr>
              <a:t>Minum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mengacu</a:t>
            </a:r>
            <a:r>
              <a:rPr lang="en-US" sz="2400" b="1" dirty="0">
                <a:latin typeface="+mj-lt"/>
              </a:rPr>
              <a:t> pada </a:t>
            </a:r>
            <a:r>
              <a:rPr lang="en-US" sz="2400" b="1" dirty="0" err="1">
                <a:latin typeface="+mj-lt"/>
              </a:rPr>
              <a:t>Permen</a:t>
            </a:r>
            <a:r>
              <a:rPr lang="en-US" sz="2400" b="1" dirty="0">
                <a:latin typeface="+mj-lt"/>
              </a:rPr>
              <a:t> PUPR No: 27/PRT/M/2016 </a:t>
            </a:r>
            <a:r>
              <a:rPr lang="en-US" sz="2400" b="1" dirty="0" err="1">
                <a:latin typeface="+mj-lt"/>
              </a:rPr>
              <a:t>tentang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Sistem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Penyediaan</a:t>
            </a:r>
            <a:r>
              <a:rPr lang="en-US" sz="2400" b="1" dirty="0">
                <a:latin typeface="+mj-lt"/>
              </a:rPr>
              <a:t> Air </a:t>
            </a:r>
            <a:r>
              <a:rPr lang="en-US" sz="2400" b="1" dirty="0" err="1">
                <a:latin typeface="+mj-lt"/>
              </a:rPr>
              <a:t>Minum</a:t>
            </a:r>
            <a:endParaRPr lang="en-US" sz="2400" b="1" dirty="0">
              <a:latin typeface="+mj-lt"/>
            </a:endParaRPr>
          </a:p>
          <a:p>
            <a:pPr marL="230188" indent="-230188">
              <a:lnSpc>
                <a:spcPct val="80000"/>
              </a:lnSpc>
              <a:spcAft>
                <a:spcPts val="1200"/>
              </a:spcAft>
              <a:defRPr/>
            </a:pPr>
            <a:r>
              <a:rPr lang="en-US" sz="2400" b="1" dirty="0">
                <a:latin typeface="+mj-lt"/>
              </a:rPr>
              <a:t>4.Sistem </a:t>
            </a:r>
            <a:r>
              <a:rPr lang="en-US" sz="2400" b="1" dirty="0" err="1">
                <a:latin typeface="+mj-lt"/>
              </a:rPr>
              <a:t>Pengelolaan</a:t>
            </a:r>
            <a:r>
              <a:rPr lang="en-US" sz="2400" b="1" dirty="0">
                <a:latin typeface="+mj-lt"/>
              </a:rPr>
              <a:t> Air </a:t>
            </a:r>
            <a:r>
              <a:rPr lang="en-US" sz="2400" b="1" dirty="0" err="1">
                <a:latin typeface="+mj-lt"/>
              </a:rPr>
              <a:t>Limbah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Domestik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mengacu</a:t>
            </a:r>
            <a:r>
              <a:rPr lang="en-US" sz="2400" b="1" dirty="0">
                <a:latin typeface="+mj-lt"/>
              </a:rPr>
              <a:t> pada </a:t>
            </a:r>
            <a:r>
              <a:rPr lang="en-US" sz="2400" b="1" dirty="0" err="1">
                <a:latin typeface="+mj-lt"/>
              </a:rPr>
              <a:t>Permen</a:t>
            </a:r>
            <a:r>
              <a:rPr lang="en-US" sz="2400" b="1" dirty="0">
                <a:latin typeface="+mj-lt"/>
              </a:rPr>
              <a:t> PUPR No: 04/PRT/M/2017 </a:t>
            </a:r>
            <a:r>
              <a:rPr lang="en-US" sz="2400" b="1" dirty="0" err="1">
                <a:latin typeface="+mj-lt"/>
              </a:rPr>
              <a:t>tentang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Penyelenggaraan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Sistem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Pengelolaan</a:t>
            </a:r>
            <a:r>
              <a:rPr lang="en-US" sz="2400" b="1" dirty="0">
                <a:latin typeface="+mj-lt"/>
              </a:rPr>
              <a:t> Air </a:t>
            </a:r>
            <a:r>
              <a:rPr lang="en-US" sz="2400" b="1" dirty="0" err="1">
                <a:latin typeface="+mj-lt"/>
              </a:rPr>
              <a:t>Limbah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Domestik</a:t>
            </a:r>
            <a:endParaRPr lang="en-US" sz="2400" b="1" dirty="0">
              <a:latin typeface="+mj-lt"/>
            </a:endParaRPr>
          </a:p>
          <a:p>
            <a:pPr marL="230188" indent="-230188">
              <a:lnSpc>
                <a:spcPct val="80000"/>
              </a:lnSpc>
              <a:spcAft>
                <a:spcPts val="1200"/>
              </a:spcAft>
              <a:defRPr/>
            </a:pPr>
            <a:r>
              <a:rPr lang="en-US" sz="2400" b="1" dirty="0">
                <a:latin typeface="+mj-lt"/>
              </a:rPr>
              <a:t>5.Persampahan </a:t>
            </a:r>
            <a:r>
              <a:rPr lang="en-US" sz="2400" b="1" dirty="0" err="1">
                <a:latin typeface="+mj-lt"/>
              </a:rPr>
              <a:t>mengacu</a:t>
            </a:r>
            <a:r>
              <a:rPr lang="en-US" sz="2400" b="1" dirty="0">
                <a:latin typeface="+mj-lt"/>
              </a:rPr>
              <a:t> pada </a:t>
            </a:r>
            <a:r>
              <a:rPr lang="en-US" sz="2400" b="1" dirty="0" err="1">
                <a:latin typeface="+mj-lt"/>
              </a:rPr>
              <a:t>Permen</a:t>
            </a:r>
            <a:r>
              <a:rPr lang="en-US" sz="2400" b="1" dirty="0">
                <a:latin typeface="+mj-lt"/>
              </a:rPr>
              <a:t> PUPR No: 03/PRT/M/2013 </a:t>
            </a:r>
            <a:r>
              <a:rPr lang="en-US" sz="2400" b="1" dirty="0" err="1">
                <a:latin typeface="+mj-lt"/>
              </a:rPr>
              <a:t>tentang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Penyelenggaraan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Prasarana</a:t>
            </a:r>
            <a:r>
              <a:rPr lang="en-US" sz="2400" b="1" dirty="0">
                <a:latin typeface="+mj-lt"/>
              </a:rPr>
              <a:t> dan </a:t>
            </a:r>
            <a:r>
              <a:rPr lang="en-US" sz="2400" b="1" dirty="0" err="1">
                <a:latin typeface="+mj-lt"/>
              </a:rPr>
              <a:t>Sarana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Persampahan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Dalam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Penanganan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Sampah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Rumah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Tangga</a:t>
            </a:r>
            <a:r>
              <a:rPr lang="en-US" sz="2400" b="1" dirty="0">
                <a:latin typeface="+mj-lt"/>
              </a:rPr>
              <a:t> dan </a:t>
            </a:r>
            <a:r>
              <a:rPr lang="en-US" sz="2400" b="1" dirty="0" err="1">
                <a:latin typeface="+mj-lt"/>
              </a:rPr>
              <a:t>Sampah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Sejenis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Rumah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Tangga</a:t>
            </a:r>
            <a:endParaRPr lang="en-US" sz="2400" b="1" dirty="0">
              <a:latin typeface="+mj-lt"/>
            </a:endParaRPr>
          </a:p>
          <a:p>
            <a:pPr marL="457200" indent="-45720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endParaRPr lang="en-US" sz="2400" b="1" dirty="0">
              <a:latin typeface="+mj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90519" y="78228"/>
            <a:ext cx="8202078" cy="828963"/>
            <a:chOff x="90519" y="78228"/>
            <a:chExt cx="8202078" cy="828963"/>
          </a:xfrm>
        </p:grpSpPr>
        <p:grpSp>
          <p:nvGrpSpPr>
            <p:cNvPr id="10" name="Group 9"/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12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3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DCBCF2C1-A546-4105-987B-340D42EBD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7983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982444A-B37C-4FF8-9239-C1D8AB87F81C}"/>
              </a:ext>
            </a:extLst>
          </p:cNvPr>
          <p:cNvGrpSpPr/>
          <p:nvPr/>
        </p:nvGrpSpPr>
        <p:grpSpPr>
          <a:xfrm>
            <a:off x="88933" y="1120274"/>
            <a:ext cx="3649083" cy="5405070"/>
            <a:chOff x="88933" y="1120274"/>
            <a:chExt cx="3649083" cy="5405070"/>
          </a:xfrm>
        </p:grpSpPr>
        <p:sp>
          <p:nvSpPr>
            <p:cNvPr id="5" name="Freeform: Shape 195">
              <a:extLst>
                <a:ext uri="{FF2B5EF4-FFF2-40B4-BE49-F238E27FC236}">
                  <a16:creationId xmlns:a16="http://schemas.microsoft.com/office/drawing/2014/main" id="{4D591356-40AD-4537-B948-F8A06017B939}"/>
                </a:ext>
              </a:extLst>
            </p:cNvPr>
            <p:cNvSpPr/>
            <p:nvPr/>
          </p:nvSpPr>
          <p:spPr>
            <a:xfrm>
              <a:off x="125376" y="1953754"/>
              <a:ext cx="3612640" cy="4571590"/>
            </a:xfrm>
            <a:custGeom>
              <a:avLst/>
              <a:gdLst/>
              <a:ahLst/>
              <a:cxnLst/>
              <a:rect l="0" t="0" r="0" b="0"/>
              <a:pathLst>
                <a:path w="1559968" h="2441926" fill="none">
                  <a:moveTo>
                    <a:pt x="0" y="0"/>
                  </a:moveTo>
                  <a:lnTo>
                    <a:pt x="1559968" y="0"/>
                  </a:lnTo>
                  <a:lnTo>
                    <a:pt x="1559968" y="2381126"/>
                  </a:lnTo>
                  <a:cubicBezTo>
                    <a:pt x="1559968" y="2414710"/>
                    <a:pt x="1532753" y="2441926"/>
                    <a:pt x="1499168" y="2441926"/>
                  </a:cubicBezTo>
                  <a:lnTo>
                    <a:pt x="60800" y="2441926"/>
                  </a:lnTo>
                  <a:cubicBezTo>
                    <a:pt x="27220" y="2441926"/>
                    <a:pt x="0" y="2414710"/>
                    <a:pt x="0" y="2381126"/>
                  </a:cubicBezTo>
                  <a:lnTo>
                    <a:pt x="0" y="6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7858"/>
            </a:solidFill>
            <a:ln w="38100" cap="flat">
              <a:solidFill>
                <a:srgbClr val="FFC000"/>
              </a:solidFill>
              <a:bevel/>
            </a:ln>
          </p:spPr>
        </p:sp>
        <p:sp>
          <p:nvSpPr>
            <p:cNvPr id="6" name="Rectangle: Diagonal Corners Snipped 196">
              <a:extLst>
                <a:ext uri="{FF2B5EF4-FFF2-40B4-BE49-F238E27FC236}">
                  <a16:creationId xmlns:a16="http://schemas.microsoft.com/office/drawing/2014/main" id="{B5C33DF9-20EB-4EDD-BF6E-3CE8AC2CC78C}"/>
                </a:ext>
              </a:extLst>
            </p:cNvPr>
            <p:cNvSpPr/>
            <p:nvPr/>
          </p:nvSpPr>
          <p:spPr>
            <a:xfrm>
              <a:off x="343532" y="1120274"/>
              <a:ext cx="3183372" cy="744693"/>
            </a:xfrm>
            <a:prstGeom prst="snip2DiagRect">
              <a:avLst/>
            </a:prstGeom>
            <a:solidFill>
              <a:srgbClr val="7F7F7F"/>
            </a:solidFill>
            <a:ln w="1905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976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2606A3D-3D54-4C66-BD91-CD22DF4EC5AB}"/>
                </a:ext>
              </a:extLst>
            </p:cNvPr>
            <p:cNvSpPr/>
            <p:nvPr/>
          </p:nvSpPr>
          <p:spPr>
            <a:xfrm>
              <a:off x="88933" y="1177571"/>
              <a:ext cx="642486" cy="644930"/>
            </a:xfrm>
            <a:prstGeom prst="ellipse">
              <a:avLst/>
            </a:prstGeom>
            <a:solidFill>
              <a:srgbClr val="FADA09"/>
            </a:solidFill>
            <a:ln w="28575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31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EC5996-F62E-49D9-A82E-F7A11E2BFD5C}"/>
                </a:ext>
              </a:extLst>
            </p:cNvPr>
            <p:cNvSpPr/>
            <p:nvPr/>
          </p:nvSpPr>
          <p:spPr>
            <a:xfrm>
              <a:off x="1244402" y="1295119"/>
              <a:ext cx="125963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AU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Black" panose="020B0A04020102020204" pitchFamily="34" charset="0"/>
                </a:rPr>
                <a:t>SARANA</a:t>
              </a:r>
              <a:endParaRPr lang="en-US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CB03A9B-C451-4E2A-A0BF-90C3332CFC01}"/>
                </a:ext>
              </a:extLst>
            </p:cNvPr>
            <p:cNvGrpSpPr/>
            <p:nvPr/>
          </p:nvGrpSpPr>
          <p:grpSpPr>
            <a:xfrm>
              <a:off x="172877" y="2173665"/>
              <a:ext cx="1943641" cy="3909003"/>
              <a:chOff x="197694" y="2382205"/>
              <a:chExt cx="1943641" cy="3909003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7201277A-E3CC-4FB1-B984-583930CD028B}"/>
                  </a:ext>
                </a:extLst>
              </p:cNvPr>
              <p:cNvGrpSpPr/>
              <p:nvPr/>
            </p:nvGrpSpPr>
            <p:grpSpPr>
              <a:xfrm>
                <a:off x="233933" y="5408801"/>
                <a:ext cx="1646516" cy="360031"/>
                <a:chOff x="9777914" y="3204384"/>
                <a:chExt cx="3131693" cy="690012"/>
              </a:xfrm>
            </p:grpSpPr>
            <p:sp>
              <p:nvSpPr>
                <p:cNvPr id="75" name="Arrow: Pentagon 91">
                  <a:extLst>
                    <a:ext uri="{FF2B5EF4-FFF2-40B4-BE49-F238E27FC236}">
                      <a16:creationId xmlns:a16="http://schemas.microsoft.com/office/drawing/2014/main" id="{7BB53A95-355B-4BFC-BF98-1C78A5B5B985}"/>
                    </a:ext>
                  </a:extLst>
                </p:cNvPr>
                <p:cNvSpPr/>
                <p:nvPr/>
              </p:nvSpPr>
              <p:spPr>
                <a:xfrm rot="10800000">
                  <a:off x="10274121" y="3235457"/>
                  <a:ext cx="2635486" cy="617014"/>
                </a:xfrm>
                <a:prstGeom prst="homePlate">
                  <a:avLst/>
                </a:prstGeom>
                <a:solidFill>
                  <a:srgbClr val="7F7F7F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76" name="Flowchart: Connector 75">
                  <a:extLst>
                    <a:ext uri="{FF2B5EF4-FFF2-40B4-BE49-F238E27FC236}">
                      <a16:creationId xmlns:a16="http://schemas.microsoft.com/office/drawing/2014/main" id="{8EB7CAD8-D559-4D00-84F3-4C36DB83DE66}"/>
                    </a:ext>
                  </a:extLst>
                </p:cNvPr>
                <p:cNvSpPr/>
                <p:nvPr/>
              </p:nvSpPr>
              <p:spPr>
                <a:xfrm>
                  <a:off x="9777914" y="3204384"/>
                  <a:ext cx="711160" cy="690012"/>
                </a:xfrm>
                <a:prstGeom prst="flowChartConnector">
                  <a:avLst/>
                </a:prstGeom>
                <a:solidFill>
                  <a:srgbClr val="FFFF00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/>
                </a:p>
              </p:txBody>
            </p:sp>
          </p:grp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4BD0F5C-6A05-4E95-9717-2428BFD740CF}"/>
                  </a:ext>
                </a:extLst>
              </p:cNvPr>
              <p:cNvSpPr txBox="1"/>
              <p:nvPr/>
            </p:nvSpPr>
            <p:spPr>
              <a:xfrm>
                <a:off x="635271" y="5465595"/>
                <a:ext cx="1506064" cy="229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Sarana</a:t>
                </a:r>
                <a:r>
                  <a:rPr lang="en-US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Peribadatan</a:t>
                </a:r>
                <a:endParaRPr lang="id-ID" sz="894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0B37D52A-B8A2-4A7C-A101-5441518C77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945" y="5445902"/>
                <a:ext cx="256605" cy="248270"/>
              </a:xfrm>
              <a:prstGeom prst="rect">
                <a:avLst/>
              </a:prstGeom>
            </p:spPr>
          </p:pic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C0A39538-F9D9-4553-9C14-B1AB9BFF1502}"/>
                  </a:ext>
                </a:extLst>
              </p:cNvPr>
              <p:cNvGrpSpPr/>
              <p:nvPr/>
            </p:nvGrpSpPr>
            <p:grpSpPr>
              <a:xfrm>
                <a:off x="235209" y="4430973"/>
                <a:ext cx="1695498" cy="886431"/>
                <a:chOff x="233971" y="4060385"/>
                <a:chExt cx="1695498" cy="886431"/>
              </a:xfrm>
            </p:grpSpPr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868B3D9B-B18F-416D-8A71-9AACBFC079DE}"/>
                    </a:ext>
                  </a:extLst>
                </p:cNvPr>
                <p:cNvGrpSpPr/>
                <p:nvPr/>
              </p:nvGrpSpPr>
              <p:grpSpPr>
                <a:xfrm>
                  <a:off x="233971" y="4060385"/>
                  <a:ext cx="1695498" cy="886431"/>
                  <a:chOff x="233971" y="4060385"/>
                  <a:chExt cx="1695498" cy="886431"/>
                </a:xfrm>
              </p:grpSpPr>
              <p:grpSp>
                <p:nvGrpSpPr>
                  <p:cNvPr id="68" name="Group 67">
                    <a:extLst>
                      <a:ext uri="{FF2B5EF4-FFF2-40B4-BE49-F238E27FC236}">
                        <a16:creationId xmlns:a16="http://schemas.microsoft.com/office/drawing/2014/main" id="{527C4807-7BF5-49E7-88A8-686464C9C429}"/>
                      </a:ext>
                    </a:extLst>
                  </p:cNvPr>
                  <p:cNvGrpSpPr/>
                  <p:nvPr/>
                </p:nvGrpSpPr>
                <p:grpSpPr>
                  <a:xfrm>
                    <a:off x="233971" y="4060385"/>
                    <a:ext cx="1688435" cy="360031"/>
                    <a:chOff x="11536940" y="3460452"/>
                    <a:chExt cx="3211424" cy="690012"/>
                  </a:xfrm>
                </p:grpSpPr>
                <p:sp>
                  <p:nvSpPr>
                    <p:cNvPr id="72" name="Arrow: Pentagon 95">
                      <a:extLst>
                        <a:ext uri="{FF2B5EF4-FFF2-40B4-BE49-F238E27FC236}">
                          <a16:creationId xmlns:a16="http://schemas.microsoft.com/office/drawing/2014/main" id="{98639C38-F83F-4278-BB3C-17B82735DECA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12030075" y="3493559"/>
                      <a:ext cx="2635486" cy="617013"/>
                    </a:xfrm>
                    <a:prstGeom prst="homePlate">
                      <a:avLst/>
                    </a:prstGeom>
                    <a:solidFill>
                      <a:srgbClr val="7F7F7F"/>
                    </a:solidFill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sz="1463" dirty="0"/>
                    </a:p>
                  </p:txBody>
                </p:sp>
                <p:sp>
                  <p:nvSpPr>
                    <p:cNvPr id="73" name="Flowchart: Connector 72">
                      <a:extLst>
                        <a:ext uri="{FF2B5EF4-FFF2-40B4-BE49-F238E27FC236}">
                          <a16:creationId xmlns:a16="http://schemas.microsoft.com/office/drawing/2014/main" id="{2653A1D8-445D-40A5-A422-87EFCA77B2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6940" y="3460452"/>
                      <a:ext cx="711159" cy="690012"/>
                    </a:xfrm>
                    <a:prstGeom prst="flowChartConnector">
                      <a:avLst/>
                    </a:prstGeom>
                    <a:solidFill>
                      <a:srgbClr val="FFFF00"/>
                    </a:solidFill>
                    <a:ln w="28575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sz="1463"/>
                    </a:p>
                  </p:txBody>
                </p:sp>
                <p:sp>
                  <p:nvSpPr>
                    <p:cNvPr id="74" name="TextBox 73">
                      <a:extLst>
                        <a:ext uri="{FF2B5EF4-FFF2-40B4-BE49-F238E27FC236}">
                          <a16:creationId xmlns:a16="http://schemas.microsoft.com/office/drawing/2014/main" id="{BB07B10C-3F3E-45AA-84E0-5291D3D07B8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391767" y="3610710"/>
                      <a:ext cx="2356597" cy="41152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894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Sarana</a:t>
                      </a:r>
                      <a:r>
                        <a:rPr lang="en-US" sz="894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94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Kesehatan</a:t>
                      </a:r>
                      <a:endParaRPr lang="id-ID" sz="894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69" name="Group 68">
                    <a:extLst>
                      <a:ext uri="{FF2B5EF4-FFF2-40B4-BE49-F238E27FC236}">
                        <a16:creationId xmlns:a16="http://schemas.microsoft.com/office/drawing/2014/main" id="{FB328577-2612-4502-8420-81678E9BEA90}"/>
                      </a:ext>
                    </a:extLst>
                  </p:cNvPr>
                  <p:cNvGrpSpPr/>
                  <p:nvPr/>
                </p:nvGrpSpPr>
                <p:grpSpPr>
                  <a:xfrm>
                    <a:off x="641372" y="4479168"/>
                    <a:ext cx="1288097" cy="467648"/>
                    <a:chOff x="635564" y="5785745"/>
                    <a:chExt cx="1288097" cy="467648"/>
                  </a:xfrm>
                </p:grpSpPr>
                <p:sp>
                  <p:nvSpPr>
                    <p:cNvPr id="70" name="Speech Bubble: Rectangle 90">
                      <a:extLst>
                        <a:ext uri="{FF2B5EF4-FFF2-40B4-BE49-F238E27FC236}">
                          <a16:creationId xmlns:a16="http://schemas.microsoft.com/office/drawing/2014/main" id="{7DA3D7E6-9980-4043-B355-AFF791786E07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644897" y="5785745"/>
                      <a:ext cx="1239001" cy="467648"/>
                    </a:xfrm>
                    <a:prstGeom prst="wedgeRectCallout">
                      <a:avLst>
                        <a:gd name="adj1" fmla="val -20833"/>
                        <a:gd name="adj2" fmla="val 74473"/>
                      </a:avLst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sz="1463" dirty="0"/>
                    </a:p>
                  </p:txBody>
                </p:sp>
                <p:sp>
                  <p:nvSpPr>
                    <p:cNvPr id="71" name="TextBox 70">
                      <a:extLst>
                        <a:ext uri="{FF2B5EF4-FFF2-40B4-BE49-F238E27FC236}">
                          <a16:creationId xmlns:a16="http://schemas.microsoft.com/office/drawing/2014/main" id="{6978D343-4F7A-4256-B7D3-F7E9A864FC4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5564" y="5787356"/>
                      <a:ext cx="1288097" cy="36645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SNI 03-1733-2004 </a:t>
                      </a:r>
                      <a:r>
                        <a:rPr lang="en-US" sz="6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Tata cara perencanaan lingkungan perumahan di perkotaan</a:t>
                      </a:r>
                      <a:r>
                        <a:rPr lang="en-US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id-ID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</p:grpSp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EBD98204-1B83-4DDB-B110-5BB824202C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8973" y="4095535"/>
                  <a:ext cx="253368" cy="245139"/>
                </a:xfrm>
                <a:prstGeom prst="rect">
                  <a:avLst/>
                </a:prstGeom>
              </p:spPr>
            </p:pic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45B98317-6CBE-4F70-8F34-0D0F582C1F62}"/>
                  </a:ext>
                </a:extLst>
              </p:cNvPr>
              <p:cNvGrpSpPr/>
              <p:nvPr/>
            </p:nvGrpSpPr>
            <p:grpSpPr>
              <a:xfrm>
                <a:off x="650704" y="5823560"/>
                <a:ext cx="1288097" cy="467648"/>
                <a:chOff x="635564" y="5785745"/>
                <a:chExt cx="1288097" cy="467648"/>
              </a:xfrm>
            </p:grpSpPr>
            <p:sp>
              <p:nvSpPr>
                <p:cNvPr id="64" name="Speech Bubble: Rectangle 213">
                  <a:extLst>
                    <a:ext uri="{FF2B5EF4-FFF2-40B4-BE49-F238E27FC236}">
                      <a16:creationId xmlns:a16="http://schemas.microsoft.com/office/drawing/2014/main" id="{613CC61C-2F0F-43E8-B064-19651F78AF24}"/>
                    </a:ext>
                  </a:extLst>
                </p:cNvPr>
                <p:cNvSpPr/>
                <p:nvPr/>
              </p:nvSpPr>
              <p:spPr>
                <a:xfrm rot="10800000">
                  <a:off x="644897" y="5785745"/>
                  <a:ext cx="1239001" cy="467648"/>
                </a:xfrm>
                <a:prstGeom prst="wedgeRectCallout">
                  <a:avLst>
                    <a:gd name="adj1" fmla="val -20833"/>
                    <a:gd name="adj2" fmla="val 74473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30E3759D-0677-4584-A92F-148A99F26B68}"/>
                    </a:ext>
                  </a:extLst>
                </p:cNvPr>
                <p:cNvSpPr txBox="1"/>
                <p:nvPr/>
              </p:nvSpPr>
              <p:spPr>
                <a:xfrm>
                  <a:off x="635564" y="5787356"/>
                  <a:ext cx="1288097" cy="3664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SNI 03-1733-2004 </a:t>
                  </a:r>
                  <a:r>
                    <a:rPr lang="en-US" sz="650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tentang</a:t>
                  </a:r>
                  <a:r>
                    <a:rPr lang="en-US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it-IT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Tata cara perencanaan lingkungan perumahan di perkotaan</a:t>
                  </a:r>
                  <a:r>
                    <a:rPr lang="en-US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endParaRPr lang="id-ID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310E1D52-BC82-4EC2-BB2F-467B27FFC4CE}"/>
                  </a:ext>
                </a:extLst>
              </p:cNvPr>
              <p:cNvGrpSpPr/>
              <p:nvPr/>
            </p:nvGrpSpPr>
            <p:grpSpPr>
              <a:xfrm>
                <a:off x="204756" y="3410197"/>
                <a:ext cx="1695498" cy="886431"/>
                <a:chOff x="204756" y="3410197"/>
                <a:chExt cx="1695498" cy="886431"/>
              </a:xfrm>
            </p:grpSpPr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5B703E2D-C042-4188-9A47-C3ED2D68CC45}"/>
                    </a:ext>
                  </a:extLst>
                </p:cNvPr>
                <p:cNvGrpSpPr/>
                <p:nvPr/>
              </p:nvGrpSpPr>
              <p:grpSpPr>
                <a:xfrm>
                  <a:off x="204756" y="3410197"/>
                  <a:ext cx="1695498" cy="886431"/>
                  <a:chOff x="233971" y="4060385"/>
                  <a:chExt cx="1695498" cy="886431"/>
                </a:xfrm>
              </p:grpSpPr>
              <p:grpSp>
                <p:nvGrpSpPr>
                  <p:cNvPr id="57" name="Group 56">
                    <a:extLst>
                      <a:ext uri="{FF2B5EF4-FFF2-40B4-BE49-F238E27FC236}">
                        <a16:creationId xmlns:a16="http://schemas.microsoft.com/office/drawing/2014/main" id="{28E928C4-65F8-4048-860E-EA57110FFE66}"/>
                      </a:ext>
                    </a:extLst>
                  </p:cNvPr>
                  <p:cNvGrpSpPr/>
                  <p:nvPr/>
                </p:nvGrpSpPr>
                <p:grpSpPr>
                  <a:xfrm>
                    <a:off x="233971" y="4060385"/>
                    <a:ext cx="1688435" cy="360031"/>
                    <a:chOff x="11536940" y="3460452"/>
                    <a:chExt cx="3211424" cy="690012"/>
                  </a:xfrm>
                </p:grpSpPr>
                <p:sp>
                  <p:nvSpPr>
                    <p:cNvPr id="61" name="Arrow: Pentagon 222">
                      <a:extLst>
                        <a:ext uri="{FF2B5EF4-FFF2-40B4-BE49-F238E27FC236}">
                          <a16:creationId xmlns:a16="http://schemas.microsoft.com/office/drawing/2014/main" id="{96E8BDAC-5CDC-43CE-8323-FD9FB64E8002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12030075" y="3493559"/>
                      <a:ext cx="2635486" cy="617013"/>
                    </a:xfrm>
                    <a:prstGeom prst="homePlate">
                      <a:avLst/>
                    </a:prstGeom>
                    <a:solidFill>
                      <a:srgbClr val="7F7F7F"/>
                    </a:solidFill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sz="1463" dirty="0"/>
                    </a:p>
                  </p:txBody>
                </p:sp>
                <p:sp>
                  <p:nvSpPr>
                    <p:cNvPr id="62" name="Flowchart: Connector 61">
                      <a:extLst>
                        <a:ext uri="{FF2B5EF4-FFF2-40B4-BE49-F238E27FC236}">
                          <a16:creationId xmlns:a16="http://schemas.microsoft.com/office/drawing/2014/main" id="{5338AE48-0EC3-4A2F-B97E-C65D806070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6940" y="3460452"/>
                      <a:ext cx="711159" cy="690012"/>
                    </a:xfrm>
                    <a:prstGeom prst="flowChartConnector">
                      <a:avLst/>
                    </a:prstGeom>
                    <a:solidFill>
                      <a:srgbClr val="FFFF00"/>
                    </a:solidFill>
                    <a:ln w="28575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sz="1463"/>
                    </a:p>
                  </p:txBody>
                </p:sp>
                <p:sp>
                  <p:nvSpPr>
                    <p:cNvPr id="63" name="TextBox 62">
                      <a:extLst>
                        <a:ext uri="{FF2B5EF4-FFF2-40B4-BE49-F238E27FC236}">
                          <a16:creationId xmlns:a16="http://schemas.microsoft.com/office/drawing/2014/main" id="{89B21CAB-0F05-48BC-B2FF-373443EB928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391767" y="3610710"/>
                      <a:ext cx="2356597" cy="44067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894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Sarana</a:t>
                      </a:r>
                      <a:r>
                        <a:rPr lang="en-US" sz="894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Pendidikan</a:t>
                      </a:r>
                      <a:endParaRPr lang="id-ID" sz="894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58" name="Group 57">
                    <a:extLst>
                      <a:ext uri="{FF2B5EF4-FFF2-40B4-BE49-F238E27FC236}">
                        <a16:creationId xmlns:a16="http://schemas.microsoft.com/office/drawing/2014/main" id="{E2249F9A-91AE-4E8D-BDE2-4832150EA494}"/>
                      </a:ext>
                    </a:extLst>
                  </p:cNvPr>
                  <p:cNvGrpSpPr/>
                  <p:nvPr/>
                </p:nvGrpSpPr>
                <p:grpSpPr>
                  <a:xfrm>
                    <a:off x="641372" y="4479168"/>
                    <a:ext cx="1288097" cy="467648"/>
                    <a:chOff x="635564" y="5785745"/>
                    <a:chExt cx="1288097" cy="467648"/>
                  </a:xfrm>
                </p:grpSpPr>
                <p:sp>
                  <p:nvSpPr>
                    <p:cNvPr id="59" name="Speech Bubble: Rectangle 220">
                      <a:extLst>
                        <a:ext uri="{FF2B5EF4-FFF2-40B4-BE49-F238E27FC236}">
                          <a16:creationId xmlns:a16="http://schemas.microsoft.com/office/drawing/2014/main" id="{B4167E14-DCE4-416B-8081-CACB94283B02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644897" y="5785745"/>
                      <a:ext cx="1239001" cy="467648"/>
                    </a:xfrm>
                    <a:prstGeom prst="wedgeRectCallout">
                      <a:avLst>
                        <a:gd name="adj1" fmla="val -20833"/>
                        <a:gd name="adj2" fmla="val 74473"/>
                      </a:avLst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sz="1463" dirty="0"/>
                    </a:p>
                  </p:txBody>
                </p:sp>
                <p:sp>
                  <p:nvSpPr>
                    <p:cNvPr id="60" name="TextBox 59">
                      <a:extLst>
                        <a:ext uri="{FF2B5EF4-FFF2-40B4-BE49-F238E27FC236}">
                          <a16:creationId xmlns:a16="http://schemas.microsoft.com/office/drawing/2014/main" id="{F35EC35E-AF2C-415C-BA49-27BB06CC2D1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5564" y="5787356"/>
                      <a:ext cx="1288097" cy="36645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SNI 03-1733-2004 </a:t>
                      </a:r>
                      <a:r>
                        <a:rPr lang="en-US" sz="6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Tata cara perencanaan lingkungan perumahan di perkotaan</a:t>
                      </a:r>
                      <a:r>
                        <a:rPr lang="en-US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id-ID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</p:grpSp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B07CDFDF-7CFB-4B9B-BAEF-9A1CE34419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7846" y="3441749"/>
                  <a:ext cx="244523" cy="236581"/>
                </a:xfrm>
                <a:prstGeom prst="rect">
                  <a:avLst/>
                </a:prstGeom>
              </p:spPr>
            </p:pic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03899C70-F756-467C-9060-D8686A0D6C10}"/>
                  </a:ext>
                </a:extLst>
              </p:cNvPr>
              <p:cNvGrpSpPr/>
              <p:nvPr/>
            </p:nvGrpSpPr>
            <p:grpSpPr>
              <a:xfrm>
                <a:off x="197694" y="2382205"/>
                <a:ext cx="1732692" cy="886431"/>
                <a:chOff x="197694" y="2382205"/>
                <a:chExt cx="1732692" cy="886431"/>
              </a:xfrm>
            </p:grpSpPr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13D76B15-0E5D-4B8F-BE35-3DF321023913}"/>
                    </a:ext>
                  </a:extLst>
                </p:cNvPr>
                <p:cNvGrpSpPr/>
                <p:nvPr/>
              </p:nvGrpSpPr>
              <p:grpSpPr>
                <a:xfrm>
                  <a:off x="197694" y="2382205"/>
                  <a:ext cx="1732692" cy="886431"/>
                  <a:chOff x="233972" y="4060385"/>
                  <a:chExt cx="1732692" cy="886431"/>
                </a:xfrm>
              </p:grpSpPr>
              <p:grpSp>
                <p:nvGrpSpPr>
                  <p:cNvPr id="48" name="Group 47">
                    <a:extLst>
                      <a:ext uri="{FF2B5EF4-FFF2-40B4-BE49-F238E27FC236}">
                        <a16:creationId xmlns:a16="http://schemas.microsoft.com/office/drawing/2014/main" id="{4EFCDF1F-2DA5-4843-A2B4-A22C9CF69E60}"/>
                      </a:ext>
                    </a:extLst>
                  </p:cNvPr>
                  <p:cNvGrpSpPr/>
                  <p:nvPr/>
                </p:nvGrpSpPr>
                <p:grpSpPr>
                  <a:xfrm>
                    <a:off x="233972" y="4060385"/>
                    <a:ext cx="1732692" cy="360031"/>
                    <a:chOff x="11536940" y="3460452"/>
                    <a:chExt cx="3295601" cy="690012"/>
                  </a:xfrm>
                </p:grpSpPr>
                <p:sp>
                  <p:nvSpPr>
                    <p:cNvPr id="52" name="Arrow: Pentagon 232">
                      <a:extLst>
                        <a:ext uri="{FF2B5EF4-FFF2-40B4-BE49-F238E27FC236}">
                          <a16:creationId xmlns:a16="http://schemas.microsoft.com/office/drawing/2014/main" id="{1410CA64-62AA-4A9D-9090-04C32729BBA6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12030075" y="3493559"/>
                      <a:ext cx="2635486" cy="617013"/>
                    </a:xfrm>
                    <a:prstGeom prst="homePlate">
                      <a:avLst/>
                    </a:prstGeom>
                    <a:solidFill>
                      <a:srgbClr val="7F7F7F"/>
                    </a:solidFill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sz="1463" dirty="0"/>
                    </a:p>
                  </p:txBody>
                </p:sp>
                <p:sp>
                  <p:nvSpPr>
                    <p:cNvPr id="53" name="Flowchart: Connector 52">
                      <a:extLst>
                        <a:ext uri="{FF2B5EF4-FFF2-40B4-BE49-F238E27FC236}">
                          <a16:creationId xmlns:a16="http://schemas.microsoft.com/office/drawing/2014/main" id="{B9092161-BB84-432E-8000-5FE4C7BDC1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6940" y="3460452"/>
                      <a:ext cx="711159" cy="690012"/>
                    </a:xfrm>
                    <a:prstGeom prst="flowChartConnector">
                      <a:avLst/>
                    </a:prstGeom>
                    <a:solidFill>
                      <a:srgbClr val="FFFF00"/>
                    </a:solidFill>
                    <a:ln w="28575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sz="1463"/>
                    </a:p>
                  </p:txBody>
                </p:sp>
                <p:sp>
                  <p:nvSpPr>
                    <p:cNvPr id="54" name="TextBox 53">
                      <a:extLst>
                        <a:ext uri="{FF2B5EF4-FFF2-40B4-BE49-F238E27FC236}">
                          <a16:creationId xmlns:a16="http://schemas.microsoft.com/office/drawing/2014/main" id="{485B53C2-A8F6-45E8-8733-3AD4AF969C8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246238" y="3581025"/>
                      <a:ext cx="2586303" cy="44067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894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Sarana</a:t>
                      </a:r>
                      <a:r>
                        <a:rPr lang="en-US" sz="894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94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Pemerintahan</a:t>
                      </a:r>
                      <a:endParaRPr lang="id-ID" sz="894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49" name="Group 48">
                    <a:extLst>
                      <a:ext uri="{FF2B5EF4-FFF2-40B4-BE49-F238E27FC236}">
                        <a16:creationId xmlns:a16="http://schemas.microsoft.com/office/drawing/2014/main" id="{38874304-BA28-4D90-A718-70F0CBB2E64F}"/>
                      </a:ext>
                    </a:extLst>
                  </p:cNvPr>
                  <p:cNvGrpSpPr/>
                  <p:nvPr/>
                </p:nvGrpSpPr>
                <p:grpSpPr>
                  <a:xfrm>
                    <a:off x="641372" y="4479168"/>
                    <a:ext cx="1288097" cy="467648"/>
                    <a:chOff x="635564" y="5785745"/>
                    <a:chExt cx="1288097" cy="467648"/>
                  </a:xfrm>
                </p:grpSpPr>
                <p:sp>
                  <p:nvSpPr>
                    <p:cNvPr id="50" name="Speech Bubble: Rectangle 230">
                      <a:extLst>
                        <a:ext uri="{FF2B5EF4-FFF2-40B4-BE49-F238E27FC236}">
                          <a16:creationId xmlns:a16="http://schemas.microsoft.com/office/drawing/2014/main" id="{8816DE73-46C6-47FE-811A-0F8B79F81BC0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644897" y="5785745"/>
                      <a:ext cx="1239001" cy="467648"/>
                    </a:xfrm>
                    <a:prstGeom prst="wedgeRectCallout">
                      <a:avLst>
                        <a:gd name="adj1" fmla="val -20833"/>
                        <a:gd name="adj2" fmla="val 74473"/>
                      </a:avLst>
                    </a:prstGeom>
                    <a:solidFill>
                      <a:schemeClr val="tx1">
                        <a:lumMod val="65000"/>
                        <a:lumOff val="3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sz="1463" dirty="0"/>
                    </a:p>
                  </p:txBody>
                </p:sp>
                <p:sp>
                  <p:nvSpPr>
                    <p:cNvPr id="51" name="TextBox 50">
                      <a:extLst>
                        <a:ext uri="{FF2B5EF4-FFF2-40B4-BE49-F238E27FC236}">
                          <a16:creationId xmlns:a16="http://schemas.microsoft.com/office/drawing/2014/main" id="{EDB1F837-13D5-48A5-9F09-EBD097FA57B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5564" y="5787356"/>
                      <a:ext cx="1288097" cy="36645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SNI 03-1733-2004 </a:t>
                      </a:r>
                      <a:r>
                        <a:rPr lang="en-US" sz="65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tentang</a:t>
                      </a:r>
                      <a:r>
                        <a:rPr lang="en-US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Tata cara perencanaan lingkungan perumahan di perkotaan</a:t>
                      </a:r>
                      <a:r>
                        <a:rPr lang="en-US" sz="65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id-ID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</p:grpSp>
            <p:pic>
              <p:nvPicPr>
                <p:cNvPr id="47" name="Picture 46">
                  <a:extLst>
                    <a:ext uri="{FF2B5EF4-FFF2-40B4-BE49-F238E27FC236}">
                      <a16:creationId xmlns:a16="http://schemas.microsoft.com/office/drawing/2014/main" id="{5B0BC6C8-6624-4C17-9F63-245E2DBDAD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1422" y="2437722"/>
                  <a:ext cx="227069" cy="24727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EA3F82F-FB5F-4EBD-8FCA-7ED4256C3797}"/>
                </a:ext>
              </a:extLst>
            </p:cNvPr>
            <p:cNvGrpSpPr/>
            <p:nvPr/>
          </p:nvGrpSpPr>
          <p:grpSpPr>
            <a:xfrm>
              <a:off x="1988356" y="4227009"/>
              <a:ext cx="1695496" cy="899129"/>
              <a:chOff x="233973" y="4047687"/>
              <a:chExt cx="1695496" cy="899129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ABD3C6B6-FB6F-4AFF-AC77-C63F33C110AC}"/>
                  </a:ext>
                </a:extLst>
              </p:cNvPr>
              <p:cNvGrpSpPr/>
              <p:nvPr/>
            </p:nvGrpSpPr>
            <p:grpSpPr>
              <a:xfrm>
                <a:off x="233973" y="4047687"/>
                <a:ext cx="1644901" cy="372730"/>
                <a:chOff x="11536940" y="3436114"/>
                <a:chExt cx="3128621" cy="714350"/>
              </a:xfrm>
            </p:grpSpPr>
            <p:sp>
              <p:nvSpPr>
                <p:cNvPr id="36" name="Arrow: Pentagon 269">
                  <a:extLst>
                    <a:ext uri="{FF2B5EF4-FFF2-40B4-BE49-F238E27FC236}">
                      <a16:creationId xmlns:a16="http://schemas.microsoft.com/office/drawing/2014/main" id="{3BCB34CB-D985-43A6-965B-AE0D9B18A5F1}"/>
                    </a:ext>
                  </a:extLst>
                </p:cNvPr>
                <p:cNvSpPr/>
                <p:nvPr/>
              </p:nvSpPr>
              <p:spPr>
                <a:xfrm rot="10800000">
                  <a:off x="12030075" y="3493559"/>
                  <a:ext cx="2635486" cy="617013"/>
                </a:xfrm>
                <a:prstGeom prst="homePlate">
                  <a:avLst/>
                </a:prstGeom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37" name="Flowchart: Connector 36">
                  <a:extLst>
                    <a:ext uri="{FF2B5EF4-FFF2-40B4-BE49-F238E27FC236}">
                      <a16:creationId xmlns:a16="http://schemas.microsoft.com/office/drawing/2014/main" id="{189612A1-F8B8-4CDB-A241-CF7D64D58F2B}"/>
                    </a:ext>
                  </a:extLst>
                </p:cNvPr>
                <p:cNvSpPr/>
                <p:nvPr/>
              </p:nvSpPr>
              <p:spPr>
                <a:xfrm>
                  <a:off x="11536940" y="3460452"/>
                  <a:ext cx="711159" cy="690012"/>
                </a:xfrm>
                <a:prstGeom prst="flowChartConnector">
                  <a:avLst/>
                </a:prstGeom>
                <a:solidFill>
                  <a:srgbClr val="FFFF00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/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C11E590E-FDA0-4FF8-B279-E8C1A305BDE6}"/>
                    </a:ext>
                  </a:extLst>
                </p:cNvPr>
                <p:cNvSpPr txBox="1"/>
                <p:nvPr/>
              </p:nvSpPr>
              <p:spPr>
                <a:xfrm>
                  <a:off x="12246645" y="3436114"/>
                  <a:ext cx="2356597" cy="704398"/>
                </a:xfrm>
                <a:prstGeom prst="rect">
                  <a:avLst/>
                </a:prstGeom>
                <a:solidFill>
                  <a:srgbClr val="7F7F7F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94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Sarana</a:t>
                  </a:r>
                  <a:r>
                    <a:rPr lang="en-US" sz="894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894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Ruang</a:t>
                  </a:r>
                  <a:r>
                    <a:rPr lang="en-US" sz="894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Terbuka </a:t>
                  </a:r>
                  <a:r>
                    <a:rPr lang="en-US" sz="894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Hijau</a:t>
                  </a:r>
                  <a:endParaRPr lang="id-ID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D5EBE87D-3709-44D8-BDC4-63E656350B76}"/>
                  </a:ext>
                </a:extLst>
              </p:cNvPr>
              <p:cNvGrpSpPr/>
              <p:nvPr/>
            </p:nvGrpSpPr>
            <p:grpSpPr>
              <a:xfrm>
                <a:off x="641372" y="4479168"/>
                <a:ext cx="1288097" cy="467648"/>
                <a:chOff x="635564" y="5785745"/>
                <a:chExt cx="1288097" cy="467648"/>
              </a:xfrm>
            </p:grpSpPr>
            <p:sp>
              <p:nvSpPr>
                <p:cNvPr id="34" name="Speech Bubble: Rectangle 267">
                  <a:extLst>
                    <a:ext uri="{FF2B5EF4-FFF2-40B4-BE49-F238E27FC236}">
                      <a16:creationId xmlns:a16="http://schemas.microsoft.com/office/drawing/2014/main" id="{47C6E446-4929-4CD2-8487-4A588E066FBB}"/>
                    </a:ext>
                  </a:extLst>
                </p:cNvPr>
                <p:cNvSpPr/>
                <p:nvPr/>
              </p:nvSpPr>
              <p:spPr>
                <a:xfrm rot="10800000">
                  <a:off x="644897" y="5785745"/>
                  <a:ext cx="1239001" cy="467648"/>
                </a:xfrm>
                <a:prstGeom prst="wedgeRectCallout">
                  <a:avLst>
                    <a:gd name="adj1" fmla="val -20833"/>
                    <a:gd name="adj2" fmla="val 74473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42ABF72-0E5A-4330-BB62-889E7416315E}"/>
                    </a:ext>
                  </a:extLst>
                </p:cNvPr>
                <p:cNvSpPr txBox="1"/>
                <p:nvPr/>
              </p:nvSpPr>
              <p:spPr>
                <a:xfrm>
                  <a:off x="635564" y="5787356"/>
                  <a:ext cx="1288097" cy="3664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SNI 03-1733-2004 </a:t>
                  </a:r>
                  <a:r>
                    <a:rPr lang="en-US" sz="650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tentang</a:t>
                  </a:r>
                  <a:r>
                    <a:rPr lang="en-US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it-IT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Tata cara perencanaan lingkungan perumahan di perkotaan</a:t>
                  </a:r>
                  <a:r>
                    <a:rPr lang="en-US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endParaRPr lang="id-ID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A8FF87E-2BFE-48CC-BB51-CFB69F2D7D44}"/>
                </a:ext>
              </a:extLst>
            </p:cNvPr>
            <p:cNvGrpSpPr/>
            <p:nvPr/>
          </p:nvGrpSpPr>
          <p:grpSpPr>
            <a:xfrm>
              <a:off x="1950839" y="2190939"/>
              <a:ext cx="1732692" cy="886431"/>
              <a:chOff x="1950839" y="2190939"/>
              <a:chExt cx="1732692" cy="886431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19FE6B63-DBE2-40B7-BE27-1F85455AD5FD}"/>
                  </a:ext>
                </a:extLst>
              </p:cNvPr>
              <p:cNvGrpSpPr/>
              <p:nvPr/>
            </p:nvGrpSpPr>
            <p:grpSpPr>
              <a:xfrm>
                <a:off x="1950839" y="2190939"/>
                <a:ext cx="1732692" cy="886431"/>
                <a:chOff x="233972" y="4060385"/>
                <a:chExt cx="1732692" cy="886431"/>
              </a:xfrm>
            </p:grpSpPr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2367B5AB-1B3E-402B-B3DC-8C3EAD31D89A}"/>
                    </a:ext>
                  </a:extLst>
                </p:cNvPr>
                <p:cNvGrpSpPr/>
                <p:nvPr/>
              </p:nvGrpSpPr>
              <p:grpSpPr>
                <a:xfrm>
                  <a:off x="233972" y="4060385"/>
                  <a:ext cx="1732692" cy="360031"/>
                  <a:chOff x="11536940" y="3460452"/>
                  <a:chExt cx="3295601" cy="690012"/>
                </a:xfrm>
              </p:grpSpPr>
              <p:sp>
                <p:nvSpPr>
                  <p:cNvPr id="29" name="Arrow: Pentagon 249">
                    <a:extLst>
                      <a:ext uri="{FF2B5EF4-FFF2-40B4-BE49-F238E27FC236}">
                        <a16:creationId xmlns:a16="http://schemas.microsoft.com/office/drawing/2014/main" id="{A118B679-92B8-4CF0-AA71-FB0D979FD1F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2030075" y="3493559"/>
                    <a:ext cx="2635486" cy="617013"/>
                  </a:xfrm>
                  <a:prstGeom prst="homePlate">
                    <a:avLst/>
                  </a:prstGeom>
                  <a:solidFill>
                    <a:srgbClr val="7F7F7F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1463" dirty="0"/>
                  </a:p>
                </p:txBody>
              </p:sp>
              <p:sp>
                <p:nvSpPr>
                  <p:cNvPr id="30" name="Flowchart: Connector 29">
                    <a:extLst>
                      <a:ext uri="{FF2B5EF4-FFF2-40B4-BE49-F238E27FC236}">
                        <a16:creationId xmlns:a16="http://schemas.microsoft.com/office/drawing/2014/main" id="{B0BA592C-1A94-4DBA-9AEF-F4A9C8B7D1F1}"/>
                      </a:ext>
                    </a:extLst>
                  </p:cNvPr>
                  <p:cNvSpPr/>
                  <p:nvPr/>
                </p:nvSpPr>
                <p:spPr>
                  <a:xfrm>
                    <a:off x="11536940" y="3460452"/>
                    <a:ext cx="711159" cy="690012"/>
                  </a:xfrm>
                  <a:prstGeom prst="flowChartConnector">
                    <a:avLst/>
                  </a:prstGeom>
                  <a:solidFill>
                    <a:srgbClr val="FFFF00"/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1463"/>
                  </a:p>
                </p:txBody>
              </p:sp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565EBB42-9AD7-47A7-AB1D-E32B32A5B734}"/>
                      </a:ext>
                    </a:extLst>
                  </p:cNvPr>
                  <p:cNvSpPr txBox="1"/>
                  <p:nvPr/>
                </p:nvSpPr>
                <p:spPr>
                  <a:xfrm>
                    <a:off x="12246238" y="3581025"/>
                    <a:ext cx="2586303" cy="44067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94" b="1" dirty="0" err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Sarana</a:t>
                    </a:r>
                    <a:r>
                      <a:rPr lang="en-US" sz="894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894" b="1" dirty="0" err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Perdagangan</a:t>
                    </a:r>
                    <a:endParaRPr lang="id-ID" sz="894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0110C137-1E89-4B3B-8612-067ED5BC7424}"/>
                    </a:ext>
                  </a:extLst>
                </p:cNvPr>
                <p:cNvGrpSpPr/>
                <p:nvPr/>
              </p:nvGrpSpPr>
              <p:grpSpPr>
                <a:xfrm>
                  <a:off x="641372" y="4479168"/>
                  <a:ext cx="1288097" cy="467648"/>
                  <a:chOff x="635564" y="5785745"/>
                  <a:chExt cx="1288097" cy="467648"/>
                </a:xfrm>
              </p:grpSpPr>
              <p:sp>
                <p:nvSpPr>
                  <p:cNvPr id="27" name="Speech Bubble: Rectangle 247">
                    <a:extLst>
                      <a:ext uri="{FF2B5EF4-FFF2-40B4-BE49-F238E27FC236}">
                        <a16:creationId xmlns:a16="http://schemas.microsoft.com/office/drawing/2014/main" id="{ADA1F9BE-8171-4A63-B4B1-3ACBAE4BC3D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44897" y="5785745"/>
                    <a:ext cx="1239001" cy="467648"/>
                  </a:xfrm>
                  <a:prstGeom prst="wedgeRectCallout">
                    <a:avLst>
                      <a:gd name="adj1" fmla="val -20833"/>
                      <a:gd name="adj2" fmla="val 74473"/>
                    </a:avLst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1463" dirty="0"/>
                  </a:p>
                </p:txBody>
              </p:sp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id="{9013B4DF-F446-41AF-90F3-B125907D8344}"/>
                      </a:ext>
                    </a:extLst>
                  </p:cNvPr>
                  <p:cNvSpPr txBox="1"/>
                  <p:nvPr/>
                </p:nvSpPr>
                <p:spPr>
                  <a:xfrm>
                    <a:off x="635564" y="5787356"/>
                    <a:ext cx="1288097" cy="36645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SNI 03-1733-2004 </a:t>
                    </a:r>
                    <a:r>
                      <a:rPr lang="en-US" sz="650" dirty="0" err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tentang</a:t>
                    </a:r>
                    <a:r>
                      <a:rPr lang="en-US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it-IT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Tata cara perencanaan lingkungan perumahan di perkotaan</a:t>
                    </a:r>
                    <a:r>
                      <a:rPr lang="en-US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endParaRPr lang="id-ID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652CA64C-FFEA-4A2C-AC9D-42E649AB8D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07807" y="2255428"/>
                <a:ext cx="234074" cy="226472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844EDEF-1D97-45FB-931B-A5B98F2CEE92}"/>
                </a:ext>
              </a:extLst>
            </p:cNvPr>
            <p:cNvGrpSpPr/>
            <p:nvPr/>
          </p:nvGrpSpPr>
          <p:grpSpPr>
            <a:xfrm>
              <a:off x="1957902" y="3218931"/>
              <a:ext cx="1732733" cy="886431"/>
              <a:chOff x="1957902" y="3218931"/>
              <a:chExt cx="1732733" cy="886431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38A590D-496B-4887-9BC0-9C047F88BB8A}"/>
                  </a:ext>
                </a:extLst>
              </p:cNvPr>
              <p:cNvGrpSpPr/>
              <p:nvPr/>
            </p:nvGrpSpPr>
            <p:grpSpPr>
              <a:xfrm>
                <a:off x="1957902" y="3218931"/>
                <a:ext cx="1732733" cy="886431"/>
                <a:chOff x="233972" y="4060385"/>
                <a:chExt cx="1732733" cy="886431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0066F904-E259-4E90-81A3-57752EAF7A66}"/>
                    </a:ext>
                  </a:extLst>
                </p:cNvPr>
                <p:cNvGrpSpPr/>
                <p:nvPr/>
              </p:nvGrpSpPr>
              <p:grpSpPr>
                <a:xfrm>
                  <a:off x="233972" y="4060385"/>
                  <a:ext cx="1732733" cy="360031"/>
                  <a:chOff x="11536940" y="3460452"/>
                  <a:chExt cx="3295679" cy="690012"/>
                </a:xfrm>
              </p:grpSpPr>
              <p:sp>
                <p:nvSpPr>
                  <p:cNvPr id="20" name="Arrow: Pentagon 258">
                    <a:extLst>
                      <a:ext uri="{FF2B5EF4-FFF2-40B4-BE49-F238E27FC236}">
                        <a16:creationId xmlns:a16="http://schemas.microsoft.com/office/drawing/2014/main" id="{FDF8E519-80DE-4B65-8612-8B9AFDB6928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2030075" y="3493559"/>
                    <a:ext cx="2635486" cy="617013"/>
                  </a:xfrm>
                  <a:prstGeom prst="homePlate">
                    <a:avLst/>
                  </a:prstGeom>
                  <a:solidFill>
                    <a:srgbClr val="7F7F7F"/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1463" dirty="0"/>
                  </a:p>
                </p:txBody>
              </p:sp>
              <p:sp>
                <p:nvSpPr>
                  <p:cNvPr id="21" name="Flowchart: Connector 20">
                    <a:extLst>
                      <a:ext uri="{FF2B5EF4-FFF2-40B4-BE49-F238E27FC236}">
                        <a16:creationId xmlns:a16="http://schemas.microsoft.com/office/drawing/2014/main" id="{3313F487-77EC-4143-813E-54738E846AC2}"/>
                      </a:ext>
                    </a:extLst>
                  </p:cNvPr>
                  <p:cNvSpPr/>
                  <p:nvPr/>
                </p:nvSpPr>
                <p:spPr>
                  <a:xfrm>
                    <a:off x="11536940" y="3460452"/>
                    <a:ext cx="711159" cy="690012"/>
                  </a:xfrm>
                  <a:prstGeom prst="flowChartConnector">
                    <a:avLst/>
                  </a:prstGeom>
                  <a:solidFill>
                    <a:srgbClr val="FFFF00"/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1463"/>
                  </a:p>
                </p:txBody>
              </p:sp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1F8074D2-15DC-46CC-A9F8-5BED81F54E3C}"/>
                      </a:ext>
                    </a:extLst>
                  </p:cNvPr>
                  <p:cNvSpPr txBox="1"/>
                  <p:nvPr/>
                </p:nvSpPr>
                <p:spPr>
                  <a:xfrm>
                    <a:off x="12246714" y="3548618"/>
                    <a:ext cx="2585905" cy="44067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94" b="1" dirty="0" err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Sarana</a:t>
                    </a:r>
                    <a:r>
                      <a:rPr lang="en-US" sz="894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894" b="1" dirty="0" err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Kebudayaan</a:t>
                    </a:r>
                    <a:endParaRPr lang="id-ID" sz="894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12602B98-8D79-4952-9BB0-37D8C08E17BD}"/>
                    </a:ext>
                  </a:extLst>
                </p:cNvPr>
                <p:cNvGrpSpPr/>
                <p:nvPr/>
              </p:nvGrpSpPr>
              <p:grpSpPr>
                <a:xfrm>
                  <a:off x="641372" y="4479168"/>
                  <a:ext cx="1288097" cy="467648"/>
                  <a:chOff x="635564" y="5785745"/>
                  <a:chExt cx="1288097" cy="467648"/>
                </a:xfrm>
              </p:grpSpPr>
              <p:sp>
                <p:nvSpPr>
                  <p:cNvPr id="18" name="Speech Bubble: Rectangle 256">
                    <a:extLst>
                      <a:ext uri="{FF2B5EF4-FFF2-40B4-BE49-F238E27FC236}">
                        <a16:creationId xmlns:a16="http://schemas.microsoft.com/office/drawing/2014/main" id="{76B47CA2-C0C8-4952-8F32-0D6A13474FF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44897" y="5785745"/>
                    <a:ext cx="1239001" cy="467648"/>
                  </a:xfrm>
                  <a:prstGeom prst="wedgeRectCallout">
                    <a:avLst>
                      <a:gd name="adj1" fmla="val -20833"/>
                      <a:gd name="adj2" fmla="val 74473"/>
                    </a:avLst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sz="1463" dirty="0"/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813006FF-8C8C-45C3-94F8-47FA7B326C77}"/>
                      </a:ext>
                    </a:extLst>
                  </p:cNvPr>
                  <p:cNvSpPr txBox="1"/>
                  <p:nvPr/>
                </p:nvSpPr>
                <p:spPr>
                  <a:xfrm>
                    <a:off x="635564" y="5787356"/>
                    <a:ext cx="1288097" cy="36645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SNI 03-1733-2004 </a:t>
                    </a:r>
                    <a:r>
                      <a:rPr lang="en-US" sz="650" dirty="0" err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tentang</a:t>
                    </a:r>
                    <a:r>
                      <a:rPr lang="en-US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it-IT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Tata cara perencanaan lingkungan perumahan di perkotaan</a:t>
                    </a:r>
                    <a:r>
                      <a:rPr lang="en-US" sz="65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endParaRPr lang="id-ID" sz="65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F32FFC1D-23E8-4F81-89E6-71C4C6F7B5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21347" y="3267242"/>
                <a:ext cx="232881" cy="225318"/>
              </a:xfrm>
              <a:prstGeom prst="rect">
                <a:avLst/>
              </a:prstGeom>
            </p:spPr>
          </p:pic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CA99F12-40EC-4736-A546-7E5DB9525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4565" y="4336156"/>
              <a:ext cx="235193" cy="223012"/>
            </a:xfrm>
            <a:prstGeom prst="rect">
              <a:avLst/>
            </a:prstGeom>
          </p:spPr>
        </p:pic>
      </p:grpSp>
      <p:sp>
        <p:nvSpPr>
          <p:cNvPr id="83" name="Rectangle: Diagonal Corners Snipped 285">
            <a:extLst>
              <a:ext uri="{FF2B5EF4-FFF2-40B4-BE49-F238E27FC236}">
                <a16:creationId xmlns:a16="http://schemas.microsoft.com/office/drawing/2014/main" id="{C628F169-48DF-4101-9272-EFCCB7E0D5D1}"/>
              </a:ext>
            </a:extLst>
          </p:cNvPr>
          <p:cNvSpPr/>
          <p:nvPr/>
        </p:nvSpPr>
        <p:spPr>
          <a:xfrm>
            <a:off x="7770248" y="1137335"/>
            <a:ext cx="2096106" cy="744693"/>
          </a:xfrm>
          <a:prstGeom prst="snip2DiagRect">
            <a:avLst/>
          </a:prstGeom>
          <a:solidFill>
            <a:srgbClr val="7F7F7F"/>
          </a:solidFill>
          <a:ln w="19050" cap="flat">
            <a:solidFill>
              <a:srgbClr val="FFC000"/>
            </a:solidFill>
            <a:beve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sz="1976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BAB0665-7960-4C37-BC23-656D959EE990}"/>
              </a:ext>
            </a:extLst>
          </p:cNvPr>
          <p:cNvSpPr/>
          <p:nvPr/>
        </p:nvSpPr>
        <p:spPr>
          <a:xfrm>
            <a:off x="7515649" y="1194632"/>
            <a:ext cx="642486" cy="644930"/>
          </a:xfrm>
          <a:prstGeom prst="ellipse">
            <a:avLst/>
          </a:prstGeom>
          <a:solidFill>
            <a:srgbClr val="FADA09"/>
          </a:solidFill>
          <a:ln w="28575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31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393275B9-842E-43B3-BDD4-CC9204CDDE11}"/>
              </a:ext>
            </a:extLst>
          </p:cNvPr>
          <p:cNvSpPr/>
          <p:nvPr/>
        </p:nvSpPr>
        <p:spPr>
          <a:xfrm>
            <a:off x="8281679" y="1183444"/>
            <a:ext cx="1374479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UTILITAS</a:t>
            </a:r>
          </a:p>
          <a:p>
            <a:pPr algn="ctr"/>
            <a:r>
              <a:rPr lang="en-AU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UMUM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6" name="Freeform: Shape 284">
            <a:extLst>
              <a:ext uri="{FF2B5EF4-FFF2-40B4-BE49-F238E27FC236}">
                <a16:creationId xmlns:a16="http://schemas.microsoft.com/office/drawing/2014/main" id="{2CBDAB73-C46B-4B6E-9B19-88F156213455}"/>
              </a:ext>
            </a:extLst>
          </p:cNvPr>
          <p:cNvSpPr/>
          <p:nvPr/>
        </p:nvSpPr>
        <p:spPr>
          <a:xfrm>
            <a:off x="7960212" y="1953754"/>
            <a:ext cx="1821717" cy="4571590"/>
          </a:xfrm>
          <a:custGeom>
            <a:avLst/>
            <a:gdLst/>
            <a:ahLst/>
            <a:cxnLst/>
            <a:rect l="0" t="0" r="0" b="0"/>
            <a:pathLst>
              <a:path w="1559968" h="2441926" fill="none">
                <a:moveTo>
                  <a:pt x="0" y="0"/>
                </a:moveTo>
                <a:lnTo>
                  <a:pt x="1559968" y="0"/>
                </a:lnTo>
                <a:lnTo>
                  <a:pt x="1559968" y="2381126"/>
                </a:lnTo>
                <a:cubicBezTo>
                  <a:pt x="1559968" y="2414710"/>
                  <a:pt x="1532753" y="2441926"/>
                  <a:pt x="1499168" y="2441926"/>
                </a:cubicBezTo>
                <a:lnTo>
                  <a:pt x="60800" y="2441926"/>
                </a:lnTo>
                <a:cubicBezTo>
                  <a:pt x="27220" y="2441926"/>
                  <a:pt x="0" y="2414710"/>
                  <a:pt x="0" y="2381126"/>
                </a:cubicBezTo>
                <a:lnTo>
                  <a:pt x="0" y="60800"/>
                </a:lnTo>
                <a:lnTo>
                  <a:pt x="0" y="0"/>
                </a:lnTo>
                <a:close/>
              </a:path>
            </a:pathLst>
          </a:custGeom>
          <a:solidFill>
            <a:srgbClr val="C47858"/>
          </a:solidFill>
          <a:ln w="38100" cap="flat">
            <a:solidFill>
              <a:srgbClr val="FFC000"/>
            </a:solidFill>
            <a:bevel/>
          </a:ln>
        </p:spPr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16ACA8E8-373F-4693-A639-32ED26315535}"/>
              </a:ext>
            </a:extLst>
          </p:cNvPr>
          <p:cNvGrpSpPr/>
          <p:nvPr/>
        </p:nvGrpSpPr>
        <p:grpSpPr>
          <a:xfrm>
            <a:off x="8045228" y="4222433"/>
            <a:ext cx="1695498" cy="886431"/>
            <a:chOff x="233971" y="4060385"/>
            <a:chExt cx="1695498" cy="886431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5B383F22-D250-46F2-A538-55B0DE3ACB0D}"/>
                </a:ext>
              </a:extLst>
            </p:cNvPr>
            <p:cNvGrpSpPr/>
            <p:nvPr/>
          </p:nvGrpSpPr>
          <p:grpSpPr>
            <a:xfrm>
              <a:off x="233971" y="4060385"/>
              <a:ext cx="1688435" cy="360031"/>
              <a:chOff x="11536940" y="3460452"/>
              <a:chExt cx="3211424" cy="690012"/>
            </a:xfrm>
          </p:grpSpPr>
          <p:sp>
            <p:nvSpPr>
              <p:cNvPr id="92" name="Arrow: Pentagon 352">
                <a:extLst>
                  <a:ext uri="{FF2B5EF4-FFF2-40B4-BE49-F238E27FC236}">
                    <a16:creationId xmlns:a16="http://schemas.microsoft.com/office/drawing/2014/main" id="{B0A98CEE-A570-4662-827E-0B8FFAD3CE59}"/>
                  </a:ext>
                </a:extLst>
              </p:cNvPr>
              <p:cNvSpPr/>
              <p:nvPr/>
            </p:nvSpPr>
            <p:spPr>
              <a:xfrm rot="10800000">
                <a:off x="12030075" y="3493559"/>
                <a:ext cx="2635486" cy="617013"/>
              </a:xfrm>
              <a:prstGeom prst="homePlate">
                <a:avLst/>
              </a:prstGeom>
              <a:solidFill>
                <a:srgbClr val="7F7F7F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93" name="Flowchart: Connector 92">
                <a:extLst>
                  <a:ext uri="{FF2B5EF4-FFF2-40B4-BE49-F238E27FC236}">
                    <a16:creationId xmlns:a16="http://schemas.microsoft.com/office/drawing/2014/main" id="{32B6568A-390E-4AFA-8D56-F00C5ACF4F6B}"/>
                  </a:ext>
                </a:extLst>
              </p:cNvPr>
              <p:cNvSpPr/>
              <p:nvPr/>
            </p:nvSpPr>
            <p:spPr>
              <a:xfrm>
                <a:off x="11536940" y="3460452"/>
                <a:ext cx="711159" cy="690012"/>
              </a:xfrm>
              <a:prstGeom prst="flowChartConnector">
                <a:avLst/>
              </a:prstGeom>
              <a:solidFill>
                <a:srgbClr val="FFFF00"/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/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24E1B9C5-F4B9-49C2-A0D7-AD08E91934F3}"/>
                  </a:ext>
                </a:extLst>
              </p:cNvPr>
              <p:cNvSpPr txBox="1"/>
              <p:nvPr/>
            </p:nvSpPr>
            <p:spPr>
              <a:xfrm>
                <a:off x="12391767" y="3610710"/>
                <a:ext cx="2356597" cy="4406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Jaringan</a:t>
                </a:r>
                <a:r>
                  <a:rPr lang="en-US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Gas</a:t>
                </a:r>
                <a:endParaRPr lang="id-ID" sz="894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E5FADDA8-2D5C-49FB-B865-192F500A791A}"/>
                </a:ext>
              </a:extLst>
            </p:cNvPr>
            <p:cNvGrpSpPr/>
            <p:nvPr/>
          </p:nvGrpSpPr>
          <p:grpSpPr>
            <a:xfrm>
              <a:off x="641372" y="4479168"/>
              <a:ext cx="1288097" cy="467648"/>
              <a:chOff x="635564" y="5785745"/>
              <a:chExt cx="1288097" cy="467648"/>
            </a:xfrm>
          </p:grpSpPr>
          <p:sp>
            <p:nvSpPr>
              <p:cNvPr id="90" name="Speech Bubble: Rectangle 350">
                <a:extLst>
                  <a:ext uri="{FF2B5EF4-FFF2-40B4-BE49-F238E27FC236}">
                    <a16:creationId xmlns:a16="http://schemas.microsoft.com/office/drawing/2014/main" id="{6662EF9A-04FC-4FBB-A0EB-A3B075CFE735}"/>
                  </a:ext>
                </a:extLst>
              </p:cNvPr>
              <p:cNvSpPr/>
              <p:nvPr/>
            </p:nvSpPr>
            <p:spPr>
              <a:xfrm rot="10800000">
                <a:off x="644897" y="5785745"/>
                <a:ext cx="1239001" cy="467648"/>
              </a:xfrm>
              <a:prstGeom prst="wedgeRectCallout">
                <a:avLst>
                  <a:gd name="adj1" fmla="val -20833"/>
                  <a:gd name="adj2" fmla="val 7447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46C6651C-DAA8-4AAA-8897-BD56A345837E}"/>
                  </a:ext>
                </a:extLst>
              </p:cNvPr>
              <p:cNvSpPr txBox="1"/>
              <p:nvPr/>
            </p:nvSpPr>
            <p:spPr>
              <a:xfrm>
                <a:off x="635564" y="5787356"/>
                <a:ext cx="1288097" cy="366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SNI 03-1733-2004 </a:t>
                </a:r>
                <a:r>
                  <a:rPr lang="en-US" sz="65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tentang</a:t>
                </a:r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it-IT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Tata cara perencanaan lingkungan perumahan di perkotaan</a:t>
                </a:r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id-ID" sz="6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AF8DC993-EFF8-42F0-9C61-C4C03EB7B0E9}"/>
              </a:ext>
            </a:extLst>
          </p:cNvPr>
          <p:cNvGrpSpPr/>
          <p:nvPr/>
        </p:nvGrpSpPr>
        <p:grpSpPr>
          <a:xfrm>
            <a:off x="8014776" y="3196131"/>
            <a:ext cx="1695497" cy="891957"/>
            <a:chOff x="233972" y="4054859"/>
            <a:chExt cx="1695497" cy="891957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463D0E4D-FF0C-4E6E-84AA-E8FA2A92F7F4}"/>
                </a:ext>
              </a:extLst>
            </p:cNvPr>
            <p:cNvGrpSpPr/>
            <p:nvPr/>
          </p:nvGrpSpPr>
          <p:grpSpPr>
            <a:xfrm>
              <a:off x="233972" y="4054859"/>
              <a:ext cx="1690308" cy="367537"/>
              <a:chOff x="11536940" y="3449863"/>
              <a:chExt cx="3214986" cy="704398"/>
            </a:xfrm>
          </p:grpSpPr>
          <p:sp>
            <p:nvSpPr>
              <p:cNvPr id="100" name="Arrow: Pentagon 341">
                <a:extLst>
                  <a:ext uri="{FF2B5EF4-FFF2-40B4-BE49-F238E27FC236}">
                    <a16:creationId xmlns:a16="http://schemas.microsoft.com/office/drawing/2014/main" id="{6C9E31C9-284E-4DEB-9DAD-F39DF9CC055F}"/>
                  </a:ext>
                </a:extLst>
              </p:cNvPr>
              <p:cNvSpPr/>
              <p:nvPr/>
            </p:nvSpPr>
            <p:spPr>
              <a:xfrm rot="10800000">
                <a:off x="12030075" y="3493559"/>
                <a:ext cx="2635486" cy="617013"/>
              </a:xfrm>
              <a:prstGeom prst="homePlate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101" name="Flowchart: Connector 100">
                <a:extLst>
                  <a:ext uri="{FF2B5EF4-FFF2-40B4-BE49-F238E27FC236}">
                    <a16:creationId xmlns:a16="http://schemas.microsoft.com/office/drawing/2014/main" id="{D960C462-ED71-424F-9D67-565C956FDBD6}"/>
                  </a:ext>
                </a:extLst>
              </p:cNvPr>
              <p:cNvSpPr/>
              <p:nvPr/>
            </p:nvSpPr>
            <p:spPr>
              <a:xfrm>
                <a:off x="11536940" y="3460452"/>
                <a:ext cx="711159" cy="690012"/>
              </a:xfrm>
              <a:prstGeom prst="flowChartConnector">
                <a:avLst/>
              </a:prstGeom>
              <a:solidFill>
                <a:srgbClr val="FFFF00"/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/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E0739446-8F5E-42CD-B7B0-660F2D56B121}"/>
                  </a:ext>
                </a:extLst>
              </p:cNvPr>
              <p:cNvSpPr txBox="1"/>
              <p:nvPr/>
            </p:nvSpPr>
            <p:spPr>
              <a:xfrm>
                <a:off x="12248087" y="3449863"/>
                <a:ext cx="2503839" cy="704398"/>
              </a:xfrm>
              <a:prstGeom prst="rect">
                <a:avLst/>
              </a:prstGeom>
              <a:solidFill>
                <a:srgbClr val="7F7F7F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Jarigan</a:t>
                </a:r>
                <a:r>
                  <a:rPr lang="en-US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Telekomunikasi</a:t>
                </a:r>
                <a:endParaRPr lang="id-ID" sz="894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FA56EC52-DEBC-406E-A42A-95297773D216}"/>
                </a:ext>
              </a:extLst>
            </p:cNvPr>
            <p:cNvGrpSpPr/>
            <p:nvPr/>
          </p:nvGrpSpPr>
          <p:grpSpPr>
            <a:xfrm>
              <a:off x="641372" y="4479168"/>
              <a:ext cx="1288097" cy="467648"/>
              <a:chOff x="635564" y="5785745"/>
              <a:chExt cx="1288097" cy="467648"/>
            </a:xfrm>
          </p:grpSpPr>
          <p:sp>
            <p:nvSpPr>
              <p:cNvPr id="98" name="Speech Bubble: Rectangle 339">
                <a:extLst>
                  <a:ext uri="{FF2B5EF4-FFF2-40B4-BE49-F238E27FC236}">
                    <a16:creationId xmlns:a16="http://schemas.microsoft.com/office/drawing/2014/main" id="{55B3E7B9-F8AE-492A-B974-9F7626C9F095}"/>
                  </a:ext>
                </a:extLst>
              </p:cNvPr>
              <p:cNvSpPr/>
              <p:nvPr/>
            </p:nvSpPr>
            <p:spPr>
              <a:xfrm rot="10800000">
                <a:off x="644897" y="5785745"/>
                <a:ext cx="1239001" cy="467648"/>
              </a:xfrm>
              <a:prstGeom prst="wedgeRectCallout">
                <a:avLst>
                  <a:gd name="adj1" fmla="val -20833"/>
                  <a:gd name="adj2" fmla="val 7447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B8D89396-D364-466D-8A73-1995AE9A46F8}"/>
                  </a:ext>
                </a:extLst>
              </p:cNvPr>
              <p:cNvSpPr txBox="1"/>
              <p:nvPr/>
            </p:nvSpPr>
            <p:spPr>
              <a:xfrm>
                <a:off x="635564" y="5787356"/>
                <a:ext cx="1288097" cy="366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SNI 03-1733-2004 </a:t>
                </a:r>
                <a:r>
                  <a:rPr lang="en-US" sz="65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tentang</a:t>
                </a:r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it-IT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Tata cara perencanaan lingkungan perumahan di perkotaan</a:t>
                </a:r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id-ID" sz="6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630E60D6-F0CC-41B3-96C2-6C6D854F1347}"/>
              </a:ext>
            </a:extLst>
          </p:cNvPr>
          <p:cNvGrpSpPr/>
          <p:nvPr/>
        </p:nvGrpSpPr>
        <p:grpSpPr>
          <a:xfrm>
            <a:off x="8007713" y="2173665"/>
            <a:ext cx="1732692" cy="912837"/>
            <a:chOff x="233972" y="4060385"/>
            <a:chExt cx="1732692" cy="912837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E986DE49-F1F8-4489-864D-162765A23DB4}"/>
                </a:ext>
              </a:extLst>
            </p:cNvPr>
            <p:cNvGrpSpPr/>
            <p:nvPr/>
          </p:nvGrpSpPr>
          <p:grpSpPr>
            <a:xfrm>
              <a:off x="233972" y="4060385"/>
              <a:ext cx="1732692" cy="360031"/>
              <a:chOff x="11536940" y="3460452"/>
              <a:chExt cx="3295601" cy="690012"/>
            </a:xfrm>
          </p:grpSpPr>
          <p:sp>
            <p:nvSpPr>
              <p:cNvPr id="108" name="Arrow: Pentagon 332">
                <a:extLst>
                  <a:ext uri="{FF2B5EF4-FFF2-40B4-BE49-F238E27FC236}">
                    <a16:creationId xmlns:a16="http://schemas.microsoft.com/office/drawing/2014/main" id="{0941B86B-F042-4647-A784-2A187A9651A7}"/>
                  </a:ext>
                </a:extLst>
              </p:cNvPr>
              <p:cNvSpPr/>
              <p:nvPr/>
            </p:nvSpPr>
            <p:spPr>
              <a:xfrm rot="10800000">
                <a:off x="12030075" y="3493559"/>
                <a:ext cx="2635486" cy="617013"/>
              </a:xfrm>
              <a:prstGeom prst="homePlate">
                <a:avLst/>
              </a:prstGeom>
              <a:solidFill>
                <a:srgbClr val="7F7F7F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109" name="Flowchart: Connector 108">
                <a:extLst>
                  <a:ext uri="{FF2B5EF4-FFF2-40B4-BE49-F238E27FC236}">
                    <a16:creationId xmlns:a16="http://schemas.microsoft.com/office/drawing/2014/main" id="{CFC582B9-8C79-43AB-8209-77F50C68F128}"/>
                  </a:ext>
                </a:extLst>
              </p:cNvPr>
              <p:cNvSpPr/>
              <p:nvPr/>
            </p:nvSpPr>
            <p:spPr>
              <a:xfrm>
                <a:off x="11536940" y="3460452"/>
                <a:ext cx="711159" cy="690012"/>
              </a:xfrm>
              <a:prstGeom prst="flowChartConnector">
                <a:avLst/>
              </a:prstGeom>
              <a:solidFill>
                <a:srgbClr val="FFFF00"/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/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9E50F1F0-6824-4F04-8E6B-B074E642D3D9}"/>
                  </a:ext>
                </a:extLst>
              </p:cNvPr>
              <p:cNvSpPr txBox="1"/>
              <p:nvPr/>
            </p:nvSpPr>
            <p:spPr>
              <a:xfrm>
                <a:off x="12246238" y="3581025"/>
                <a:ext cx="2586303" cy="4406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Jaringan</a:t>
                </a:r>
                <a:r>
                  <a:rPr lang="en-US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Listrik</a:t>
                </a:r>
                <a:endParaRPr lang="id-ID" sz="894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EB419D12-CB9E-4BF2-872E-48DF54BD1DA3}"/>
                </a:ext>
              </a:extLst>
            </p:cNvPr>
            <p:cNvGrpSpPr/>
            <p:nvPr/>
          </p:nvGrpSpPr>
          <p:grpSpPr>
            <a:xfrm>
              <a:off x="641372" y="4479168"/>
              <a:ext cx="1288097" cy="494054"/>
              <a:chOff x="635564" y="5785745"/>
              <a:chExt cx="1288097" cy="494054"/>
            </a:xfrm>
          </p:grpSpPr>
          <p:sp>
            <p:nvSpPr>
              <p:cNvPr id="106" name="Speech Bubble: Rectangle 330">
                <a:extLst>
                  <a:ext uri="{FF2B5EF4-FFF2-40B4-BE49-F238E27FC236}">
                    <a16:creationId xmlns:a16="http://schemas.microsoft.com/office/drawing/2014/main" id="{65446BEA-0222-4FA2-B703-41088E8147E4}"/>
                  </a:ext>
                </a:extLst>
              </p:cNvPr>
              <p:cNvSpPr/>
              <p:nvPr/>
            </p:nvSpPr>
            <p:spPr>
              <a:xfrm rot="10800000">
                <a:off x="644897" y="5785745"/>
                <a:ext cx="1239001" cy="467648"/>
              </a:xfrm>
              <a:prstGeom prst="wedgeRectCallout">
                <a:avLst>
                  <a:gd name="adj1" fmla="val -20833"/>
                  <a:gd name="adj2" fmla="val 7447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60870562-FC6C-40C7-8177-71FFD2C790FB}"/>
                  </a:ext>
                </a:extLst>
              </p:cNvPr>
              <p:cNvSpPr txBox="1"/>
              <p:nvPr/>
            </p:nvSpPr>
            <p:spPr>
              <a:xfrm>
                <a:off x="635564" y="5787356"/>
                <a:ext cx="128809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SNI 03-1733-2004 </a:t>
                </a:r>
                <a:r>
                  <a:rPr lang="en-US" sz="65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tentang</a:t>
                </a:r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Tata Cara </a:t>
                </a:r>
                <a:r>
                  <a:rPr lang="en-US" sz="65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Perencanaan</a:t>
                </a:r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5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Lingkungan</a:t>
                </a:r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5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Perumahan</a:t>
                </a:r>
                <a:r>
                  <a:rPr lang="en-US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di </a:t>
                </a:r>
                <a:r>
                  <a:rPr lang="en-US" sz="65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Perkotaan</a:t>
                </a:r>
                <a:endParaRPr lang="id-ID" sz="6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1" name="Freeform: Shape 360">
            <a:extLst>
              <a:ext uri="{FF2B5EF4-FFF2-40B4-BE49-F238E27FC236}">
                <a16:creationId xmlns:a16="http://schemas.microsoft.com/office/drawing/2014/main" id="{D1FD4853-3100-464E-B204-866AD31ABBD9}"/>
              </a:ext>
            </a:extLst>
          </p:cNvPr>
          <p:cNvSpPr/>
          <p:nvPr/>
        </p:nvSpPr>
        <p:spPr>
          <a:xfrm>
            <a:off x="4006376" y="1969641"/>
            <a:ext cx="3612640" cy="4571590"/>
          </a:xfrm>
          <a:custGeom>
            <a:avLst/>
            <a:gdLst/>
            <a:ahLst/>
            <a:cxnLst/>
            <a:rect l="0" t="0" r="0" b="0"/>
            <a:pathLst>
              <a:path w="1559968" h="2441926" fill="none">
                <a:moveTo>
                  <a:pt x="0" y="0"/>
                </a:moveTo>
                <a:lnTo>
                  <a:pt x="1559968" y="0"/>
                </a:lnTo>
                <a:lnTo>
                  <a:pt x="1559968" y="2381126"/>
                </a:lnTo>
                <a:cubicBezTo>
                  <a:pt x="1559968" y="2414710"/>
                  <a:pt x="1532753" y="2441926"/>
                  <a:pt x="1499168" y="2441926"/>
                </a:cubicBezTo>
                <a:lnTo>
                  <a:pt x="60800" y="2441926"/>
                </a:lnTo>
                <a:cubicBezTo>
                  <a:pt x="27220" y="2441926"/>
                  <a:pt x="0" y="2414710"/>
                  <a:pt x="0" y="2381126"/>
                </a:cubicBezTo>
                <a:lnTo>
                  <a:pt x="0" y="60800"/>
                </a:lnTo>
                <a:lnTo>
                  <a:pt x="0" y="0"/>
                </a:lnTo>
                <a:close/>
              </a:path>
            </a:pathLst>
          </a:custGeom>
          <a:solidFill>
            <a:srgbClr val="C47858"/>
          </a:solidFill>
          <a:ln w="38100" cap="flat">
            <a:solidFill>
              <a:srgbClr val="FFC000"/>
            </a:solidFill>
            <a:bevel/>
          </a:ln>
        </p:spPr>
      </p:sp>
      <p:sp>
        <p:nvSpPr>
          <p:cNvPr id="112" name="Rectangle: Diagonal Corners Snipped 361">
            <a:extLst>
              <a:ext uri="{FF2B5EF4-FFF2-40B4-BE49-F238E27FC236}">
                <a16:creationId xmlns:a16="http://schemas.microsoft.com/office/drawing/2014/main" id="{22E18D00-703D-4AC8-9BCE-AA3784962750}"/>
              </a:ext>
            </a:extLst>
          </p:cNvPr>
          <p:cNvSpPr/>
          <p:nvPr/>
        </p:nvSpPr>
        <p:spPr>
          <a:xfrm>
            <a:off x="4224532" y="1136161"/>
            <a:ext cx="3183372" cy="744693"/>
          </a:xfrm>
          <a:prstGeom prst="snip2DiagRect">
            <a:avLst/>
          </a:prstGeom>
          <a:solidFill>
            <a:srgbClr val="7F7F7F"/>
          </a:solidFill>
          <a:ln w="19050" cap="flat">
            <a:solidFill>
              <a:srgbClr val="FFC000"/>
            </a:solidFill>
            <a:beve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sz="1976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64E18759-008D-45E3-B586-20388CAB26FE}"/>
              </a:ext>
            </a:extLst>
          </p:cNvPr>
          <p:cNvSpPr/>
          <p:nvPr/>
        </p:nvSpPr>
        <p:spPr>
          <a:xfrm>
            <a:off x="3969933" y="1193458"/>
            <a:ext cx="642486" cy="644930"/>
          </a:xfrm>
          <a:prstGeom prst="ellipse">
            <a:avLst/>
          </a:prstGeom>
          <a:solidFill>
            <a:srgbClr val="FADA09"/>
          </a:solidFill>
          <a:ln w="28575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31" dirty="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081413FB-60FE-424C-8A7E-5907835F70F5}"/>
              </a:ext>
            </a:extLst>
          </p:cNvPr>
          <p:cNvSpPr/>
          <p:nvPr/>
        </p:nvSpPr>
        <p:spPr>
          <a:xfrm>
            <a:off x="4934660" y="1283788"/>
            <a:ext cx="1785424" cy="36933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PRASARANA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F2D73DBA-4142-41CD-B843-A1E5E6B05EF0}"/>
              </a:ext>
            </a:extLst>
          </p:cNvPr>
          <p:cNvGrpSpPr/>
          <p:nvPr/>
        </p:nvGrpSpPr>
        <p:grpSpPr>
          <a:xfrm>
            <a:off x="4053877" y="2189552"/>
            <a:ext cx="1773495" cy="3935409"/>
            <a:chOff x="197694" y="2382205"/>
            <a:chExt cx="1773495" cy="3935409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71F9ACDC-4F53-4FA4-BDC7-221A548C847D}"/>
                </a:ext>
              </a:extLst>
            </p:cNvPr>
            <p:cNvGrpSpPr/>
            <p:nvPr/>
          </p:nvGrpSpPr>
          <p:grpSpPr>
            <a:xfrm>
              <a:off x="233933" y="5408801"/>
              <a:ext cx="1646516" cy="360031"/>
              <a:chOff x="9777914" y="3204384"/>
              <a:chExt cx="3131693" cy="690012"/>
            </a:xfrm>
          </p:grpSpPr>
          <p:sp>
            <p:nvSpPr>
              <p:cNvPr id="145" name="Arrow: Pentagon 431">
                <a:extLst>
                  <a:ext uri="{FF2B5EF4-FFF2-40B4-BE49-F238E27FC236}">
                    <a16:creationId xmlns:a16="http://schemas.microsoft.com/office/drawing/2014/main" id="{DAE4626E-C45A-42FE-BEAD-447E4EA65DA0}"/>
                  </a:ext>
                </a:extLst>
              </p:cNvPr>
              <p:cNvSpPr/>
              <p:nvPr/>
            </p:nvSpPr>
            <p:spPr>
              <a:xfrm rot="10800000">
                <a:off x="10274121" y="3235457"/>
                <a:ext cx="2635486" cy="617014"/>
              </a:xfrm>
              <a:prstGeom prst="homePlate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146" name="Flowchart: Connector 145">
                <a:extLst>
                  <a:ext uri="{FF2B5EF4-FFF2-40B4-BE49-F238E27FC236}">
                    <a16:creationId xmlns:a16="http://schemas.microsoft.com/office/drawing/2014/main" id="{497BDEAD-ED61-48FA-BCCC-ED7C4E313E11}"/>
                  </a:ext>
                </a:extLst>
              </p:cNvPr>
              <p:cNvSpPr/>
              <p:nvPr/>
            </p:nvSpPr>
            <p:spPr>
              <a:xfrm>
                <a:off x="9777914" y="3204384"/>
                <a:ext cx="711160" cy="690012"/>
              </a:xfrm>
              <a:prstGeom prst="flowChartConnector">
                <a:avLst/>
              </a:prstGeom>
              <a:solidFill>
                <a:srgbClr val="FFFF00"/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/>
              </a:p>
            </p:txBody>
          </p:sp>
        </p:grp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1D3B60FF-2D09-40D3-A86F-007A6D2770A3}"/>
                </a:ext>
              </a:extLst>
            </p:cNvPr>
            <p:cNvSpPr txBox="1"/>
            <p:nvPr/>
          </p:nvSpPr>
          <p:spPr>
            <a:xfrm>
              <a:off x="612137" y="5412861"/>
              <a:ext cx="1347448" cy="367537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894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Sistem</a:t>
              </a:r>
              <a:r>
                <a:rPr lang="en-US" sz="894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894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Penyediaan</a:t>
              </a:r>
              <a:r>
                <a:rPr lang="en-US" sz="894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Air </a:t>
              </a:r>
              <a:r>
                <a:rPr lang="en-US" sz="894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Minum</a:t>
              </a:r>
              <a:endParaRPr lang="id-ID" sz="894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5AFBA223-786E-422E-94C7-0D86C0BA7931}"/>
                </a:ext>
              </a:extLst>
            </p:cNvPr>
            <p:cNvGrpSpPr/>
            <p:nvPr/>
          </p:nvGrpSpPr>
          <p:grpSpPr>
            <a:xfrm>
              <a:off x="235208" y="4430972"/>
              <a:ext cx="1735981" cy="1014333"/>
              <a:chOff x="233970" y="4060384"/>
              <a:chExt cx="1735981" cy="1014333"/>
            </a:xfrm>
          </p:grpSpPr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084DB33F-24E5-4277-9A75-F28BFF84607B}"/>
                  </a:ext>
                </a:extLst>
              </p:cNvPr>
              <p:cNvGrpSpPr/>
              <p:nvPr/>
            </p:nvGrpSpPr>
            <p:grpSpPr>
              <a:xfrm>
                <a:off x="233970" y="4060384"/>
                <a:ext cx="1729698" cy="508221"/>
                <a:chOff x="11536940" y="3460452"/>
                <a:chExt cx="3289907" cy="974024"/>
              </a:xfrm>
            </p:grpSpPr>
            <p:sp>
              <p:nvSpPr>
                <p:cNvPr id="142" name="Arrow: Pentagon 428">
                  <a:extLst>
                    <a:ext uri="{FF2B5EF4-FFF2-40B4-BE49-F238E27FC236}">
                      <a16:creationId xmlns:a16="http://schemas.microsoft.com/office/drawing/2014/main" id="{5F123AD5-A382-4445-9DF1-47C086326BE3}"/>
                    </a:ext>
                  </a:extLst>
                </p:cNvPr>
                <p:cNvSpPr/>
                <p:nvPr/>
              </p:nvSpPr>
              <p:spPr>
                <a:xfrm rot="10800000">
                  <a:off x="12030075" y="3493559"/>
                  <a:ext cx="2635486" cy="617013"/>
                </a:xfrm>
                <a:prstGeom prst="homePlate">
                  <a:avLst/>
                </a:prstGeom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143" name="Flowchart: Connector 142">
                  <a:extLst>
                    <a:ext uri="{FF2B5EF4-FFF2-40B4-BE49-F238E27FC236}">
                      <a16:creationId xmlns:a16="http://schemas.microsoft.com/office/drawing/2014/main" id="{40ACCFE1-FE63-41B4-B0D2-490957529560}"/>
                    </a:ext>
                  </a:extLst>
                </p:cNvPr>
                <p:cNvSpPr/>
                <p:nvPr/>
              </p:nvSpPr>
              <p:spPr>
                <a:xfrm>
                  <a:off x="11536940" y="3460452"/>
                  <a:ext cx="711159" cy="690012"/>
                </a:xfrm>
                <a:prstGeom prst="flowChartConnector">
                  <a:avLst/>
                </a:prstGeom>
                <a:solidFill>
                  <a:srgbClr val="FFFF00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/>
                </a:p>
              </p:txBody>
            </p:sp>
            <p:sp>
              <p:nvSpPr>
                <p:cNvPr id="144" name="TextBox 143">
                  <a:extLst>
                    <a:ext uri="{FF2B5EF4-FFF2-40B4-BE49-F238E27FC236}">
                      <a16:creationId xmlns:a16="http://schemas.microsoft.com/office/drawing/2014/main" id="{2B78DC3E-C125-420C-AE1D-93DD5D5A1294}"/>
                    </a:ext>
                  </a:extLst>
                </p:cNvPr>
                <p:cNvSpPr txBox="1"/>
                <p:nvPr/>
              </p:nvSpPr>
              <p:spPr>
                <a:xfrm>
                  <a:off x="12265837" y="3466361"/>
                  <a:ext cx="2561010" cy="968115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94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Sistem</a:t>
                  </a:r>
                  <a:r>
                    <a:rPr lang="en-US" sz="894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894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Pengelolaan</a:t>
                  </a:r>
                  <a:r>
                    <a:rPr lang="en-US" sz="894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Air </a:t>
                  </a:r>
                  <a:r>
                    <a:rPr lang="en-US" sz="894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Limbah</a:t>
                  </a:r>
                  <a:endParaRPr lang="id-ID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endParaRPr lang="id-ID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152387F6-1390-4A30-9ED0-6543DDB7B8A4}"/>
                  </a:ext>
                </a:extLst>
              </p:cNvPr>
              <p:cNvGrpSpPr/>
              <p:nvPr/>
            </p:nvGrpSpPr>
            <p:grpSpPr>
              <a:xfrm>
                <a:off x="584643" y="4479168"/>
                <a:ext cx="1385308" cy="595549"/>
                <a:chOff x="578835" y="5785745"/>
                <a:chExt cx="1385308" cy="595549"/>
              </a:xfrm>
            </p:grpSpPr>
            <p:sp>
              <p:nvSpPr>
                <p:cNvPr id="140" name="Speech Bubble: Rectangle 426">
                  <a:extLst>
                    <a:ext uri="{FF2B5EF4-FFF2-40B4-BE49-F238E27FC236}">
                      <a16:creationId xmlns:a16="http://schemas.microsoft.com/office/drawing/2014/main" id="{4D0557D3-F2F3-42DA-881C-6EA72DE3C1E4}"/>
                    </a:ext>
                  </a:extLst>
                </p:cNvPr>
                <p:cNvSpPr/>
                <p:nvPr/>
              </p:nvSpPr>
              <p:spPr>
                <a:xfrm rot="10800000">
                  <a:off x="644897" y="5785745"/>
                  <a:ext cx="1239001" cy="467648"/>
                </a:xfrm>
                <a:prstGeom prst="wedgeRectCallout">
                  <a:avLst>
                    <a:gd name="adj1" fmla="val -20833"/>
                    <a:gd name="adj2" fmla="val 74473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141" name="TextBox 140">
                  <a:extLst>
                    <a:ext uri="{FF2B5EF4-FFF2-40B4-BE49-F238E27FC236}">
                      <a16:creationId xmlns:a16="http://schemas.microsoft.com/office/drawing/2014/main" id="{68233F62-CD4A-4BF5-AF1C-C7A495F8CE00}"/>
                    </a:ext>
                  </a:extLst>
                </p:cNvPr>
                <p:cNvSpPr txBox="1"/>
                <p:nvPr/>
              </p:nvSpPr>
              <p:spPr>
                <a:xfrm>
                  <a:off x="578835" y="5788824"/>
                  <a:ext cx="1385308" cy="592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Permen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PU No.04/PRT/M/2017 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Tentang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fi-FI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Penyelenggaraan Sistem Pengelolaan Air Limbah Domestik</a:t>
                  </a:r>
                </a:p>
                <a:p>
                  <a:endParaRPr lang="id-ID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3EACDCA0-07F2-4867-97E9-36A32BF782A4}"/>
                </a:ext>
              </a:extLst>
            </p:cNvPr>
            <p:cNvGrpSpPr/>
            <p:nvPr/>
          </p:nvGrpSpPr>
          <p:grpSpPr>
            <a:xfrm>
              <a:off x="650705" y="5823560"/>
              <a:ext cx="1279682" cy="494054"/>
              <a:chOff x="635565" y="5785745"/>
              <a:chExt cx="1279682" cy="494054"/>
            </a:xfrm>
          </p:grpSpPr>
          <p:sp>
            <p:nvSpPr>
              <p:cNvPr id="136" name="Speech Bubble: Rectangle 420">
                <a:extLst>
                  <a:ext uri="{FF2B5EF4-FFF2-40B4-BE49-F238E27FC236}">
                    <a16:creationId xmlns:a16="http://schemas.microsoft.com/office/drawing/2014/main" id="{9AB2F54C-E434-468A-B472-DC4488D5B145}"/>
                  </a:ext>
                </a:extLst>
              </p:cNvPr>
              <p:cNvSpPr/>
              <p:nvPr/>
            </p:nvSpPr>
            <p:spPr>
              <a:xfrm rot="10800000">
                <a:off x="644897" y="5785745"/>
                <a:ext cx="1239001" cy="467648"/>
              </a:xfrm>
              <a:prstGeom prst="wedgeRectCallout">
                <a:avLst>
                  <a:gd name="adj1" fmla="val -20833"/>
                  <a:gd name="adj2" fmla="val 7447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FCE59C35-E54D-47E1-A8FC-2E0A1D365F74}"/>
                  </a:ext>
                </a:extLst>
              </p:cNvPr>
              <p:cNvSpPr txBox="1"/>
              <p:nvPr/>
            </p:nvSpPr>
            <p:spPr>
              <a:xfrm>
                <a:off x="635565" y="5787356"/>
                <a:ext cx="1279682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Permen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PU No.27/PRT/M/2016 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Tentang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i-FI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Penyelenggaraan Sistem Penyediaan Air Minum </a:t>
                </a:r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0547CFC8-1BA2-44ED-9688-B2ECD175532D}"/>
                </a:ext>
              </a:extLst>
            </p:cNvPr>
            <p:cNvGrpSpPr/>
            <p:nvPr/>
          </p:nvGrpSpPr>
          <p:grpSpPr>
            <a:xfrm>
              <a:off x="204756" y="3410197"/>
              <a:ext cx="1695498" cy="912837"/>
              <a:chOff x="233971" y="4060385"/>
              <a:chExt cx="1695498" cy="912837"/>
            </a:xfrm>
          </p:grpSpPr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10066A9D-4342-4572-9AFD-144BCA1F1C3F}"/>
                  </a:ext>
                </a:extLst>
              </p:cNvPr>
              <p:cNvGrpSpPr/>
              <p:nvPr/>
            </p:nvGrpSpPr>
            <p:grpSpPr>
              <a:xfrm>
                <a:off x="233971" y="4060385"/>
                <a:ext cx="1688435" cy="360031"/>
                <a:chOff x="11536940" y="3460452"/>
                <a:chExt cx="3211424" cy="690012"/>
              </a:xfrm>
            </p:grpSpPr>
            <p:sp>
              <p:nvSpPr>
                <p:cNvPr id="133" name="Arrow: Pentagon 417">
                  <a:extLst>
                    <a:ext uri="{FF2B5EF4-FFF2-40B4-BE49-F238E27FC236}">
                      <a16:creationId xmlns:a16="http://schemas.microsoft.com/office/drawing/2014/main" id="{DC661ECD-084A-44AC-9DE9-F8595CCA0B02}"/>
                    </a:ext>
                  </a:extLst>
                </p:cNvPr>
                <p:cNvSpPr/>
                <p:nvPr/>
              </p:nvSpPr>
              <p:spPr>
                <a:xfrm rot="10800000">
                  <a:off x="12030075" y="3493559"/>
                  <a:ext cx="2635486" cy="617013"/>
                </a:xfrm>
                <a:prstGeom prst="homePlate">
                  <a:avLst/>
                </a:prstGeom>
                <a:solidFill>
                  <a:srgbClr val="7F7F7F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134" name="Flowchart: Connector 133">
                  <a:extLst>
                    <a:ext uri="{FF2B5EF4-FFF2-40B4-BE49-F238E27FC236}">
                      <a16:creationId xmlns:a16="http://schemas.microsoft.com/office/drawing/2014/main" id="{44DCCF2A-9DB7-4E19-8C0E-E8AC44A51AA3}"/>
                    </a:ext>
                  </a:extLst>
                </p:cNvPr>
                <p:cNvSpPr/>
                <p:nvPr/>
              </p:nvSpPr>
              <p:spPr>
                <a:xfrm>
                  <a:off x="11536940" y="3460452"/>
                  <a:ext cx="711159" cy="690012"/>
                </a:xfrm>
                <a:prstGeom prst="flowChartConnector">
                  <a:avLst/>
                </a:prstGeom>
                <a:solidFill>
                  <a:srgbClr val="FFFF00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/>
                </a:p>
              </p:txBody>
            </p:sp>
            <p:sp>
              <p:nvSpPr>
                <p:cNvPr id="135" name="TextBox 134">
                  <a:extLst>
                    <a:ext uri="{FF2B5EF4-FFF2-40B4-BE49-F238E27FC236}">
                      <a16:creationId xmlns:a16="http://schemas.microsoft.com/office/drawing/2014/main" id="{87F2B361-8D43-4750-AC0E-B9D70F625826}"/>
                    </a:ext>
                  </a:extLst>
                </p:cNvPr>
                <p:cNvSpPr txBox="1"/>
                <p:nvPr/>
              </p:nvSpPr>
              <p:spPr>
                <a:xfrm>
                  <a:off x="12391767" y="3610710"/>
                  <a:ext cx="2356597" cy="4406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94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Jaringan</a:t>
                  </a:r>
                  <a:r>
                    <a:rPr lang="en-US" sz="894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894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Drainase</a:t>
                  </a:r>
                  <a:endParaRPr lang="id-ID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30" name="Group 129">
                <a:extLst>
                  <a:ext uri="{FF2B5EF4-FFF2-40B4-BE49-F238E27FC236}">
                    <a16:creationId xmlns:a16="http://schemas.microsoft.com/office/drawing/2014/main" id="{67732CAD-2492-4EAA-A263-421733A75D07}"/>
                  </a:ext>
                </a:extLst>
              </p:cNvPr>
              <p:cNvGrpSpPr/>
              <p:nvPr/>
            </p:nvGrpSpPr>
            <p:grpSpPr>
              <a:xfrm>
                <a:off x="641372" y="4479168"/>
                <a:ext cx="1288097" cy="494054"/>
                <a:chOff x="635564" y="5785745"/>
                <a:chExt cx="1288097" cy="494054"/>
              </a:xfrm>
            </p:grpSpPr>
            <p:sp>
              <p:nvSpPr>
                <p:cNvPr id="131" name="Speech Bubble: Rectangle 415">
                  <a:extLst>
                    <a:ext uri="{FF2B5EF4-FFF2-40B4-BE49-F238E27FC236}">
                      <a16:creationId xmlns:a16="http://schemas.microsoft.com/office/drawing/2014/main" id="{B18D12DE-6513-4F95-989D-CB11D18BB659}"/>
                    </a:ext>
                  </a:extLst>
                </p:cNvPr>
                <p:cNvSpPr/>
                <p:nvPr/>
              </p:nvSpPr>
              <p:spPr>
                <a:xfrm rot="10800000">
                  <a:off x="644897" y="5785745"/>
                  <a:ext cx="1239001" cy="467648"/>
                </a:xfrm>
                <a:prstGeom prst="wedgeRectCallout">
                  <a:avLst>
                    <a:gd name="adj1" fmla="val -20833"/>
                    <a:gd name="adj2" fmla="val 74473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132" name="TextBox 131">
                  <a:extLst>
                    <a:ext uri="{FF2B5EF4-FFF2-40B4-BE49-F238E27FC236}">
                      <a16:creationId xmlns:a16="http://schemas.microsoft.com/office/drawing/2014/main" id="{DE59CA64-D24D-400E-B4BB-B16B7991ECC9}"/>
                    </a:ext>
                  </a:extLst>
                </p:cNvPr>
                <p:cNvSpPr txBox="1"/>
                <p:nvPr/>
              </p:nvSpPr>
              <p:spPr>
                <a:xfrm>
                  <a:off x="635564" y="5787356"/>
                  <a:ext cx="1288097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Permen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PU No.12/PRT/M/2014 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Tentang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Penyelenggaraan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Sistem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Drainase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Perkotaan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endParaRPr lang="id-ID" sz="813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CDD47CE3-8BD0-4214-A9EE-B9D09F0F0BAF}"/>
                </a:ext>
              </a:extLst>
            </p:cNvPr>
            <p:cNvGrpSpPr/>
            <p:nvPr/>
          </p:nvGrpSpPr>
          <p:grpSpPr>
            <a:xfrm>
              <a:off x="197694" y="2382205"/>
              <a:ext cx="1732692" cy="992814"/>
              <a:chOff x="233972" y="4060385"/>
              <a:chExt cx="1732692" cy="992814"/>
            </a:xfrm>
          </p:grpSpPr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2FEDF313-BF29-44E7-8B6F-C2853B29B9D8}"/>
                  </a:ext>
                </a:extLst>
              </p:cNvPr>
              <p:cNvGrpSpPr/>
              <p:nvPr/>
            </p:nvGrpSpPr>
            <p:grpSpPr>
              <a:xfrm>
                <a:off x="233972" y="4060385"/>
                <a:ext cx="1732692" cy="360031"/>
                <a:chOff x="11536940" y="3460452"/>
                <a:chExt cx="3295601" cy="690012"/>
              </a:xfrm>
            </p:grpSpPr>
            <p:sp>
              <p:nvSpPr>
                <p:cNvPr id="126" name="Arrow: Pentagon 408">
                  <a:extLst>
                    <a:ext uri="{FF2B5EF4-FFF2-40B4-BE49-F238E27FC236}">
                      <a16:creationId xmlns:a16="http://schemas.microsoft.com/office/drawing/2014/main" id="{83B637B5-9A59-425E-B611-EE2C09876495}"/>
                    </a:ext>
                  </a:extLst>
                </p:cNvPr>
                <p:cNvSpPr/>
                <p:nvPr/>
              </p:nvSpPr>
              <p:spPr>
                <a:xfrm rot="10800000">
                  <a:off x="12030075" y="3493559"/>
                  <a:ext cx="2635486" cy="617013"/>
                </a:xfrm>
                <a:prstGeom prst="homePlate">
                  <a:avLst/>
                </a:prstGeom>
                <a:solidFill>
                  <a:srgbClr val="7F7F7F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127" name="Flowchart: Connector 126">
                  <a:extLst>
                    <a:ext uri="{FF2B5EF4-FFF2-40B4-BE49-F238E27FC236}">
                      <a16:creationId xmlns:a16="http://schemas.microsoft.com/office/drawing/2014/main" id="{CF080BCA-715B-44C2-9E30-FBD3C8760F3C}"/>
                    </a:ext>
                  </a:extLst>
                </p:cNvPr>
                <p:cNvSpPr/>
                <p:nvPr/>
              </p:nvSpPr>
              <p:spPr>
                <a:xfrm>
                  <a:off x="11536940" y="3460452"/>
                  <a:ext cx="711159" cy="690012"/>
                </a:xfrm>
                <a:prstGeom prst="flowChartConnector">
                  <a:avLst/>
                </a:prstGeom>
                <a:solidFill>
                  <a:srgbClr val="FFFF00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/>
                </a:p>
              </p:txBody>
            </p:sp>
            <p:sp>
              <p:nvSpPr>
                <p:cNvPr id="128" name="TextBox 127">
                  <a:extLst>
                    <a:ext uri="{FF2B5EF4-FFF2-40B4-BE49-F238E27FC236}">
                      <a16:creationId xmlns:a16="http://schemas.microsoft.com/office/drawing/2014/main" id="{ED340C04-366D-403A-B53A-664DEA696A55}"/>
                    </a:ext>
                  </a:extLst>
                </p:cNvPr>
                <p:cNvSpPr txBox="1"/>
                <p:nvPr/>
              </p:nvSpPr>
              <p:spPr>
                <a:xfrm>
                  <a:off x="12246238" y="3581025"/>
                  <a:ext cx="2586303" cy="4406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94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Jaringan</a:t>
                  </a:r>
                  <a:r>
                    <a:rPr lang="en-US" sz="894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Jalan</a:t>
                  </a:r>
                  <a:endParaRPr lang="id-ID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F92759F2-668E-44CD-B571-3700F299963B}"/>
                  </a:ext>
                </a:extLst>
              </p:cNvPr>
              <p:cNvGrpSpPr/>
              <p:nvPr/>
            </p:nvGrpSpPr>
            <p:grpSpPr>
              <a:xfrm>
                <a:off x="585618" y="4460729"/>
                <a:ext cx="1374304" cy="592470"/>
                <a:chOff x="579810" y="5767306"/>
                <a:chExt cx="1374304" cy="592470"/>
              </a:xfrm>
            </p:grpSpPr>
            <p:sp>
              <p:nvSpPr>
                <p:cNvPr id="124" name="Speech Bubble: Rectangle 406">
                  <a:extLst>
                    <a:ext uri="{FF2B5EF4-FFF2-40B4-BE49-F238E27FC236}">
                      <a16:creationId xmlns:a16="http://schemas.microsoft.com/office/drawing/2014/main" id="{BD777C9B-A7AC-4144-98C7-829388B6E1A1}"/>
                    </a:ext>
                  </a:extLst>
                </p:cNvPr>
                <p:cNvSpPr/>
                <p:nvPr/>
              </p:nvSpPr>
              <p:spPr>
                <a:xfrm rot="10800000">
                  <a:off x="644897" y="5785745"/>
                  <a:ext cx="1239001" cy="467648"/>
                </a:xfrm>
                <a:prstGeom prst="wedgeRectCallout">
                  <a:avLst>
                    <a:gd name="adj1" fmla="val -20833"/>
                    <a:gd name="adj2" fmla="val 74473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463" dirty="0"/>
                </a:p>
              </p:txBody>
            </p:sp>
            <p:sp>
              <p:nvSpPr>
                <p:cNvPr id="125" name="TextBox 124">
                  <a:extLst>
                    <a:ext uri="{FF2B5EF4-FFF2-40B4-BE49-F238E27FC236}">
                      <a16:creationId xmlns:a16="http://schemas.microsoft.com/office/drawing/2014/main" id="{A29CE295-F964-48AE-9BC7-E9E52EFE5B15}"/>
                    </a:ext>
                  </a:extLst>
                </p:cNvPr>
                <p:cNvSpPr txBox="1"/>
                <p:nvPr/>
              </p:nvSpPr>
              <p:spPr>
                <a:xfrm>
                  <a:off x="579810" y="5767306"/>
                  <a:ext cx="1374304" cy="592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Permen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PU No.19/PRT/M/2011 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Tentang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Persyaratan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Teknis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Jalan dan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Kriteria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Perencanaan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650" b="1" dirty="0" err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Teknis</a:t>
                  </a:r>
                  <a:r>
                    <a:rPr lang="en-US" sz="65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Jalan</a:t>
                  </a:r>
                </a:p>
                <a:p>
                  <a:endParaRPr lang="id-ID" sz="6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4B456ECB-2D70-4090-960E-8A02055375A5}"/>
              </a:ext>
            </a:extLst>
          </p:cNvPr>
          <p:cNvGrpSpPr/>
          <p:nvPr/>
        </p:nvGrpSpPr>
        <p:grpSpPr>
          <a:xfrm>
            <a:off x="5831838" y="2185676"/>
            <a:ext cx="1702172" cy="1175667"/>
            <a:chOff x="233971" y="4039235"/>
            <a:chExt cx="1702172" cy="1175667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59E6DF26-902E-4138-9723-C8EB1A865B5F}"/>
                </a:ext>
              </a:extLst>
            </p:cNvPr>
            <p:cNvGrpSpPr/>
            <p:nvPr/>
          </p:nvGrpSpPr>
          <p:grpSpPr>
            <a:xfrm>
              <a:off x="233971" y="4039235"/>
              <a:ext cx="1702172" cy="505138"/>
              <a:chOff x="11536940" y="3419919"/>
              <a:chExt cx="3237552" cy="968115"/>
            </a:xfrm>
          </p:grpSpPr>
          <p:sp>
            <p:nvSpPr>
              <p:cNvPr id="152" name="Arrow: Pentagon 385">
                <a:extLst>
                  <a:ext uri="{FF2B5EF4-FFF2-40B4-BE49-F238E27FC236}">
                    <a16:creationId xmlns:a16="http://schemas.microsoft.com/office/drawing/2014/main" id="{A15B0B8C-3E25-482F-AA54-8643AED2506A}"/>
                  </a:ext>
                </a:extLst>
              </p:cNvPr>
              <p:cNvSpPr/>
              <p:nvPr/>
            </p:nvSpPr>
            <p:spPr>
              <a:xfrm rot="10800000">
                <a:off x="12030075" y="3493559"/>
                <a:ext cx="2635486" cy="617013"/>
              </a:xfrm>
              <a:prstGeom prst="homePlate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153" name="Flowchart: Connector 152">
                <a:extLst>
                  <a:ext uri="{FF2B5EF4-FFF2-40B4-BE49-F238E27FC236}">
                    <a16:creationId xmlns:a16="http://schemas.microsoft.com/office/drawing/2014/main" id="{088D6840-83FB-4C5B-8090-D8234685F8B7}"/>
                  </a:ext>
                </a:extLst>
              </p:cNvPr>
              <p:cNvSpPr/>
              <p:nvPr/>
            </p:nvSpPr>
            <p:spPr>
              <a:xfrm>
                <a:off x="11536940" y="3460452"/>
                <a:ext cx="711159" cy="690012"/>
              </a:xfrm>
              <a:prstGeom prst="flowChartConnector">
                <a:avLst/>
              </a:prstGeom>
              <a:solidFill>
                <a:srgbClr val="FFFF00"/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/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A8DC193B-6296-4BAE-9D57-5BE0719D53C3}"/>
                  </a:ext>
                </a:extLst>
              </p:cNvPr>
              <p:cNvSpPr txBox="1"/>
              <p:nvPr/>
            </p:nvSpPr>
            <p:spPr>
              <a:xfrm>
                <a:off x="12188189" y="3419919"/>
                <a:ext cx="2586303" cy="968115"/>
              </a:xfrm>
              <a:prstGeom prst="rect">
                <a:avLst/>
              </a:prstGeom>
              <a:solidFill>
                <a:srgbClr val="7F7F7F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Sistem</a:t>
                </a:r>
                <a:r>
                  <a:rPr lang="en-US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Pengelolaan</a:t>
                </a:r>
                <a:r>
                  <a:rPr lang="en-US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Persampahan</a:t>
                </a:r>
                <a:endParaRPr lang="id-ID" sz="894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id-ID" sz="894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831FB8D2-C7B9-4A40-9F8E-5234FA814997}"/>
                </a:ext>
              </a:extLst>
            </p:cNvPr>
            <p:cNvGrpSpPr/>
            <p:nvPr/>
          </p:nvGrpSpPr>
          <p:grpSpPr>
            <a:xfrm>
              <a:off x="550055" y="4443922"/>
              <a:ext cx="1365565" cy="770980"/>
              <a:chOff x="544247" y="5750499"/>
              <a:chExt cx="1365565" cy="770980"/>
            </a:xfrm>
          </p:grpSpPr>
          <p:sp>
            <p:nvSpPr>
              <p:cNvPr id="150" name="Speech Bubble: Rectangle 383">
                <a:extLst>
                  <a:ext uri="{FF2B5EF4-FFF2-40B4-BE49-F238E27FC236}">
                    <a16:creationId xmlns:a16="http://schemas.microsoft.com/office/drawing/2014/main" id="{4EC1BD7B-7F54-4DEB-959E-3828BA0FD024}"/>
                  </a:ext>
                </a:extLst>
              </p:cNvPr>
              <p:cNvSpPr/>
              <p:nvPr/>
            </p:nvSpPr>
            <p:spPr>
              <a:xfrm rot="10800000">
                <a:off x="560563" y="5767314"/>
                <a:ext cx="1319290" cy="714631"/>
              </a:xfrm>
              <a:prstGeom prst="wedgeRectCallout">
                <a:avLst>
                  <a:gd name="adj1" fmla="val -20833"/>
                  <a:gd name="adj2" fmla="val 7447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A5FD34EC-E447-4D5C-8E15-298CD47935D7}"/>
                  </a:ext>
                </a:extLst>
              </p:cNvPr>
              <p:cNvSpPr txBox="1"/>
              <p:nvPr/>
            </p:nvSpPr>
            <p:spPr>
              <a:xfrm>
                <a:off x="544247" y="5750499"/>
                <a:ext cx="1365565" cy="7709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Permen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PU No.03/PRT/M/2013 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tentang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penyelenggaraan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Prasarana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dan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sarana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persampahan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dalam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penanganan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sampah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rumah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tangga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dan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Sampah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sejenis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rumah</a:t>
                </a:r>
                <a:r>
                  <a:rPr lang="en-US" sz="63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3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tangga</a:t>
                </a:r>
                <a:endParaRPr lang="id-ID" sz="63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301CC9A0-145D-4022-8063-2C7DD7FBA887}"/>
              </a:ext>
            </a:extLst>
          </p:cNvPr>
          <p:cNvGrpSpPr/>
          <p:nvPr/>
        </p:nvGrpSpPr>
        <p:grpSpPr>
          <a:xfrm>
            <a:off x="5841241" y="3363560"/>
            <a:ext cx="1694628" cy="1230986"/>
            <a:chOff x="233972" y="4030185"/>
            <a:chExt cx="1694628" cy="1230986"/>
          </a:xfrm>
        </p:grpSpPr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E7E72C3B-FC6B-4EAD-A103-F640A655096E}"/>
                </a:ext>
              </a:extLst>
            </p:cNvPr>
            <p:cNvGrpSpPr/>
            <p:nvPr/>
          </p:nvGrpSpPr>
          <p:grpSpPr>
            <a:xfrm>
              <a:off x="233972" y="4030185"/>
              <a:ext cx="1694628" cy="390232"/>
              <a:chOff x="11536940" y="3402571"/>
              <a:chExt cx="3223203" cy="747893"/>
            </a:xfrm>
          </p:grpSpPr>
          <p:sp>
            <p:nvSpPr>
              <p:cNvPr id="160" name="Arrow: Pentagon 376">
                <a:extLst>
                  <a:ext uri="{FF2B5EF4-FFF2-40B4-BE49-F238E27FC236}">
                    <a16:creationId xmlns:a16="http://schemas.microsoft.com/office/drawing/2014/main" id="{B02B5FFF-E1DB-4C1D-B34D-A5717F100803}"/>
                  </a:ext>
                </a:extLst>
              </p:cNvPr>
              <p:cNvSpPr/>
              <p:nvPr/>
            </p:nvSpPr>
            <p:spPr>
              <a:xfrm rot="10800000">
                <a:off x="12030075" y="3493559"/>
                <a:ext cx="2635486" cy="617013"/>
              </a:xfrm>
              <a:prstGeom prst="homePlate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161" name="Flowchart: Connector 160">
                <a:extLst>
                  <a:ext uri="{FF2B5EF4-FFF2-40B4-BE49-F238E27FC236}">
                    <a16:creationId xmlns:a16="http://schemas.microsoft.com/office/drawing/2014/main" id="{38A1191A-D32B-4C4E-9E6A-D31AC9B11A30}"/>
                  </a:ext>
                </a:extLst>
              </p:cNvPr>
              <p:cNvSpPr/>
              <p:nvPr/>
            </p:nvSpPr>
            <p:spPr>
              <a:xfrm>
                <a:off x="11536940" y="3460452"/>
                <a:ext cx="711159" cy="690012"/>
              </a:xfrm>
              <a:prstGeom prst="flowChartConnector">
                <a:avLst/>
              </a:prstGeom>
              <a:solidFill>
                <a:srgbClr val="FFFF00"/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/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C3C5BB18-1FAC-4DB4-9452-441589A70CC9}"/>
                  </a:ext>
                </a:extLst>
              </p:cNvPr>
              <p:cNvSpPr txBox="1"/>
              <p:nvPr/>
            </p:nvSpPr>
            <p:spPr>
              <a:xfrm>
                <a:off x="12174238" y="3402571"/>
                <a:ext cx="2585905" cy="704398"/>
              </a:xfrm>
              <a:prstGeom prst="rect">
                <a:avLst/>
              </a:prstGeom>
              <a:solidFill>
                <a:srgbClr val="7F7F7F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Sistem</a:t>
                </a:r>
                <a:r>
                  <a:rPr lang="en-US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Proteksi</a:t>
                </a:r>
                <a:r>
                  <a:rPr lang="en-US" sz="894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894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Kebakaran</a:t>
                </a:r>
                <a:endParaRPr lang="id-ID" sz="894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194E07BC-CE06-44AF-8CBB-ADE3AE519818}"/>
                </a:ext>
              </a:extLst>
            </p:cNvPr>
            <p:cNvGrpSpPr/>
            <p:nvPr/>
          </p:nvGrpSpPr>
          <p:grpSpPr>
            <a:xfrm>
              <a:off x="607879" y="4468646"/>
              <a:ext cx="1288097" cy="792525"/>
              <a:chOff x="602071" y="5775223"/>
              <a:chExt cx="1288097" cy="792525"/>
            </a:xfrm>
          </p:grpSpPr>
          <p:sp>
            <p:nvSpPr>
              <p:cNvPr id="158" name="Speech Bubble: Rectangle 374">
                <a:extLst>
                  <a:ext uri="{FF2B5EF4-FFF2-40B4-BE49-F238E27FC236}">
                    <a16:creationId xmlns:a16="http://schemas.microsoft.com/office/drawing/2014/main" id="{20471CFE-ED51-4546-949B-728F47573B4C}"/>
                  </a:ext>
                </a:extLst>
              </p:cNvPr>
              <p:cNvSpPr/>
              <p:nvPr/>
            </p:nvSpPr>
            <p:spPr>
              <a:xfrm rot="10800000">
                <a:off x="644894" y="5785745"/>
                <a:ext cx="1239001" cy="700556"/>
              </a:xfrm>
              <a:prstGeom prst="wedgeRectCallout">
                <a:avLst>
                  <a:gd name="adj1" fmla="val -20833"/>
                  <a:gd name="adj2" fmla="val 74473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463" dirty="0"/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8B1FEBEE-6672-4053-8EE3-26205D855563}"/>
                  </a:ext>
                </a:extLst>
              </p:cNvPr>
              <p:cNvSpPr txBox="1"/>
              <p:nvPr/>
            </p:nvSpPr>
            <p:spPr>
              <a:xfrm>
                <a:off x="602071" y="5775223"/>
                <a:ext cx="1288097" cy="79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Permen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PU No.26/PRT/M/2008 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Tentang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Tentang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Persyaratan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Teknis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Sistem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Proteksi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Kebakaran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pada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Bangunan</a:t>
                </a:r>
                <a:r>
                  <a:rPr lang="en-US" sz="6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Gedung dan </a:t>
                </a:r>
                <a:r>
                  <a:rPr lang="en-US" sz="65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Lingkungan</a:t>
                </a:r>
                <a:endParaRPr lang="id-ID" sz="6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id-ID" sz="6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63" name="Picture 162">
            <a:extLst>
              <a:ext uri="{FF2B5EF4-FFF2-40B4-BE49-F238E27FC236}">
                <a16:creationId xmlns:a16="http://schemas.microsoft.com/office/drawing/2014/main" id="{EF161A4E-77FB-4A40-8DAB-A6A392B078A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341" y="2246364"/>
            <a:ext cx="220486" cy="220486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85326F37-9DF7-47A7-B8F3-8CFF3640D8B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51" y="3284984"/>
            <a:ext cx="249012" cy="249012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BD3AC81C-8E73-4645-9449-74644E893C5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885" y="4286458"/>
            <a:ext cx="234249" cy="226641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0D9801EB-22E4-49AE-8BD0-C30799F574A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807" y="5257409"/>
            <a:ext cx="263878" cy="255307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A5C9F6DA-3681-408F-9818-487597BC11F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148" y="2270732"/>
            <a:ext cx="233278" cy="225702"/>
          </a:xfrm>
          <a:prstGeom prst="rect">
            <a:avLst/>
          </a:prstGeom>
        </p:spPr>
      </p:pic>
      <p:pic>
        <p:nvPicPr>
          <p:cNvPr id="168" name="Picture 167">
            <a:extLst>
              <a:ext uri="{FF2B5EF4-FFF2-40B4-BE49-F238E27FC236}">
                <a16:creationId xmlns:a16="http://schemas.microsoft.com/office/drawing/2014/main" id="{8A1F37A6-C118-49E7-BE87-456F44C2F5F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545" y="3443959"/>
            <a:ext cx="248956" cy="240869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51873A0C-463D-46B6-A462-0233A924B91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98" y="2241929"/>
            <a:ext cx="256327" cy="256327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6ED3B55B-C7AD-4B25-8598-3AD852FDDBC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775" y="3279141"/>
            <a:ext cx="236935" cy="229240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A19D7A5D-BDF5-4ADB-9750-85D326BF879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480" y="4264180"/>
            <a:ext cx="263588" cy="263588"/>
          </a:xfrm>
          <a:prstGeom prst="rect">
            <a:avLst/>
          </a:prstGeom>
        </p:spPr>
      </p:pic>
      <p:grpSp>
        <p:nvGrpSpPr>
          <p:cNvPr id="172" name="Group 171">
            <a:extLst>
              <a:ext uri="{FF2B5EF4-FFF2-40B4-BE49-F238E27FC236}">
                <a16:creationId xmlns:a16="http://schemas.microsoft.com/office/drawing/2014/main" id="{E744F9B9-922F-483F-84F4-B775CD7B3F89}"/>
              </a:ext>
            </a:extLst>
          </p:cNvPr>
          <p:cNvGrpSpPr/>
          <p:nvPr/>
        </p:nvGrpSpPr>
        <p:grpSpPr>
          <a:xfrm>
            <a:off x="4008162" y="1342489"/>
            <a:ext cx="566028" cy="331010"/>
            <a:chOff x="-2166545" y="1316404"/>
            <a:chExt cx="1032030" cy="577952"/>
          </a:xfrm>
        </p:grpSpPr>
        <p:pic>
          <p:nvPicPr>
            <p:cNvPr id="173" name="Picture 172">
              <a:extLst>
                <a:ext uri="{FF2B5EF4-FFF2-40B4-BE49-F238E27FC236}">
                  <a16:creationId xmlns:a16="http://schemas.microsoft.com/office/drawing/2014/main" id="{3D317DBC-67A2-4927-81FE-04794468E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66545" y="1316404"/>
              <a:ext cx="567185" cy="567185"/>
            </a:xfrm>
            <a:prstGeom prst="rect">
              <a:avLst/>
            </a:prstGeom>
          </p:spPr>
        </p:pic>
        <p:pic>
          <p:nvPicPr>
            <p:cNvPr id="174" name="Picture 173">
              <a:extLst>
                <a:ext uri="{FF2B5EF4-FFF2-40B4-BE49-F238E27FC236}">
                  <a16:creationId xmlns:a16="http://schemas.microsoft.com/office/drawing/2014/main" id="{98791AAD-CEB0-487C-B05E-BE57868AD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01699" y="1327172"/>
              <a:ext cx="567184" cy="567184"/>
            </a:xfrm>
            <a:prstGeom prst="rect">
              <a:avLst/>
            </a:prstGeom>
          </p:spPr>
        </p:pic>
      </p:grpSp>
      <p:pic>
        <p:nvPicPr>
          <p:cNvPr id="175" name="Picture 174">
            <a:extLst>
              <a:ext uri="{FF2B5EF4-FFF2-40B4-BE49-F238E27FC236}">
                <a16:creationId xmlns:a16="http://schemas.microsoft.com/office/drawing/2014/main" id="{A0F2B6DE-7192-4EFC-8819-51F76D88614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77" y="1255397"/>
            <a:ext cx="464208" cy="464208"/>
          </a:xfrm>
          <a:prstGeom prst="rect">
            <a:avLst/>
          </a:prstGeom>
        </p:spPr>
      </p:pic>
      <p:pic>
        <p:nvPicPr>
          <p:cNvPr id="176" name="Picture 175">
            <a:extLst>
              <a:ext uri="{FF2B5EF4-FFF2-40B4-BE49-F238E27FC236}">
                <a16:creationId xmlns:a16="http://schemas.microsoft.com/office/drawing/2014/main" id="{A55C95B2-480A-443E-9AC7-04A8054D2458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778" y="1314578"/>
            <a:ext cx="373898" cy="373898"/>
          </a:xfrm>
          <a:prstGeom prst="rect">
            <a:avLst/>
          </a:prstGeom>
        </p:spPr>
      </p:pic>
      <p:grpSp>
        <p:nvGrpSpPr>
          <p:cNvPr id="177" name="Group 176"/>
          <p:cNvGrpSpPr/>
          <p:nvPr/>
        </p:nvGrpSpPr>
        <p:grpSpPr>
          <a:xfrm>
            <a:off x="90519" y="78228"/>
            <a:ext cx="8202078" cy="828963"/>
            <a:chOff x="90519" y="78228"/>
            <a:chExt cx="8202078" cy="828963"/>
          </a:xfrm>
        </p:grpSpPr>
        <p:grpSp>
          <p:nvGrpSpPr>
            <p:cNvPr id="178" name="Group 177"/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180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81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179" name="TextBox 20">
              <a:extLst>
                <a:ext uri="{FF2B5EF4-FFF2-40B4-BE49-F238E27FC236}">
                  <a16:creationId xmlns:a16="http://schemas.microsoft.com/office/drawing/2014/main" id="{DCBCF2C1-A546-4105-987B-340D42EBD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28512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F29000B-DD79-4FAD-964C-9F538BBCAA67}"/>
              </a:ext>
            </a:extLst>
          </p:cNvPr>
          <p:cNvGrpSpPr/>
          <p:nvPr/>
        </p:nvGrpSpPr>
        <p:grpSpPr>
          <a:xfrm>
            <a:off x="312629" y="932743"/>
            <a:ext cx="3445595" cy="2629732"/>
            <a:chOff x="288824" y="1448375"/>
            <a:chExt cx="3735388" cy="3179283"/>
          </a:xfrm>
        </p:grpSpPr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9A0EE5A6-F1F6-474A-B6ED-FFD10B4BC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825" y="1816197"/>
              <a:ext cx="3735387" cy="2811461"/>
              <a:chOff x="4602" y="-4602"/>
              <a:chExt cx="5882" cy="4427"/>
            </a:xfrm>
          </p:grpSpPr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D23B19C5-5637-4ACE-9449-90F617DF5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-4602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35BC40C1-B8E2-4DEF-BE03-73268DA9D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44238383-814B-4E15-B72A-2E7877B0A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A1B488B7-4796-431E-93A9-BCD63582E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6A169EB8-FA2B-40A7-9B92-5F7E933B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BE5E1FA-250E-48E7-BC1E-6438950EC47E}"/>
                </a:ext>
              </a:extLst>
            </p:cNvPr>
            <p:cNvSpPr/>
            <p:nvPr/>
          </p:nvSpPr>
          <p:spPr>
            <a:xfrm>
              <a:off x="288824" y="1448375"/>
              <a:ext cx="3735386" cy="3002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Arial Narrow" panose="020B0606020202030204" pitchFamily="34" charset="0"/>
                </a:rPr>
                <a:t>KETERATURAN BANGUNAN</a:t>
              </a:r>
            </a:p>
          </p:txBody>
        </p:sp>
      </p:grpSp>
      <p:sp>
        <p:nvSpPr>
          <p:cNvPr id="19" name="Freeform 19">
            <a:extLst>
              <a:ext uri="{FF2B5EF4-FFF2-40B4-BE49-F238E27FC236}">
                <a16:creationId xmlns:a16="http://schemas.microsoft.com/office/drawing/2014/main" id="{1A9721B6-68E0-434C-BCB7-0D6B460D2C73}"/>
              </a:ext>
            </a:extLst>
          </p:cNvPr>
          <p:cNvSpPr>
            <a:spLocks/>
          </p:cNvSpPr>
          <p:nvPr/>
        </p:nvSpPr>
        <p:spPr bwMode="auto">
          <a:xfrm>
            <a:off x="4230607" y="1301160"/>
            <a:ext cx="4989049" cy="4981770"/>
          </a:xfrm>
          <a:custGeom>
            <a:avLst/>
            <a:gdLst>
              <a:gd name="T0" fmla="+- 0 3089 3089"/>
              <a:gd name="T1" fmla="*/ T0 w 7952"/>
              <a:gd name="T2" fmla="+- 0 10760 1656"/>
              <a:gd name="T3" fmla="*/ 10760 h 9104"/>
              <a:gd name="T4" fmla="+- 0 11041 3089"/>
              <a:gd name="T5" fmla="*/ T4 w 7952"/>
              <a:gd name="T6" fmla="+- 0 10760 1656"/>
              <a:gd name="T7" fmla="*/ 10760 h 9104"/>
              <a:gd name="T8" fmla="+- 0 11041 3089"/>
              <a:gd name="T9" fmla="*/ T8 w 7952"/>
              <a:gd name="T10" fmla="+- 0 1656 1656"/>
              <a:gd name="T11" fmla="*/ 1656 h 9104"/>
              <a:gd name="T12" fmla="+- 0 3089 3089"/>
              <a:gd name="T13" fmla="*/ T12 w 7952"/>
              <a:gd name="T14" fmla="+- 0 1656 1656"/>
              <a:gd name="T15" fmla="*/ 1656 h 9104"/>
              <a:gd name="T16" fmla="+- 0 3089 3089"/>
              <a:gd name="T17" fmla="*/ T16 w 7952"/>
              <a:gd name="T18" fmla="+- 0 10760 1656"/>
              <a:gd name="T19" fmla="*/ 10760 h 9104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7952" h="9104">
                <a:moveTo>
                  <a:pt x="0" y="9104"/>
                </a:moveTo>
                <a:lnTo>
                  <a:pt x="7952" y="9104"/>
                </a:lnTo>
                <a:lnTo>
                  <a:pt x="7952" y="0"/>
                </a:lnTo>
                <a:lnTo>
                  <a:pt x="0" y="0"/>
                </a:lnTo>
                <a:lnTo>
                  <a:pt x="0" y="9104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881B40B-9D59-4B3F-B1BB-DF126040E880}"/>
              </a:ext>
            </a:extLst>
          </p:cNvPr>
          <p:cNvSpPr/>
          <p:nvPr/>
        </p:nvSpPr>
        <p:spPr>
          <a:xfrm>
            <a:off x="4244943" y="932743"/>
            <a:ext cx="4989049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25406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Arial Narrow" panose="020B0606020202030204" pitchFamily="34" charset="0"/>
              </a:rPr>
              <a:t>KEPADATAN BANGUNAN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9184365-E612-4906-962A-F1BC62E21350}"/>
              </a:ext>
            </a:extLst>
          </p:cNvPr>
          <p:cNvSpPr/>
          <p:nvPr/>
        </p:nvSpPr>
        <p:spPr>
          <a:xfrm>
            <a:off x="264661" y="6406694"/>
            <a:ext cx="93766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Sumber</a:t>
            </a:r>
            <a:r>
              <a:rPr lang="en-US" sz="1000" dirty="0"/>
              <a:t> : </a:t>
            </a:r>
            <a:r>
              <a:rPr lang="en-US" sz="1000" dirty="0" err="1"/>
              <a:t>Peraturan</a:t>
            </a:r>
            <a:r>
              <a:rPr lang="en-US" sz="1000" dirty="0"/>
              <a:t> Menteri </a:t>
            </a:r>
            <a:r>
              <a:rPr lang="en-US" sz="1000" dirty="0" err="1"/>
              <a:t>Pekerjaan</a:t>
            </a:r>
            <a:r>
              <a:rPr lang="en-US" sz="1000" dirty="0"/>
              <a:t> </a:t>
            </a:r>
            <a:r>
              <a:rPr lang="en-US" sz="1000" dirty="0" err="1"/>
              <a:t>Umum</a:t>
            </a:r>
            <a:r>
              <a:rPr lang="en-US" sz="1000" dirty="0"/>
              <a:t> </a:t>
            </a:r>
            <a:r>
              <a:rPr lang="en-US" sz="1000" dirty="0" err="1"/>
              <a:t>Nomor</a:t>
            </a:r>
            <a:r>
              <a:rPr lang="en-US" sz="1000" dirty="0"/>
              <a:t> 14/PRT/M/2018  </a:t>
            </a:r>
            <a:r>
              <a:rPr lang="en-US" sz="1000" dirty="0" err="1"/>
              <a:t>tentang</a:t>
            </a:r>
            <a:r>
              <a:rPr lang="en-US" sz="1000" dirty="0"/>
              <a:t> </a:t>
            </a:r>
            <a:r>
              <a:rPr lang="en-US" sz="1000" dirty="0" err="1"/>
              <a:t>Pencegahan</a:t>
            </a:r>
            <a:r>
              <a:rPr lang="en-US" sz="1000" dirty="0"/>
              <a:t> dan </a:t>
            </a:r>
            <a:r>
              <a:rPr lang="en-US" sz="1000" dirty="0" err="1"/>
              <a:t>Peningkatan</a:t>
            </a:r>
            <a:r>
              <a:rPr lang="en-US" sz="1000" dirty="0"/>
              <a:t> </a:t>
            </a:r>
            <a:r>
              <a:rPr lang="en-US" sz="1000" dirty="0" err="1"/>
              <a:t>Kualitas</a:t>
            </a:r>
            <a:r>
              <a:rPr lang="en-US" sz="1000" dirty="0"/>
              <a:t> </a:t>
            </a:r>
            <a:r>
              <a:rPr lang="en-US" sz="1000" dirty="0" err="1"/>
              <a:t>Terhadap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</a:t>
            </a:r>
            <a:r>
              <a:rPr lang="en-US" sz="1000" dirty="0" err="1"/>
              <a:t>Kumuh</a:t>
            </a:r>
            <a:r>
              <a:rPr lang="en-US" sz="1000" dirty="0"/>
              <a:t> dan </a:t>
            </a:r>
            <a:r>
              <a:rPr lang="en-US" sz="1000" dirty="0" err="1"/>
              <a:t>Permukiman</a:t>
            </a:r>
            <a:r>
              <a:rPr lang="en-US" sz="1000" dirty="0"/>
              <a:t>  </a:t>
            </a:r>
            <a:br>
              <a:rPr lang="en-US" sz="1000" dirty="0"/>
            </a:br>
            <a:r>
              <a:rPr lang="en-US" sz="1000" dirty="0"/>
              <a:t>                 </a:t>
            </a:r>
            <a:r>
              <a:rPr lang="en-US" sz="1000" dirty="0" err="1"/>
              <a:t>Kumuh</a:t>
            </a:r>
            <a:endParaRPr lang="en-US" sz="1000" dirty="0"/>
          </a:p>
        </p:txBody>
      </p:sp>
      <p:grpSp>
        <p:nvGrpSpPr>
          <p:cNvPr id="31" name="Group 2">
            <a:extLst>
              <a:ext uri="{FF2B5EF4-FFF2-40B4-BE49-F238E27FC236}">
                <a16:creationId xmlns:a16="http://schemas.microsoft.com/office/drawing/2014/main" id="{EA1F1CDA-C85E-4183-AA5A-1A698E54F1E9}"/>
              </a:ext>
            </a:extLst>
          </p:cNvPr>
          <p:cNvGrpSpPr>
            <a:grpSpLocks/>
          </p:cNvGrpSpPr>
          <p:nvPr/>
        </p:nvGrpSpPr>
        <p:grpSpPr bwMode="auto">
          <a:xfrm>
            <a:off x="702883" y="1315869"/>
            <a:ext cx="2933139" cy="2212241"/>
            <a:chOff x="3968" y="923"/>
            <a:chExt cx="5920" cy="4465"/>
          </a:xfrm>
        </p:grpSpPr>
        <p:sp>
          <p:nvSpPr>
            <p:cNvPr id="32" name="Freeform 3">
              <a:extLst>
                <a:ext uri="{FF2B5EF4-FFF2-40B4-BE49-F238E27FC236}">
                  <a16:creationId xmlns:a16="http://schemas.microsoft.com/office/drawing/2014/main" id="{EB36C8F6-D468-4D3E-9E56-444C540B0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" y="931"/>
              <a:ext cx="5905" cy="4450"/>
            </a:xfrm>
            <a:custGeom>
              <a:avLst/>
              <a:gdLst>
                <a:gd name="T0" fmla="+- 0 3975 3975"/>
                <a:gd name="T1" fmla="*/ T0 w 5905"/>
                <a:gd name="T2" fmla="+- 0 5381 931"/>
                <a:gd name="T3" fmla="*/ 5381 h 4450"/>
                <a:gd name="T4" fmla="+- 0 9880 3975"/>
                <a:gd name="T5" fmla="*/ T4 w 5905"/>
                <a:gd name="T6" fmla="+- 0 5381 931"/>
                <a:gd name="T7" fmla="*/ 5381 h 4450"/>
                <a:gd name="T8" fmla="+- 0 9880 3975"/>
                <a:gd name="T9" fmla="*/ T8 w 5905"/>
                <a:gd name="T10" fmla="+- 0 931 931"/>
                <a:gd name="T11" fmla="*/ 931 h 4450"/>
                <a:gd name="T12" fmla="+- 0 3975 3975"/>
                <a:gd name="T13" fmla="*/ T12 w 5905"/>
                <a:gd name="T14" fmla="+- 0 931 931"/>
                <a:gd name="T15" fmla="*/ 931 h 4450"/>
                <a:gd name="T16" fmla="+- 0 3975 3975"/>
                <a:gd name="T17" fmla="*/ T16 w 5905"/>
                <a:gd name="T18" fmla="+- 0 5381 931"/>
                <a:gd name="T19" fmla="*/ 5381 h 445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5905" h="4450">
                  <a:moveTo>
                    <a:pt x="0" y="4450"/>
                  </a:moveTo>
                  <a:lnTo>
                    <a:pt x="5905" y="4450"/>
                  </a:lnTo>
                  <a:lnTo>
                    <a:pt x="5905" y="0"/>
                  </a:lnTo>
                  <a:lnTo>
                    <a:pt x="0" y="0"/>
                  </a:lnTo>
                  <a:lnTo>
                    <a:pt x="0" y="445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33" name="Picture 4">
              <a:extLst>
                <a:ext uri="{FF2B5EF4-FFF2-40B4-BE49-F238E27FC236}">
                  <a16:creationId xmlns:a16="http://schemas.microsoft.com/office/drawing/2014/main" id="{CD991A46-8FD4-40F9-9652-BD2BD5BD57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" y="1017"/>
              <a:ext cx="5737" cy="4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E3059F6-980D-4D54-97AD-260ADF43308C}"/>
              </a:ext>
            </a:extLst>
          </p:cNvPr>
          <p:cNvGrpSpPr/>
          <p:nvPr/>
        </p:nvGrpSpPr>
        <p:grpSpPr>
          <a:xfrm>
            <a:off x="4608989" y="1648647"/>
            <a:ext cx="4190056" cy="2575749"/>
            <a:chOff x="5558502" y="2059894"/>
            <a:chExt cx="3601863" cy="2214170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E21FBF3F-8809-4AEA-A95B-B8CECE46F75B}"/>
                </a:ext>
              </a:extLst>
            </p:cNvPr>
            <p:cNvGrpSpPr/>
            <p:nvPr/>
          </p:nvGrpSpPr>
          <p:grpSpPr>
            <a:xfrm>
              <a:off x="5578778" y="2059894"/>
              <a:ext cx="3581587" cy="1711385"/>
              <a:chOff x="5578778" y="2059894"/>
              <a:chExt cx="3581587" cy="1711385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85674958-921B-438D-A37A-F2247DD9F63D}"/>
                  </a:ext>
                </a:extLst>
              </p:cNvPr>
              <p:cNvGrpSpPr/>
              <p:nvPr/>
            </p:nvGrpSpPr>
            <p:grpSpPr>
              <a:xfrm>
                <a:off x="5578778" y="2059894"/>
                <a:ext cx="2830606" cy="1711385"/>
                <a:chOff x="5578778" y="1429583"/>
                <a:chExt cx="2830606" cy="1711385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71A94C6A-C3DB-4427-925F-58C67E5B7660}"/>
                    </a:ext>
                  </a:extLst>
                </p:cNvPr>
                <p:cNvSpPr txBox="1"/>
                <p:nvPr/>
              </p:nvSpPr>
              <p:spPr>
                <a:xfrm>
                  <a:off x="5784755" y="2894747"/>
                  <a:ext cx="935741" cy="24622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b="1" dirty="0" err="1"/>
                    <a:t>Tampak</a:t>
                  </a:r>
                  <a:r>
                    <a:rPr lang="en-US" sz="1000" b="1" dirty="0"/>
                    <a:t> </a:t>
                  </a:r>
                  <a:r>
                    <a:rPr lang="en-US" sz="1000" b="1" dirty="0" err="1"/>
                    <a:t>Atas</a:t>
                  </a:r>
                  <a:endParaRPr lang="en-US" sz="1000" b="1" dirty="0"/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36A3DB92-8C0B-46D2-96EE-5B0A7E626F18}"/>
                    </a:ext>
                  </a:extLst>
                </p:cNvPr>
                <p:cNvSpPr txBox="1"/>
                <p:nvPr/>
              </p:nvSpPr>
              <p:spPr>
                <a:xfrm>
                  <a:off x="7185756" y="2894747"/>
                  <a:ext cx="1175669" cy="24622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b="1" dirty="0" err="1"/>
                    <a:t>Tampak</a:t>
                  </a:r>
                  <a:r>
                    <a:rPr lang="en-US" sz="1000" b="1" dirty="0"/>
                    <a:t> </a:t>
                  </a:r>
                  <a:r>
                    <a:rPr lang="en-US" sz="1000" b="1" dirty="0" err="1"/>
                    <a:t>Samping</a:t>
                  </a:r>
                  <a:endParaRPr lang="en-US" sz="1000" b="1" dirty="0"/>
                </a:p>
              </p:txBody>
            </p: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C302DD38-97BB-4719-A7A7-C813A963C1BA}"/>
                    </a:ext>
                  </a:extLst>
                </p:cNvPr>
                <p:cNvGrpSpPr/>
                <p:nvPr/>
              </p:nvGrpSpPr>
              <p:grpSpPr>
                <a:xfrm>
                  <a:off x="5578778" y="1429583"/>
                  <a:ext cx="1283215" cy="1423353"/>
                  <a:chOff x="5578778" y="1338417"/>
                  <a:chExt cx="1283215" cy="1423353"/>
                </a:xfrm>
              </p:grpSpPr>
              <p:sp>
                <p:nvSpPr>
                  <p:cNvPr id="53" name="Rectangle 52">
                    <a:extLst>
                      <a:ext uri="{FF2B5EF4-FFF2-40B4-BE49-F238E27FC236}">
                        <a16:creationId xmlns:a16="http://schemas.microsoft.com/office/drawing/2014/main" id="{4069B924-B6B9-4425-90F3-87F7D9409335}"/>
                      </a:ext>
                    </a:extLst>
                  </p:cNvPr>
                  <p:cNvSpPr/>
                  <p:nvPr/>
                </p:nvSpPr>
                <p:spPr>
                  <a:xfrm>
                    <a:off x="5626554" y="1338417"/>
                    <a:ext cx="1235439" cy="1423353"/>
                  </a:xfrm>
                  <a:prstGeom prst="rect">
                    <a:avLst/>
                  </a:prstGeom>
                  <a:solidFill>
                    <a:srgbClr val="BCDFFD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id="{13B83A9C-F6CB-48A6-9F07-B53ED13FE346}"/>
                      </a:ext>
                    </a:extLst>
                  </p:cNvPr>
                  <p:cNvSpPr/>
                  <p:nvPr/>
                </p:nvSpPr>
                <p:spPr>
                  <a:xfrm>
                    <a:off x="5773621" y="1525938"/>
                    <a:ext cx="958010" cy="1048309"/>
                  </a:xfrm>
                  <a:prstGeom prst="rect">
                    <a:avLst/>
                  </a:prstGeom>
                  <a:solidFill>
                    <a:srgbClr val="FF8343"/>
                  </a:solidFill>
                  <a:ln>
                    <a:solidFill>
                      <a:srgbClr val="BC695A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" name="TextBox 54">
                    <a:extLst>
                      <a:ext uri="{FF2B5EF4-FFF2-40B4-BE49-F238E27FC236}">
                        <a16:creationId xmlns:a16="http://schemas.microsoft.com/office/drawing/2014/main" id="{6EB65C54-E1C2-4E1B-B6FA-8886D33C0813}"/>
                      </a:ext>
                    </a:extLst>
                  </p:cNvPr>
                  <p:cNvSpPr txBox="1"/>
                  <p:nvPr/>
                </p:nvSpPr>
                <p:spPr>
                  <a:xfrm>
                    <a:off x="5745451" y="2348880"/>
                    <a:ext cx="935741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err="1"/>
                      <a:t>Luas</a:t>
                    </a:r>
                    <a:r>
                      <a:rPr lang="en-US" sz="800" dirty="0"/>
                      <a:t> </a:t>
                    </a:r>
                    <a:r>
                      <a:rPr lang="en-US" sz="800" dirty="0" err="1"/>
                      <a:t>lantai</a:t>
                    </a:r>
                    <a:r>
                      <a:rPr lang="en-US" sz="800" dirty="0"/>
                      <a:t> </a:t>
                    </a:r>
                    <a:r>
                      <a:rPr lang="en-US" sz="800" dirty="0" err="1"/>
                      <a:t>dasar</a:t>
                    </a:r>
                    <a:endParaRPr lang="en-US" sz="800" dirty="0"/>
                  </a:p>
                </p:txBody>
              </p:sp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ED01ED01-F6D2-42EF-BC57-51EDBD2605CE}"/>
                      </a:ext>
                    </a:extLst>
                  </p:cNvPr>
                  <p:cNvSpPr txBox="1"/>
                  <p:nvPr/>
                </p:nvSpPr>
                <p:spPr>
                  <a:xfrm>
                    <a:off x="5578778" y="2541469"/>
                    <a:ext cx="935741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err="1"/>
                      <a:t>Luas</a:t>
                    </a:r>
                    <a:r>
                      <a:rPr lang="en-US" sz="800" dirty="0"/>
                      <a:t> </a:t>
                    </a:r>
                    <a:r>
                      <a:rPr lang="en-US" sz="800" dirty="0" err="1"/>
                      <a:t>kapling</a:t>
                    </a:r>
                    <a:endParaRPr lang="en-US" sz="800" dirty="0"/>
                  </a:p>
                </p:txBody>
              </p:sp>
            </p:grp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5E9BAABF-6F0C-4F5A-A746-D56BA30458D5}"/>
                    </a:ext>
                  </a:extLst>
                </p:cNvPr>
                <p:cNvGrpSpPr/>
                <p:nvPr/>
              </p:nvGrpSpPr>
              <p:grpSpPr>
                <a:xfrm>
                  <a:off x="7137807" y="1700808"/>
                  <a:ext cx="1271577" cy="1014639"/>
                  <a:chOff x="7137807" y="1742274"/>
                  <a:chExt cx="1271577" cy="1014639"/>
                </a:xfrm>
              </p:grpSpPr>
              <p:sp>
                <p:nvSpPr>
                  <p:cNvPr id="48" name="Rectangle 47">
                    <a:extLst>
                      <a:ext uri="{FF2B5EF4-FFF2-40B4-BE49-F238E27FC236}">
                        <a16:creationId xmlns:a16="http://schemas.microsoft.com/office/drawing/2014/main" id="{F952656D-FD4D-442E-99F1-50D31E7351D4}"/>
                      </a:ext>
                    </a:extLst>
                  </p:cNvPr>
                  <p:cNvSpPr/>
                  <p:nvPr/>
                </p:nvSpPr>
                <p:spPr>
                  <a:xfrm>
                    <a:off x="7137807" y="2711194"/>
                    <a:ext cx="1271577" cy="45719"/>
                  </a:xfrm>
                  <a:prstGeom prst="rect">
                    <a:avLst/>
                  </a:prstGeom>
                  <a:solidFill>
                    <a:srgbClr val="000309"/>
                  </a:solidFill>
                  <a:ln>
                    <a:solidFill>
                      <a:srgbClr val="000000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9" name="Rectangle 48">
                    <a:extLst>
                      <a:ext uri="{FF2B5EF4-FFF2-40B4-BE49-F238E27FC236}">
                        <a16:creationId xmlns:a16="http://schemas.microsoft.com/office/drawing/2014/main" id="{745A1540-DF7F-4163-AAFE-1550E517CA04}"/>
                      </a:ext>
                    </a:extLst>
                  </p:cNvPr>
                  <p:cNvSpPr/>
                  <p:nvPr/>
                </p:nvSpPr>
                <p:spPr>
                  <a:xfrm>
                    <a:off x="7333010" y="2272078"/>
                    <a:ext cx="881169" cy="436842"/>
                  </a:xfrm>
                  <a:prstGeom prst="rect">
                    <a:avLst/>
                  </a:prstGeom>
                  <a:solidFill>
                    <a:srgbClr val="FF8343"/>
                  </a:solidFill>
                  <a:ln>
                    <a:solidFill>
                      <a:srgbClr val="BC695A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Rectangle 49">
                    <a:extLst>
                      <a:ext uri="{FF2B5EF4-FFF2-40B4-BE49-F238E27FC236}">
                        <a16:creationId xmlns:a16="http://schemas.microsoft.com/office/drawing/2014/main" id="{95A62223-3F85-43F9-B000-3D004EEBA531}"/>
                      </a:ext>
                    </a:extLst>
                  </p:cNvPr>
                  <p:cNvSpPr/>
                  <p:nvPr/>
                </p:nvSpPr>
                <p:spPr>
                  <a:xfrm>
                    <a:off x="7333010" y="1742274"/>
                    <a:ext cx="627847" cy="534598"/>
                  </a:xfrm>
                  <a:prstGeom prst="rect">
                    <a:avLst/>
                  </a:prstGeom>
                  <a:solidFill>
                    <a:srgbClr val="FFBD83"/>
                  </a:solidFill>
                  <a:ln>
                    <a:solidFill>
                      <a:srgbClr val="BC695A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id="{D19CD2DE-B804-4070-AD1F-00F90F790CB9}"/>
                      </a:ext>
                    </a:extLst>
                  </p:cNvPr>
                  <p:cNvSpPr txBox="1"/>
                  <p:nvPr/>
                </p:nvSpPr>
                <p:spPr>
                  <a:xfrm>
                    <a:off x="7305723" y="2499750"/>
                    <a:ext cx="935741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err="1"/>
                      <a:t>Lantai</a:t>
                    </a:r>
                    <a:r>
                      <a:rPr lang="en-US" sz="800" dirty="0"/>
                      <a:t> </a:t>
                    </a:r>
                    <a:r>
                      <a:rPr lang="en-US" sz="800" dirty="0" err="1"/>
                      <a:t>dasar</a:t>
                    </a:r>
                    <a:endParaRPr lang="en-US" sz="800" dirty="0"/>
                  </a:p>
                </p:txBody>
              </p:sp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7732DA18-A860-43F5-B4FC-DD35F7C560B7}"/>
                      </a:ext>
                    </a:extLst>
                  </p:cNvPr>
                  <p:cNvSpPr txBox="1"/>
                  <p:nvPr/>
                </p:nvSpPr>
                <p:spPr>
                  <a:xfrm>
                    <a:off x="7305722" y="2053242"/>
                    <a:ext cx="935741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err="1"/>
                      <a:t>Lantai</a:t>
                    </a:r>
                    <a:r>
                      <a:rPr lang="en-US" sz="800" dirty="0"/>
                      <a:t> 2</a:t>
                    </a:r>
                  </a:p>
                </p:txBody>
              </p:sp>
            </p:grp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5B53F64A-316C-4246-B496-0AAFA11555DE}"/>
                    </a:ext>
                  </a:extLst>
                </p:cNvPr>
                <p:cNvSpPr txBox="1"/>
                <p:nvPr/>
              </p:nvSpPr>
              <p:spPr>
                <a:xfrm>
                  <a:off x="6931826" y="2687030"/>
                  <a:ext cx="935741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b="1" dirty="0" err="1"/>
                    <a:t>Luas</a:t>
                  </a:r>
                  <a:r>
                    <a:rPr lang="en-US" sz="800" b="1" dirty="0"/>
                    <a:t> </a:t>
                  </a:r>
                  <a:r>
                    <a:rPr lang="en-US" sz="800" b="1" dirty="0" err="1"/>
                    <a:t>lahan</a:t>
                  </a:r>
                  <a:endParaRPr lang="en-US" sz="800" b="1" dirty="0"/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6C4FCFF5-258B-4A02-BC3D-455D0FA0E07A}"/>
                    </a:ext>
                  </a:extLst>
                </p:cNvPr>
                <p:cNvSpPr/>
                <p:nvPr/>
              </p:nvSpPr>
              <p:spPr>
                <a:xfrm>
                  <a:off x="7137803" y="2715447"/>
                  <a:ext cx="1271577" cy="161177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4B58A4F-4218-4203-BE8D-A37350F13637}"/>
                  </a:ext>
                </a:extLst>
              </p:cNvPr>
              <p:cNvSpPr txBox="1"/>
              <p:nvPr/>
            </p:nvSpPr>
            <p:spPr>
              <a:xfrm>
                <a:off x="8201062" y="2570784"/>
                <a:ext cx="9593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err="1"/>
                  <a:t>Luas</a:t>
                </a:r>
                <a:r>
                  <a:rPr lang="en-US" sz="800" dirty="0"/>
                  <a:t> Total </a:t>
                </a:r>
                <a:r>
                  <a:rPr lang="en-US" sz="800" dirty="0" err="1"/>
                  <a:t>Lantai</a:t>
                </a:r>
                <a:r>
                  <a:rPr lang="en-US" sz="800" dirty="0"/>
                  <a:t> = </a:t>
                </a:r>
                <a:r>
                  <a:rPr lang="en-US" sz="800" dirty="0" err="1"/>
                  <a:t>Luas</a:t>
                </a:r>
                <a:r>
                  <a:rPr lang="en-US" sz="800" dirty="0"/>
                  <a:t> </a:t>
                </a:r>
                <a:r>
                  <a:rPr lang="en-US" sz="800" dirty="0" err="1"/>
                  <a:t>Lantai</a:t>
                </a:r>
                <a:r>
                  <a:rPr lang="en-US" sz="800" dirty="0"/>
                  <a:t> </a:t>
                </a:r>
                <a:r>
                  <a:rPr lang="en-US" sz="800" dirty="0" err="1"/>
                  <a:t>Dasar</a:t>
                </a:r>
                <a:r>
                  <a:rPr lang="en-US" sz="800" dirty="0"/>
                  <a:t> + </a:t>
                </a:r>
                <a:r>
                  <a:rPr lang="en-US" sz="800" dirty="0" err="1"/>
                  <a:t>Luas</a:t>
                </a:r>
                <a:r>
                  <a:rPr lang="en-US" sz="800" dirty="0"/>
                  <a:t> </a:t>
                </a:r>
                <a:r>
                  <a:rPr lang="en-US" sz="800" dirty="0" err="1"/>
                  <a:t>Lantai</a:t>
                </a:r>
                <a:r>
                  <a:rPr lang="en-US" sz="800" dirty="0"/>
                  <a:t> 2</a:t>
                </a: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B247621-6A3D-4272-8A90-A3764C535E8C}"/>
                </a:ext>
              </a:extLst>
            </p:cNvPr>
            <p:cNvSpPr txBox="1"/>
            <p:nvPr/>
          </p:nvSpPr>
          <p:spPr>
            <a:xfrm>
              <a:off x="5558502" y="3797835"/>
              <a:ext cx="2746647" cy="476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err="1"/>
                <a:t>Keterangan</a:t>
              </a:r>
              <a:r>
                <a:rPr lang="en-US" sz="1000" b="1" dirty="0"/>
                <a:t>:</a:t>
              </a:r>
            </a:p>
            <a:p>
              <a:r>
                <a:rPr lang="en-US" sz="1000" b="1" dirty="0"/>
                <a:t>KDB : </a:t>
              </a:r>
              <a:r>
                <a:rPr lang="en-US" sz="1000" b="1" dirty="0" err="1"/>
                <a:t>Luas</a:t>
              </a:r>
              <a:r>
                <a:rPr lang="en-US" sz="1000" b="1" dirty="0"/>
                <a:t> </a:t>
              </a:r>
              <a:r>
                <a:rPr lang="en-US" sz="1000" b="1" dirty="0" err="1"/>
                <a:t>Lantai</a:t>
              </a:r>
              <a:r>
                <a:rPr lang="en-US" sz="1000" b="1" dirty="0"/>
                <a:t> </a:t>
              </a:r>
              <a:r>
                <a:rPr lang="en-US" sz="1000" b="1" dirty="0" err="1"/>
                <a:t>Dasar</a:t>
              </a:r>
              <a:r>
                <a:rPr lang="en-US" sz="1000" b="1" dirty="0"/>
                <a:t> per </a:t>
              </a:r>
              <a:r>
                <a:rPr lang="en-US" sz="1000" b="1" dirty="0" err="1"/>
                <a:t>Luas</a:t>
              </a:r>
              <a:r>
                <a:rPr lang="en-US" sz="1000" b="1" dirty="0"/>
                <a:t> </a:t>
              </a:r>
              <a:r>
                <a:rPr lang="en-US" sz="1000" b="1" dirty="0" err="1"/>
                <a:t>Kapling</a:t>
              </a:r>
              <a:r>
                <a:rPr lang="en-US" sz="1000" b="1" dirty="0"/>
                <a:t> / </a:t>
              </a:r>
              <a:r>
                <a:rPr lang="en-US" sz="1000" b="1" dirty="0" err="1"/>
                <a:t>persil</a:t>
              </a:r>
              <a:endParaRPr lang="en-US" sz="1000" b="1" dirty="0"/>
            </a:p>
            <a:p>
              <a:r>
                <a:rPr lang="en-US" sz="1000" b="1" dirty="0"/>
                <a:t>KLB : </a:t>
              </a:r>
              <a:r>
                <a:rPr lang="en-US" sz="1000" b="1" dirty="0" err="1"/>
                <a:t>Luas</a:t>
              </a:r>
              <a:r>
                <a:rPr lang="en-US" sz="1000" b="1" dirty="0"/>
                <a:t> Total </a:t>
              </a:r>
              <a:r>
                <a:rPr lang="en-US" sz="1000" b="1" dirty="0" err="1"/>
                <a:t>Lantai</a:t>
              </a:r>
              <a:r>
                <a:rPr lang="en-US" sz="1000" b="1" dirty="0"/>
                <a:t> per </a:t>
              </a:r>
              <a:r>
                <a:rPr lang="en-US" sz="1000" b="1" dirty="0" err="1"/>
                <a:t>Luas</a:t>
              </a:r>
              <a:r>
                <a:rPr lang="en-US" sz="1000" b="1" dirty="0"/>
                <a:t> </a:t>
              </a:r>
              <a:r>
                <a:rPr lang="en-US" sz="1000" b="1" dirty="0" err="1"/>
                <a:t>Kapling</a:t>
              </a:r>
              <a:r>
                <a:rPr lang="en-US" sz="1000" b="1" dirty="0"/>
                <a:t> / </a:t>
              </a:r>
              <a:r>
                <a:rPr lang="en-US" sz="1000" b="1" dirty="0" err="1"/>
                <a:t>persil</a:t>
              </a:r>
              <a:endParaRPr lang="en-US" sz="1000" b="1" dirty="0"/>
            </a:p>
          </p:txBody>
        </p:sp>
      </p:grpSp>
      <p:pic>
        <p:nvPicPr>
          <p:cNvPr id="57" name="Picture 29">
            <a:extLst>
              <a:ext uri="{FF2B5EF4-FFF2-40B4-BE49-F238E27FC236}">
                <a16:creationId xmlns:a16="http://schemas.microsoft.com/office/drawing/2014/main" id="{D977B4D8-435F-4CB7-B4A3-E64B053D7B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59" b="9533"/>
          <a:stretch/>
        </p:blipFill>
        <p:spPr bwMode="auto">
          <a:xfrm>
            <a:off x="4720472" y="4396998"/>
            <a:ext cx="4014801" cy="144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CF0B95E7-5BAC-433A-BF75-31ECA0B18250}"/>
              </a:ext>
            </a:extLst>
          </p:cNvPr>
          <p:cNvSpPr txBox="1"/>
          <p:nvPr/>
        </p:nvSpPr>
        <p:spPr>
          <a:xfrm>
            <a:off x="7053603" y="5782375"/>
            <a:ext cx="1956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Kepadatan</a:t>
            </a:r>
            <a:r>
              <a:rPr lang="en-US" sz="1000" dirty="0"/>
              <a:t> </a:t>
            </a:r>
            <a:r>
              <a:rPr lang="en-US" sz="1000" dirty="0" err="1"/>
              <a:t>Bangunan</a:t>
            </a:r>
            <a:r>
              <a:rPr lang="en-US" sz="1000" dirty="0"/>
              <a:t> </a:t>
            </a:r>
            <a:r>
              <a:rPr lang="en-US" sz="1000" dirty="0" err="1"/>
              <a:t>dalam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/ </a:t>
            </a:r>
            <a:r>
              <a:rPr lang="en-US" sz="1000" dirty="0" err="1"/>
              <a:t>Permukiman</a:t>
            </a:r>
            <a:endParaRPr lang="en-US" sz="10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163F32F-18A1-4EBF-AAE0-5ADE85B5DFE3}"/>
              </a:ext>
            </a:extLst>
          </p:cNvPr>
          <p:cNvSpPr/>
          <p:nvPr/>
        </p:nvSpPr>
        <p:spPr>
          <a:xfrm>
            <a:off x="105900" y="4728071"/>
            <a:ext cx="3310868" cy="697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sz="1400" b="1" dirty="0">
              <a:latin typeface="Arial Narrow" panose="020B0606020202030204" pitchFamily="34" charset="0"/>
            </a:endParaRPr>
          </a:p>
          <a:p>
            <a:pPr algn="ctr">
              <a:lnSpc>
                <a:spcPct val="150000"/>
              </a:lnSpc>
            </a:pPr>
            <a:endParaRPr lang="en-US" sz="1400" b="1" dirty="0">
              <a:latin typeface="Arial Narrow" panose="020B0606020202030204" pitchFamily="34" charset="0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0F9842B-3C9A-4998-B781-F31988295E7E}"/>
              </a:ext>
            </a:extLst>
          </p:cNvPr>
          <p:cNvGrpSpPr/>
          <p:nvPr/>
        </p:nvGrpSpPr>
        <p:grpSpPr>
          <a:xfrm>
            <a:off x="365175" y="3605084"/>
            <a:ext cx="3445595" cy="2677846"/>
            <a:chOff x="288824" y="1448375"/>
            <a:chExt cx="3735388" cy="3179283"/>
          </a:xfrm>
        </p:grpSpPr>
        <p:grpSp>
          <p:nvGrpSpPr>
            <p:cNvPr id="61" name="Group 7">
              <a:extLst>
                <a:ext uri="{FF2B5EF4-FFF2-40B4-BE49-F238E27FC236}">
                  <a16:creationId xmlns:a16="http://schemas.microsoft.com/office/drawing/2014/main" id="{2CF52770-8F47-46DA-8801-712B3AB03E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825" y="1816197"/>
              <a:ext cx="3735387" cy="2811461"/>
              <a:chOff x="4602" y="-4602"/>
              <a:chExt cx="5882" cy="4427"/>
            </a:xfrm>
          </p:grpSpPr>
          <p:sp>
            <p:nvSpPr>
              <p:cNvPr id="63" name="Freeform 8">
                <a:extLst>
                  <a:ext uri="{FF2B5EF4-FFF2-40B4-BE49-F238E27FC236}">
                    <a16:creationId xmlns:a16="http://schemas.microsoft.com/office/drawing/2014/main" id="{9CB0C730-D2DD-47DD-8B95-D2BB379F3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-4602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0">
                <a:extLst>
                  <a:ext uri="{FF2B5EF4-FFF2-40B4-BE49-F238E27FC236}">
                    <a16:creationId xmlns:a16="http://schemas.microsoft.com/office/drawing/2014/main" id="{115A6580-B428-456E-9643-7381001CB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1">
                <a:extLst>
                  <a:ext uri="{FF2B5EF4-FFF2-40B4-BE49-F238E27FC236}">
                    <a16:creationId xmlns:a16="http://schemas.microsoft.com/office/drawing/2014/main" id="{BCA60A11-C2A0-4891-B021-2E9D4FAF3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13">
                <a:extLst>
                  <a:ext uri="{FF2B5EF4-FFF2-40B4-BE49-F238E27FC236}">
                    <a16:creationId xmlns:a16="http://schemas.microsoft.com/office/drawing/2014/main" id="{FA1BE31D-A536-49CE-8860-507A97ED6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EA3491E4-2B37-4A37-8D35-9EB11F6849A0}"/>
                </a:ext>
              </a:extLst>
            </p:cNvPr>
            <p:cNvSpPr/>
            <p:nvPr/>
          </p:nvSpPr>
          <p:spPr>
            <a:xfrm>
              <a:off x="288824" y="1448375"/>
              <a:ext cx="3735386" cy="32886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Arial Narrow" panose="020B0606020202030204" pitchFamily="34" charset="0"/>
                </a:rPr>
                <a:t>PERSYARATAN TEKNIS BANGUNAN GEDUNG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F96A365-359D-4428-997C-DD1B5D63D47F}"/>
              </a:ext>
            </a:extLst>
          </p:cNvPr>
          <p:cNvSpPr/>
          <p:nvPr/>
        </p:nvSpPr>
        <p:spPr>
          <a:xfrm>
            <a:off x="435781" y="3974729"/>
            <a:ext cx="317596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100" dirty="0" err="1"/>
              <a:t>Harus</a:t>
            </a:r>
            <a:r>
              <a:rPr lang="en-US" sz="1100" dirty="0"/>
              <a:t> </a:t>
            </a:r>
            <a:r>
              <a:rPr lang="en-US" sz="1100" dirty="0" err="1"/>
              <a:t>ada</a:t>
            </a:r>
            <a:r>
              <a:rPr lang="en-US" sz="1100" dirty="0"/>
              <a:t> </a:t>
            </a:r>
            <a:r>
              <a:rPr lang="en-US" sz="1100" dirty="0" err="1"/>
              <a:t>Pengendalian</a:t>
            </a:r>
            <a:r>
              <a:rPr lang="en-US" sz="1100" dirty="0"/>
              <a:t>   </a:t>
            </a:r>
            <a:r>
              <a:rPr lang="en-US" sz="1100" dirty="0" err="1"/>
              <a:t>Dampak</a:t>
            </a:r>
            <a:r>
              <a:rPr lang="en-US" sz="1100" dirty="0"/>
              <a:t>    </a:t>
            </a:r>
            <a:r>
              <a:rPr lang="en-US" sz="1100" dirty="0" err="1"/>
              <a:t>Lingkungan</a:t>
            </a:r>
            <a:r>
              <a:rPr lang="en-US" sz="1100" dirty="0"/>
              <a:t>   </a:t>
            </a:r>
            <a:r>
              <a:rPr lang="en-US" sz="1100" dirty="0" err="1"/>
              <a:t>Untuk</a:t>
            </a:r>
            <a:r>
              <a:rPr lang="en-US" sz="1100" dirty="0"/>
              <a:t>    </a:t>
            </a:r>
            <a:r>
              <a:rPr lang="en-US" sz="1100" dirty="0" err="1"/>
              <a:t>Bangunan</a:t>
            </a:r>
            <a:r>
              <a:rPr lang="en-US" sz="1100" dirty="0"/>
              <a:t> Gedung </a:t>
            </a:r>
            <a:r>
              <a:rPr lang="en-US" sz="1100" dirty="0" err="1"/>
              <a:t>Tertentu</a:t>
            </a:r>
            <a:r>
              <a:rPr lang="en-US" sz="1100" dirty="0"/>
              <a:t>  </a:t>
            </a:r>
            <a:r>
              <a:rPr lang="en-US" sz="1100" dirty="0" err="1"/>
              <a:t>bagi</a:t>
            </a:r>
            <a:r>
              <a:rPr lang="en-US" sz="1100" dirty="0"/>
              <a:t>   </a:t>
            </a:r>
            <a:r>
              <a:rPr lang="en-US" sz="1100" dirty="0" err="1"/>
              <a:t>bangunan</a:t>
            </a:r>
            <a:r>
              <a:rPr lang="en-US" sz="1100" dirty="0"/>
              <a:t>   </a:t>
            </a:r>
            <a:r>
              <a:rPr lang="en-US" sz="1100" dirty="0" err="1"/>
              <a:t>gedung</a:t>
            </a:r>
            <a:r>
              <a:rPr lang="en-US" sz="1100" dirty="0"/>
              <a:t>  yang   </a:t>
            </a:r>
            <a:r>
              <a:rPr lang="en-US" sz="1100" dirty="0" err="1"/>
              <a:t>dapat</a:t>
            </a:r>
            <a:r>
              <a:rPr lang="en-US" sz="1100" dirty="0"/>
              <a:t> </a:t>
            </a:r>
            <a:r>
              <a:rPr lang="en-US" sz="1100" dirty="0" err="1"/>
              <a:t>menimbulkan</a:t>
            </a:r>
            <a:r>
              <a:rPr lang="en-US" sz="1100" dirty="0"/>
              <a:t> </a:t>
            </a:r>
            <a:r>
              <a:rPr lang="en-US" sz="1100" dirty="0" err="1"/>
              <a:t>dampak</a:t>
            </a:r>
            <a:r>
              <a:rPr lang="en-US" sz="1100" dirty="0"/>
              <a:t>    </a:t>
            </a:r>
            <a:r>
              <a:rPr lang="en-US" sz="1100" dirty="0" err="1"/>
              <a:t>penting</a:t>
            </a:r>
            <a:r>
              <a:rPr lang="en-US" sz="1100" dirty="0"/>
              <a:t>   </a:t>
            </a:r>
            <a:r>
              <a:rPr lang="en-US" sz="1100" dirty="0" err="1"/>
              <a:t>terhadap</a:t>
            </a:r>
            <a:r>
              <a:rPr lang="en-US" sz="1100" dirty="0"/>
              <a:t>    </a:t>
            </a:r>
            <a:r>
              <a:rPr lang="en-US" sz="1100" dirty="0" err="1"/>
              <a:t>lingkungan</a:t>
            </a:r>
            <a:r>
              <a:rPr lang="en-US" sz="1100" dirty="0"/>
              <a:t> </a:t>
            </a:r>
            <a:r>
              <a:rPr lang="en-US" sz="1100" dirty="0" err="1"/>
              <a:t>yaitu</a:t>
            </a:r>
            <a:r>
              <a:rPr lang="en-US" sz="1100" dirty="0"/>
              <a:t> AMDAL dan UKL/UPL.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100" dirty="0"/>
              <a:t>Pembangunan  </a:t>
            </a:r>
            <a:r>
              <a:rPr lang="en-US" sz="1100" dirty="0" err="1"/>
              <a:t>bangunan</a:t>
            </a:r>
            <a:r>
              <a:rPr lang="en-US" sz="1100" dirty="0"/>
              <a:t>   </a:t>
            </a:r>
            <a:r>
              <a:rPr lang="en-US" sz="1100" dirty="0" err="1"/>
              <a:t>gedung</a:t>
            </a:r>
            <a:r>
              <a:rPr lang="en-US" sz="1100" dirty="0"/>
              <a:t>  di  </a:t>
            </a:r>
            <a:r>
              <a:rPr lang="en-US" sz="1100" dirty="0" err="1"/>
              <a:t>atas</a:t>
            </a:r>
            <a:r>
              <a:rPr lang="en-US" sz="1100" dirty="0"/>
              <a:t>   dan/</a:t>
            </a:r>
            <a:r>
              <a:rPr lang="en-US" sz="1100" dirty="0" err="1"/>
              <a:t>atau</a:t>
            </a:r>
            <a:r>
              <a:rPr lang="en-US" sz="1100" dirty="0"/>
              <a:t>   di </a:t>
            </a:r>
            <a:r>
              <a:rPr lang="en-US" sz="1100" dirty="0" err="1"/>
              <a:t>bawah</a:t>
            </a:r>
            <a:r>
              <a:rPr lang="en-US" sz="1100" dirty="0"/>
              <a:t> </a:t>
            </a:r>
            <a:r>
              <a:rPr lang="en-US" sz="1100" dirty="0" err="1"/>
              <a:t>tanah</a:t>
            </a:r>
            <a:r>
              <a:rPr lang="en-US" sz="1100" dirty="0"/>
              <a:t>, air dan/</a:t>
            </a:r>
            <a:r>
              <a:rPr lang="en-US" sz="1100" dirty="0" err="1"/>
              <a:t>atau</a:t>
            </a:r>
            <a:r>
              <a:rPr lang="en-US" sz="1100" dirty="0"/>
              <a:t> </a:t>
            </a:r>
            <a:r>
              <a:rPr lang="en-US" sz="1100" dirty="0" err="1"/>
              <a:t>prasarana</a:t>
            </a:r>
            <a:r>
              <a:rPr lang="en-US" sz="1100" dirty="0"/>
              <a:t>/</a:t>
            </a:r>
            <a:r>
              <a:rPr lang="en-US" sz="1100" dirty="0" err="1"/>
              <a:t>sarana</a:t>
            </a:r>
            <a:r>
              <a:rPr lang="en-US" sz="1100" dirty="0"/>
              <a:t> </a:t>
            </a:r>
            <a:r>
              <a:rPr lang="en-US" sz="1100" dirty="0" err="1"/>
              <a:t>umum</a:t>
            </a:r>
            <a:r>
              <a:rPr lang="en-US" sz="1100" dirty="0"/>
              <a:t> yang </a:t>
            </a:r>
            <a:r>
              <a:rPr lang="en-US" sz="1100" dirty="0" err="1"/>
              <a:t>dibangun</a:t>
            </a:r>
            <a:r>
              <a:rPr lang="en-US" sz="1100" dirty="0"/>
              <a:t> </a:t>
            </a:r>
            <a:r>
              <a:rPr lang="en-US" sz="1100" dirty="0" err="1"/>
              <a:t>dengan</a:t>
            </a:r>
            <a:r>
              <a:rPr lang="en-US" sz="1100" dirty="0"/>
              <a:t>    </a:t>
            </a:r>
            <a:r>
              <a:rPr lang="en-US" sz="1100" dirty="0" err="1"/>
              <a:t>memperhatikan</a:t>
            </a:r>
            <a:r>
              <a:rPr lang="en-US" sz="1100" dirty="0"/>
              <a:t> </a:t>
            </a:r>
            <a:r>
              <a:rPr lang="en-US" sz="1100" dirty="0" err="1"/>
              <a:t>kesesuaian</a:t>
            </a:r>
            <a:r>
              <a:rPr lang="en-US" sz="1100" dirty="0"/>
              <a:t>    </a:t>
            </a:r>
            <a:r>
              <a:rPr lang="en-US" sz="1100" dirty="0" err="1"/>
              <a:t>lokasi</a:t>
            </a:r>
            <a:r>
              <a:rPr lang="en-US" sz="1100" dirty="0"/>
              <a:t>, </a:t>
            </a:r>
            <a:r>
              <a:rPr lang="en-US" sz="1100" dirty="0" err="1"/>
              <a:t>dampak</a:t>
            </a:r>
            <a:r>
              <a:rPr lang="en-US" sz="1100" dirty="0"/>
              <a:t> </a:t>
            </a:r>
            <a:r>
              <a:rPr lang="en-US" sz="1100" dirty="0" err="1"/>
              <a:t>bangunan</a:t>
            </a:r>
            <a:r>
              <a:rPr lang="en-US" sz="1100" dirty="0"/>
              <a:t> </a:t>
            </a:r>
            <a:r>
              <a:rPr lang="en-US" sz="1100" dirty="0" err="1"/>
              <a:t>terhadap</a:t>
            </a:r>
            <a:r>
              <a:rPr lang="en-US" sz="1100" dirty="0"/>
              <a:t> </a:t>
            </a:r>
            <a:r>
              <a:rPr lang="en-US" sz="1100" dirty="0" err="1"/>
              <a:t>lingkungan</a:t>
            </a:r>
            <a:r>
              <a:rPr lang="en-US" sz="1100" dirty="0"/>
              <a:t>, </a:t>
            </a:r>
            <a:r>
              <a:rPr lang="en-US" sz="1100" dirty="0" err="1"/>
              <a:t>mempertimbangkan</a:t>
            </a:r>
            <a:r>
              <a:rPr lang="en-US" sz="1100" dirty="0"/>
              <a:t> </a:t>
            </a:r>
            <a:r>
              <a:rPr lang="en-US" sz="1100" dirty="0" err="1"/>
              <a:t>faktor</a:t>
            </a:r>
            <a:r>
              <a:rPr lang="en-US" sz="1100" dirty="0"/>
              <a:t> </a:t>
            </a:r>
            <a:r>
              <a:rPr lang="en-US" sz="1100" dirty="0" err="1"/>
              <a:t>keselamatan</a:t>
            </a:r>
            <a:r>
              <a:rPr lang="en-US" sz="1100" dirty="0"/>
              <a:t>, </a:t>
            </a:r>
            <a:r>
              <a:rPr lang="en-US" sz="1100" dirty="0" err="1"/>
              <a:t>kenyamanan</a:t>
            </a:r>
            <a:r>
              <a:rPr lang="en-US" sz="1100" dirty="0"/>
              <a:t>, </a:t>
            </a:r>
            <a:r>
              <a:rPr lang="en-US" sz="1100" dirty="0" err="1"/>
              <a:t>kesehatan</a:t>
            </a:r>
            <a:r>
              <a:rPr lang="en-US" sz="1100" dirty="0"/>
              <a:t> dan </a:t>
            </a:r>
            <a:r>
              <a:rPr lang="en-US" sz="1100" dirty="0" err="1"/>
              <a:t>kemudahan</a:t>
            </a:r>
            <a:r>
              <a:rPr lang="en-US" sz="1100" dirty="0"/>
              <a:t> </a:t>
            </a:r>
            <a:r>
              <a:rPr lang="en-US" sz="1100" dirty="0" err="1"/>
              <a:t>bagi</a:t>
            </a:r>
            <a:r>
              <a:rPr lang="en-US" sz="1100" dirty="0"/>
              <a:t> </a:t>
            </a:r>
            <a:r>
              <a:rPr lang="en-US" sz="1100" dirty="0" err="1"/>
              <a:t>pengguna</a:t>
            </a:r>
            <a:r>
              <a:rPr lang="en-US" sz="1100" dirty="0"/>
              <a:t> </a:t>
            </a:r>
            <a:r>
              <a:rPr lang="en-US" sz="1100" dirty="0" err="1"/>
              <a:t>bangunan</a:t>
            </a:r>
            <a:r>
              <a:rPr lang="en-US" sz="1100" dirty="0"/>
              <a:t>, dan </a:t>
            </a:r>
            <a:r>
              <a:rPr lang="en-US" sz="1100" dirty="0" err="1"/>
              <a:t>memiliki</a:t>
            </a:r>
            <a:r>
              <a:rPr lang="en-US" sz="1100" dirty="0"/>
              <a:t> </a:t>
            </a:r>
            <a:r>
              <a:rPr lang="en-US" sz="1100" dirty="0" err="1"/>
              <a:t>perizinan</a:t>
            </a:r>
            <a:r>
              <a:rPr lang="en-US" sz="1100" dirty="0"/>
              <a:t>.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F5861A6-AC7E-4AD6-ABB5-DF0A4086A9E5}"/>
              </a:ext>
            </a:extLst>
          </p:cNvPr>
          <p:cNvGrpSpPr/>
          <p:nvPr/>
        </p:nvGrpSpPr>
        <p:grpSpPr>
          <a:xfrm>
            <a:off x="105900" y="51222"/>
            <a:ext cx="8202078" cy="828963"/>
            <a:chOff x="90519" y="78228"/>
            <a:chExt cx="8202078" cy="828963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709D6FD3-378C-4CE1-8B33-DA28B13399D5}"/>
                </a:ext>
              </a:extLst>
            </p:cNvPr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71" name="Round Same Side Corner Rectangle 17">
                <a:extLst>
                  <a:ext uri="{FF2B5EF4-FFF2-40B4-BE49-F238E27FC236}">
                    <a16:creationId xmlns:a16="http://schemas.microsoft.com/office/drawing/2014/main" id="{DA6C1C2E-C222-4A26-B0DD-317DE0A43158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72" name="Round Same Side Corner Rectangle 17">
                <a:extLst>
                  <a:ext uri="{FF2B5EF4-FFF2-40B4-BE49-F238E27FC236}">
                    <a16:creationId xmlns:a16="http://schemas.microsoft.com/office/drawing/2014/main" id="{B069898C-0BF2-424C-8FCB-BE952F2C22C6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0" name="TextBox 20">
              <a:extLst>
                <a:ext uri="{FF2B5EF4-FFF2-40B4-BE49-F238E27FC236}">
                  <a16:creationId xmlns:a16="http://schemas.microsoft.com/office/drawing/2014/main" id="{461F7424-4405-4C76-ACDE-61AE148D49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BANGUNAN GEDUNG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243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/>
          <p:cNvCxnSpPr/>
          <p:nvPr/>
        </p:nvCxnSpPr>
        <p:spPr>
          <a:xfrm flipV="1">
            <a:off x="5438775" y="4859339"/>
            <a:ext cx="0" cy="255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Chart 29"/>
          <p:cNvGraphicFramePr>
            <a:graphicFrameLocks/>
          </p:cNvGraphicFramePr>
          <p:nvPr/>
        </p:nvGraphicFramePr>
        <p:xfrm>
          <a:off x="1122786" y="1455706"/>
          <a:ext cx="7746920" cy="2215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8548" name="TextBox 6"/>
          <p:cNvSpPr txBox="1">
            <a:spLocks noChangeArrowheads="1"/>
          </p:cNvSpPr>
          <p:nvPr/>
        </p:nvSpPr>
        <p:spPr bwMode="auto">
          <a:xfrm>
            <a:off x="1214438" y="1149351"/>
            <a:ext cx="7739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d-ID" sz="1400" b="1">
                <a:solidFill>
                  <a:prstClr val="black"/>
                </a:solidFill>
                <a:latin typeface="Arial Narrow" pitchFamily="34" charset="0"/>
              </a:rPr>
              <a:t>Urbanisasi yang pesat memberikan implikasi terhadap perumahan dan permukiman</a:t>
            </a:r>
            <a:endParaRPr lang="en-US" sz="1400" b="1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108549" name="TextBox 1"/>
          <p:cNvSpPr txBox="1">
            <a:spLocks noChangeArrowheads="1"/>
          </p:cNvSpPr>
          <p:nvPr/>
        </p:nvSpPr>
        <p:spPr bwMode="auto">
          <a:xfrm>
            <a:off x="1122364" y="3746501"/>
            <a:ext cx="78311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prstClr val="black"/>
                </a:solidFill>
                <a:latin typeface="Arial Narrow" pitchFamily="34" charset="0"/>
              </a:rPr>
              <a:t>Urbanisasi </a:t>
            </a:r>
            <a:r>
              <a:rPr lang="id-ID" sz="1400" b="1">
                <a:solidFill>
                  <a:prstClr val="black"/>
                </a:solidFill>
                <a:latin typeface="Arial Narrow" pitchFamily="34" charset="0"/>
              </a:rPr>
              <a:t>dan implikasinya terhadap perumahan dan permukiman: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1254125" y="5108576"/>
            <a:ext cx="6762750" cy="95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1246188" y="4970463"/>
            <a:ext cx="0" cy="7302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8016875" y="4851400"/>
            <a:ext cx="0" cy="254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34"/>
          <p:cNvSpPr txBox="1"/>
          <p:nvPr/>
        </p:nvSpPr>
        <p:spPr>
          <a:xfrm>
            <a:off x="1552575" y="5227639"/>
            <a:ext cx="2794000" cy="76993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0" b="1" dirty="0" err="1">
                <a:solidFill>
                  <a:prstClr val="white"/>
                </a:solidFill>
                <a:latin typeface="Arial Narrow" pitchFamily="34" charset="0"/>
              </a:rPr>
              <a:t>Ketidaksiapan</a:t>
            </a:r>
            <a:r>
              <a:rPr lang="en-US" sz="11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US" sz="1100" b="1" dirty="0" err="1">
                <a:solidFill>
                  <a:prstClr val="white"/>
                </a:solidFill>
                <a:latin typeface="Arial Narrow" pitchFamily="34" charset="0"/>
              </a:rPr>
              <a:t>kota</a:t>
            </a:r>
            <a:r>
              <a:rPr lang="en-US" sz="11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US" sz="1100" b="1" dirty="0" err="1">
                <a:solidFill>
                  <a:prstClr val="white"/>
                </a:solidFill>
                <a:latin typeface="Arial Narrow" pitchFamily="34" charset="0"/>
              </a:rPr>
              <a:t>menghadapi</a:t>
            </a:r>
            <a:r>
              <a:rPr lang="en-US" sz="11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US" sz="1100" b="1" dirty="0" err="1">
                <a:solidFill>
                  <a:prstClr val="white"/>
                </a:solidFill>
                <a:latin typeface="Arial Narrow" pitchFamily="34" charset="0"/>
              </a:rPr>
              <a:t>urbanisasi</a:t>
            </a:r>
            <a:r>
              <a:rPr lang="en-US" sz="1100" b="1" dirty="0">
                <a:solidFill>
                  <a:prstClr val="white"/>
                </a:solidFill>
                <a:latin typeface="Arial Narrow" pitchFamily="34" charset="0"/>
              </a:rPr>
              <a:t> b</a:t>
            </a:r>
            <a:r>
              <a:rPr lang="id-ID" sz="1100" b="1" dirty="0">
                <a:solidFill>
                  <a:prstClr val="white"/>
                </a:solidFill>
                <a:latin typeface="Arial Narrow" pitchFamily="34" charset="0"/>
              </a:rPr>
              <a:t>erpotensi menyebabkan semakin pesatnya pertumbuhan permukiman kumuh perkotaan dan terbatasanya pelayanan dasar perkotaan</a:t>
            </a:r>
          </a:p>
        </p:txBody>
      </p:sp>
      <p:sp>
        <p:nvSpPr>
          <p:cNvPr id="49" name="TextBox 35"/>
          <p:cNvSpPr txBox="1"/>
          <p:nvPr/>
        </p:nvSpPr>
        <p:spPr>
          <a:xfrm>
            <a:off x="4926013" y="5272089"/>
            <a:ext cx="4102100" cy="6000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3492" indent="-243492">
              <a:buFont typeface="Arial" panose="020B0604020202020204" pitchFamily="34" charset="0"/>
              <a:buChar char="•"/>
              <a:defRPr/>
            </a:pPr>
            <a:r>
              <a:rPr lang="id-ID" sz="1100" b="1" dirty="0">
                <a:solidFill>
                  <a:prstClr val="black"/>
                </a:solidFill>
                <a:latin typeface="Arial Narrow" pitchFamily="34" charset="0"/>
              </a:rPr>
              <a:t>Luas Kawasan Kumuh: 3</a:t>
            </a:r>
            <a:r>
              <a:rPr lang="en-US" sz="1100" b="1" dirty="0">
                <a:solidFill>
                  <a:prstClr val="black"/>
                </a:solidFill>
                <a:latin typeface="Arial Narrow" pitchFamily="34" charset="0"/>
              </a:rPr>
              <a:t>8.431</a:t>
            </a:r>
            <a:r>
              <a:rPr lang="id-ID" sz="1100" b="1" dirty="0">
                <a:solidFill>
                  <a:prstClr val="black"/>
                </a:solidFill>
                <a:latin typeface="Arial Narrow" pitchFamily="34" charset="0"/>
              </a:rPr>
              <a:t> Ha (eksisting, 2015)</a:t>
            </a:r>
          </a:p>
          <a:p>
            <a:pPr marL="243492" indent="-243492">
              <a:buFont typeface="Arial" panose="020B0604020202020204" pitchFamily="34" charset="0"/>
              <a:buChar char="•"/>
              <a:defRPr/>
            </a:pPr>
            <a:r>
              <a:rPr lang="id-ID" sz="1100" b="1" dirty="0">
                <a:solidFill>
                  <a:prstClr val="black"/>
                </a:solidFill>
                <a:latin typeface="Arial Narrow" pitchFamily="34" charset="0"/>
              </a:rPr>
              <a:t>Rumah Tangga Kumuh Perkotaan: 1</a:t>
            </a:r>
            <a:r>
              <a:rPr lang="en-US" sz="1100" b="1" dirty="0">
                <a:solidFill>
                  <a:prstClr val="black"/>
                </a:solidFill>
                <a:latin typeface="Arial Narrow" pitchFamily="34" charset="0"/>
              </a:rPr>
              <a:t>0</a:t>
            </a:r>
            <a:r>
              <a:rPr lang="id-ID" sz="1100" b="1" dirty="0">
                <a:solidFill>
                  <a:prstClr val="black"/>
                </a:solidFill>
                <a:latin typeface="Arial Narrow" pitchFamily="34" charset="0"/>
              </a:rPr>
              <a:t>,1%</a:t>
            </a:r>
            <a:r>
              <a:rPr lang="en-US" sz="11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1100" b="1" dirty="0" err="1">
                <a:solidFill>
                  <a:prstClr val="black"/>
                </a:solidFill>
                <a:latin typeface="Arial Narrow" pitchFamily="34" charset="0"/>
              </a:rPr>
              <a:t>atau</a:t>
            </a:r>
            <a:r>
              <a:rPr lang="en-US" sz="1100" b="1" dirty="0">
                <a:solidFill>
                  <a:prstClr val="black"/>
                </a:solidFill>
                <a:latin typeface="Arial Narrow" pitchFamily="34" charset="0"/>
              </a:rPr>
              <a:t> 9,6 </a:t>
            </a:r>
            <a:r>
              <a:rPr lang="en-US" sz="1100" b="1" dirty="0" err="1">
                <a:solidFill>
                  <a:prstClr val="black"/>
                </a:solidFill>
                <a:latin typeface="Arial Narrow" pitchFamily="34" charset="0"/>
              </a:rPr>
              <a:t>juta</a:t>
            </a:r>
            <a:r>
              <a:rPr lang="en-US" sz="11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1100" b="1" dirty="0" err="1">
                <a:solidFill>
                  <a:prstClr val="black"/>
                </a:solidFill>
                <a:latin typeface="Arial Narrow" pitchFamily="34" charset="0"/>
              </a:rPr>
              <a:t>rumah</a:t>
            </a:r>
            <a:r>
              <a:rPr lang="en-US" sz="11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1100" b="1" dirty="0" err="1">
                <a:solidFill>
                  <a:prstClr val="black"/>
                </a:solidFill>
                <a:latin typeface="Arial Narrow" pitchFamily="34" charset="0"/>
              </a:rPr>
              <a:t>tangga</a:t>
            </a:r>
            <a:r>
              <a:rPr lang="id-ID" sz="1100" b="1" dirty="0">
                <a:solidFill>
                  <a:prstClr val="black"/>
                </a:solidFill>
                <a:latin typeface="Arial Narrow" pitchFamily="34" charset="0"/>
              </a:rPr>
              <a:t> (Susenas, 2013)  </a:t>
            </a:r>
          </a:p>
        </p:txBody>
      </p:sp>
      <p:sp>
        <p:nvSpPr>
          <p:cNvPr id="50" name="Right Arrow 49"/>
          <p:cNvSpPr/>
          <p:nvPr/>
        </p:nvSpPr>
        <p:spPr>
          <a:xfrm>
            <a:off x="4411664" y="5365750"/>
            <a:ext cx="465137" cy="4445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id-ID" sz="140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108556" name="TextBox 2"/>
          <p:cNvSpPr txBox="1">
            <a:spLocks noChangeArrowheads="1"/>
          </p:cNvSpPr>
          <p:nvPr/>
        </p:nvSpPr>
        <p:spPr bwMode="auto">
          <a:xfrm>
            <a:off x="6286500" y="6169026"/>
            <a:ext cx="274320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i="1">
                <a:solidFill>
                  <a:prstClr val="black"/>
                </a:solidFill>
              </a:rPr>
              <a:t>Sumber:</a:t>
            </a:r>
            <a:r>
              <a:rPr lang="en-US" sz="1000" i="1">
                <a:solidFill>
                  <a:prstClr val="black"/>
                </a:solidFill>
              </a:rPr>
              <a:t> Bappenas, 2014</a:t>
            </a:r>
          </a:p>
        </p:txBody>
      </p:sp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992189" y="4062414"/>
          <a:ext cx="8127999" cy="92233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51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7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53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Pertumbuhan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Penduduk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Alami</a:t>
                      </a:r>
                      <a:endParaRPr lang="en-US" sz="1200" dirty="0">
                        <a:latin typeface="Calibri" panose="020F0502020204030204" pitchFamily="34" charset="0"/>
                      </a:endParaRPr>
                    </a:p>
                  </a:txBody>
                  <a:tcPr marL="77910" marR="77910" marT="38972" marB="389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Reklasifikasi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Desa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ke</a:t>
                      </a:r>
                      <a:r>
                        <a:rPr lang="en-US" sz="1200" baseline="0" dirty="0"/>
                        <a:t> Kota</a:t>
                      </a:r>
                      <a:endParaRPr lang="en-US" sz="1200" dirty="0">
                        <a:latin typeface="Calibri" panose="020F0502020204030204" pitchFamily="34" charset="0"/>
                      </a:endParaRPr>
                    </a:p>
                  </a:txBody>
                  <a:tcPr marL="77910" marR="77910" marT="38972" marB="389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Migrasi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Desa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ke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Kot</a:t>
                      </a:r>
                      <a:r>
                        <a:rPr lang="id-ID" sz="1200" dirty="0"/>
                        <a:t>a</a:t>
                      </a:r>
                      <a:endParaRPr lang="en-US" sz="1200" dirty="0">
                        <a:latin typeface="Calibri" panose="020F0502020204030204" pitchFamily="34" charset="0"/>
                      </a:endParaRPr>
                    </a:p>
                  </a:txBody>
                  <a:tcPr marL="77910" marR="77910" marT="38972" marB="3897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6803">
                <a:tc>
                  <a:txBody>
                    <a:bodyPr/>
                    <a:lstStyle/>
                    <a:p>
                      <a:r>
                        <a:rPr lang="en-US" sz="1200" dirty="0" err="1"/>
                        <a:t>Meningkatnya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kepadatan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permukiman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dan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perubahan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kebutuhan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rumah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untuk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rumah</a:t>
                      </a:r>
                      <a:r>
                        <a:rPr lang="en-US" sz="1200" baseline="0" dirty="0"/>
                        <a:t> </a:t>
                      </a:r>
                      <a:br>
                        <a:rPr lang="id-ID" sz="1200" baseline="0" dirty="0"/>
                      </a:br>
                      <a:r>
                        <a:rPr lang="en-US" sz="1200" baseline="0" dirty="0" err="1"/>
                        <a:t>tangga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perkotaan</a:t>
                      </a:r>
                      <a:endParaRPr lang="en-US" sz="1200" dirty="0">
                        <a:latin typeface="Calibri" panose="020F0502020204030204" pitchFamily="34" charset="0"/>
                      </a:endParaRPr>
                    </a:p>
                  </a:txBody>
                  <a:tcPr marL="77910" marR="77910" marT="38972" marB="38972"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Meningkatnya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kebutuhan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pelayanan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dasar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dan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sistem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pengelolaan</a:t>
                      </a:r>
                      <a:r>
                        <a:rPr lang="en-US" sz="1200" baseline="0" dirty="0"/>
                        <a:t> </a:t>
                      </a:r>
                      <a:r>
                        <a:rPr lang="id-ID" sz="1200" baseline="0" dirty="0"/>
                        <a:t>p</a:t>
                      </a:r>
                      <a:r>
                        <a:rPr lang="en-US" sz="1200" baseline="0" dirty="0" err="1"/>
                        <a:t>ermukiman</a:t>
                      </a:r>
                      <a:endParaRPr lang="en-US" sz="1200" dirty="0">
                        <a:latin typeface="Calibri" panose="020F0502020204030204" pitchFamily="34" charset="0"/>
                      </a:endParaRPr>
                    </a:p>
                  </a:txBody>
                  <a:tcPr marL="77910" marR="77910" marT="38972" marB="38972"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Meni</a:t>
                      </a:r>
                      <a:r>
                        <a:rPr lang="id-ID" sz="1200" dirty="0"/>
                        <a:t>n</a:t>
                      </a:r>
                      <a:r>
                        <a:rPr lang="en-US" sz="1200" dirty="0" err="1"/>
                        <a:t>gkatnya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kebutuhan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rumah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layak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dan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terjangkau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serta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rumah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baseline="0" dirty="0" err="1"/>
                        <a:t>sewa</a:t>
                      </a:r>
                      <a:endParaRPr lang="en-US" sz="1200" dirty="0">
                        <a:latin typeface="Calibri" panose="020F0502020204030204" pitchFamily="34" charset="0"/>
                      </a:endParaRPr>
                    </a:p>
                  </a:txBody>
                  <a:tcPr marL="77910" marR="77910" marT="38972" marB="3897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6" name="Straight Arrow Connector 55"/>
          <p:cNvCxnSpPr/>
          <p:nvPr/>
        </p:nvCxnSpPr>
        <p:spPr>
          <a:xfrm>
            <a:off x="1254125" y="5700713"/>
            <a:ext cx="29845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81000" y="6545264"/>
            <a:ext cx="9144000" cy="312737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1000" y="1"/>
            <a:ext cx="9144000" cy="906463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TextBox 8"/>
          <p:cNvSpPr txBox="1">
            <a:spLocks noChangeArrowheads="1"/>
          </p:cNvSpPr>
          <p:nvPr/>
        </p:nvSpPr>
        <p:spPr bwMode="auto">
          <a:xfrm>
            <a:off x="519113" y="41275"/>
            <a:ext cx="58658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575"/>
              </a:spcAft>
              <a:buSzPct val="200000"/>
              <a:defRPr/>
            </a:pPr>
            <a:r>
              <a:rPr lang="fi-FI" altLang="en-US" sz="1600" b="1" dirty="0">
                <a:solidFill>
                  <a:srgbClr val="000000"/>
                </a:solidFill>
                <a:latin typeface="Calibri"/>
              </a:rPr>
              <a:t>LATAR BELAKANG</a:t>
            </a:r>
          </a:p>
        </p:txBody>
      </p:sp>
      <p:sp>
        <p:nvSpPr>
          <p:cNvPr id="108576" name="TextBox 8"/>
          <p:cNvSpPr txBox="1">
            <a:spLocks noChangeArrowheads="1"/>
          </p:cNvSpPr>
          <p:nvPr/>
        </p:nvSpPr>
        <p:spPr bwMode="auto">
          <a:xfrm>
            <a:off x="533400" y="349251"/>
            <a:ext cx="899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200000"/>
            </a:pPr>
            <a:r>
              <a:rPr lang="fi-FI" altLang="id-ID" sz="2400" b="1">
                <a:solidFill>
                  <a:srgbClr val="000000"/>
                </a:solidFill>
                <a:latin typeface="Century Gothic" pitchFamily="34" charset="0"/>
                <a:cs typeface="Tahoma" pitchFamily="34" charset="0"/>
              </a:rPr>
              <a:t>ISU STRATEGIS DAN TANTANGAN</a:t>
            </a:r>
            <a:endParaRPr lang="nn-NO" altLang="id-ID" sz="2400" b="1">
              <a:solidFill>
                <a:srgbClr val="000000"/>
              </a:solidFill>
              <a:latin typeface="Century Gothic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962719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9B93C908-BBB7-4C82-B66A-D2FC896EC14F}"/>
              </a:ext>
            </a:extLst>
          </p:cNvPr>
          <p:cNvGrpSpPr>
            <a:grpSpLocks/>
          </p:cNvGrpSpPr>
          <p:nvPr/>
        </p:nvGrpSpPr>
        <p:grpSpPr bwMode="auto">
          <a:xfrm>
            <a:off x="329464" y="4532509"/>
            <a:ext cx="3458290" cy="1863268"/>
            <a:chOff x="3083" y="11779"/>
            <a:chExt cx="7981" cy="4586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1E86826-7189-4DC6-8811-B15853653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" y="11786"/>
              <a:ext cx="7966" cy="4571"/>
            </a:xfrm>
            <a:custGeom>
              <a:avLst/>
              <a:gdLst>
                <a:gd name="T0" fmla="+- 0 3090 3090"/>
                <a:gd name="T1" fmla="*/ T0 w 7966"/>
                <a:gd name="T2" fmla="+- 0 16357 11786"/>
                <a:gd name="T3" fmla="*/ 16357 h 4571"/>
                <a:gd name="T4" fmla="+- 0 11056 3090"/>
                <a:gd name="T5" fmla="*/ T4 w 7966"/>
                <a:gd name="T6" fmla="+- 0 16357 11786"/>
                <a:gd name="T7" fmla="*/ 16357 h 4571"/>
                <a:gd name="T8" fmla="+- 0 11056 3090"/>
                <a:gd name="T9" fmla="*/ T8 w 7966"/>
                <a:gd name="T10" fmla="+- 0 11786 11786"/>
                <a:gd name="T11" fmla="*/ 11786 h 4571"/>
                <a:gd name="T12" fmla="+- 0 3090 3090"/>
                <a:gd name="T13" fmla="*/ T12 w 7966"/>
                <a:gd name="T14" fmla="+- 0 11786 11786"/>
                <a:gd name="T15" fmla="*/ 11786 h 4571"/>
                <a:gd name="T16" fmla="+- 0 3090 3090"/>
                <a:gd name="T17" fmla="*/ T16 w 7966"/>
                <a:gd name="T18" fmla="+- 0 16357 11786"/>
                <a:gd name="T19" fmla="*/ 16357 h 457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966" h="4571">
                  <a:moveTo>
                    <a:pt x="0" y="4571"/>
                  </a:moveTo>
                  <a:lnTo>
                    <a:pt x="7966" y="4571"/>
                  </a:lnTo>
                  <a:lnTo>
                    <a:pt x="7966" y="0"/>
                  </a:lnTo>
                  <a:lnTo>
                    <a:pt x="0" y="0"/>
                  </a:lnTo>
                  <a:lnTo>
                    <a:pt x="0" y="4571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41" name="Picture 17">
              <a:extLst>
                <a:ext uri="{FF2B5EF4-FFF2-40B4-BE49-F238E27FC236}">
                  <a16:creationId xmlns:a16="http://schemas.microsoft.com/office/drawing/2014/main" id="{5CFA55DC-D7F3-4232-9D56-0D8600FA5B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7" y="11891"/>
              <a:ext cx="7786" cy="4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F29000B-DD79-4FAD-964C-9F538BBCAA67}"/>
              </a:ext>
            </a:extLst>
          </p:cNvPr>
          <p:cNvGrpSpPr/>
          <p:nvPr/>
        </p:nvGrpSpPr>
        <p:grpSpPr>
          <a:xfrm>
            <a:off x="312629" y="932743"/>
            <a:ext cx="3445595" cy="3035734"/>
            <a:chOff x="288824" y="1448375"/>
            <a:chExt cx="3735388" cy="3291055"/>
          </a:xfrm>
        </p:grpSpPr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9A0EE5A6-F1F6-474A-B6ED-FFD10B4BC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825" y="1927969"/>
              <a:ext cx="3735387" cy="2811461"/>
              <a:chOff x="4602" y="-4426"/>
              <a:chExt cx="5882" cy="4427"/>
            </a:xfrm>
          </p:grpSpPr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D23B19C5-5637-4ACE-9449-90F617DF5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-4426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9DFAD7D9-B974-4C58-8420-C234AF9E9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" y="-984"/>
                <a:ext cx="3062" cy="964"/>
              </a:xfrm>
              <a:custGeom>
                <a:avLst/>
                <a:gdLst>
                  <a:gd name="T0" fmla="+- 0 4748 4748"/>
                  <a:gd name="T1" fmla="*/ T0 w 3062"/>
                  <a:gd name="T2" fmla="+- 0 -20 -984"/>
                  <a:gd name="T3" fmla="*/ -20 h 964"/>
                  <a:gd name="T4" fmla="+- 0 7810 4748"/>
                  <a:gd name="T5" fmla="*/ T4 w 3062"/>
                  <a:gd name="T6" fmla="+- 0 -20 -984"/>
                  <a:gd name="T7" fmla="*/ -20 h 964"/>
                  <a:gd name="T8" fmla="+- 0 7810 4748"/>
                  <a:gd name="T9" fmla="*/ T8 w 3062"/>
                  <a:gd name="T10" fmla="+- 0 -984 -984"/>
                  <a:gd name="T11" fmla="*/ -984 h 964"/>
                  <a:gd name="T12" fmla="+- 0 4748 4748"/>
                  <a:gd name="T13" fmla="*/ T12 w 3062"/>
                  <a:gd name="T14" fmla="+- 0 -984 -984"/>
                  <a:gd name="T15" fmla="*/ -984 h 964"/>
                  <a:gd name="T16" fmla="+- 0 4748 4748"/>
                  <a:gd name="T17" fmla="*/ T16 w 3062"/>
                  <a:gd name="T18" fmla="+- 0 -20 -984"/>
                  <a:gd name="T19" fmla="*/ -20 h 96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3062" h="964">
                    <a:moveTo>
                      <a:pt x="0" y="964"/>
                    </a:moveTo>
                    <a:lnTo>
                      <a:pt x="3062" y="964"/>
                    </a:lnTo>
                    <a:lnTo>
                      <a:pt x="3062" y="0"/>
                    </a:lnTo>
                    <a:lnTo>
                      <a:pt x="0" y="0"/>
                    </a:lnTo>
                    <a:lnTo>
                      <a:pt x="0" y="9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35BC40C1-B8E2-4DEF-BE03-73268DA9D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44238383-814B-4E15-B72A-2E7877B0A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A1B488B7-4796-431E-93A9-BCD63582E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6A169EB8-FA2B-40A7-9B92-5F7E933B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038" name="Picture 14">
                <a:extLst>
                  <a:ext uri="{FF2B5EF4-FFF2-40B4-BE49-F238E27FC236}">
                    <a16:creationId xmlns:a16="http://schemas.microsoft.com/office/drawing/2014/main" id="{4F558C76-AF67-4121-AB90-6A8DF8005BD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53" y="-4382"/>
                <a:ext cx="5737" cy="42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BE5E1FA-250E-48E7-BC1E-6438950EC47E}"/>
                </a:ext>
              </a:extLst>
            </p:cNvPr>
            <p:cNvSpPr/>
            <p:nvPr/>
          </p:nvSpPr>
          <p:spPr>
            <a:xfrm>
              <a:off x="288824" y="1448375"/>
              <a:ext cx="3735386" cy="46166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Arial Narrow" panose="020B0606020202030204" pitchFamily="34" charset="0"/>
                </a:rPr>
                <a:t>KETERHUBUNGAN ANTAR PERSIL DALAM PERUMAHAN DALAM SKALA KAWASAN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56608F7-3D23-47FC-9D2F-BDE7BCCACDC0}"/>
              </a:ext>
            </a:extLst>
          </p:cNvPr>
          <p:cNvGrpSpPr/>
          <p:nvPr/>
        </p:nvGrpSpPr>
        <p:grpSpPr>
          <a:xfrm>
            <a:off x="4244943" y="932743"/>
            <a:ext cx="4989049" cy="5463034"/>
            <a:chOff x="4253142" y="991227"/>
            <a:chExt cx="4989049" cy="5463034"/>
          </a:xfrm>
        </p:grpSpPr>
        <p:grpSp>
          <p:nvGrpSpPr>
            <p:cNvPr id="18" name="Group 18">
              <a:extLst>
                <a:ext uri="{FF2B5EF4-FFF2-40B4-BE49-F238E27FC236}">
                  <a16:creationId xmlns:a16="http://schemas.microsoft.com/office/drawing/2014/main" id="{05B3AB2B-C4F4-49A6-8728-59CAFC65E1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53142" y="1472491"/>
              <a:ext cx="4989049" cy="4981770"/>
              <a:chOff x="3089" y="1656"/>
              <a:chExt cx="7952" cy="9104"/>
            </a:xfrm>
          </p:grpSpPr>
          <p:sp>
            <p:nvSpPr>
              <p:cNvPr id="19" name="Freeform 19">
                <a:extLst>
                  <a:ext uri="{FF2B5EF4-FFF2-40B4-BE49-F238E27FC236}">
                    <a16:creationId xmlns:a16="http://schemas.microsoft.com/office/drawing/2014/main" id="{1A9721B6-68E0-434C-BCB7-0D6B460D2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1656"/>
                <a:ext cx="7952" cy="9104"/>
              </a:xfrm>
              <a:custGeom>
                <a:avLst/>
                <a:gdLst>
                  <a:gd name="T0" fmla="+- 0 3089 3089"/>
                  <a:gd name="T1" fmla="*/ T0 w 7952"/>
                  <a:gd name="T2" fmla="+- 0 10760 1656"/>
                  <a:gd name="T3" fmla="*/ 10760 h 9104"/>
                  <a:gd name="T4" fmla="+- 0 11041 3089"/>
                  <a:gd name="T5" fmla="*/ T4 w 7952"/>
                  <a:gd name="T6" fmla="+- 0 10760 1656"/>
                  <a:gd name="T7" fmla="*/ 10760 h 9104"/>
                  <a:gd name="T8" fmla="+- 0 11041 3089"/>
                  <a:gd name="T9" fmla="*/ T8 w 7952"/>
                  <a:gd name="T10" fmla="+- 0 1656 1656"/>
                  <a:gd name="T11" fmla="*/ 1656 h 9104"/>
                  <a:gd name="T12" fmla="+- 0 3089 3089"/>
                  <a:gd name="T13" fmla="*/ T12 w 7952"/>
                  <a:gd name="T14" fmla="+- 0 1656 1656"/>
                  <a:gd name="T15" fmla="*/ 1656 h 9104"/>
                  <a:gd name="T16" fmla="+- 0 3089 3089"/>
                  <a:gd name="T17" fmla="*/ T16 w 7952"/>
                  <a:gd name="T18" fmla="+- 0 10760 1656"/>
                  <a:gd name="T19" fmla="*/ 10760 h 910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7952" h="9104">
                    <a:moveTo>
                      <a:pt x="0" y="9104"/>
                    </a:moveTo>
                    <a:lnTo>
                      <a:pt x="7952" y="9104"/>
                    </a:lnTo>
                    <a:lnTo>
                      <a:pt x="7952" y="0"/>
                    </a:lnTo>
                    <a:lnTo>
                      <a:pt x="0" y="0"/>
                    </a:lnTo>
                    <a:lnTo>
                      <a:pt x="0" y="9104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044" name="Picture 20">
                <a:extLst>
                  <a:ext uri="{FF2B5EF4-FFF2-40B4-BE49-F238E27FC236}">
                    <a16:creationId xmlns:a16="http://schemas.microsoft.com/office/drawing/2014/main" id="{FC83DC33-9A2C-49BD-BC26-918499BBB7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8" y="1922"/>
                <a:ext cx="7475" cy="42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5" name="Picture 21">
                <a:extLst>
                  <a:ext uri="{FF2B5EF4-FFF2-40B4-BE49-F238E27FC236}">
                    <a16:creationId xmlns:a16="http://schemas.microsoft.com/office/drawing/2014/main" id="{949733CA-9157-411A-91C1-75A0A4A38C1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" y="6439"/>
                <a:ext cx="7133" cy="42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881B40B-9D59-4B3F-B1BB-DF126040E880}"/>
                </a:ext>
              </a:extLst>
            </p:cNvPr>
            <p:cNvSpPr/>
            <p:nvPr/>
          </p:nvSpPr>
          <p:spPr>
            <a:xfrm>
              <a:off x="4253142" y="991227"/>
              <a:ext cx="4989049" cy="46166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Arial Narrow" panose="020B0606020202030204" pitchFamily="34" charset="0"/>
                </a:rPr>
                <a:t>KUALITAS PERMUKAAN JALAN, MENGACU DAN MENYESUAIKAN DENGAN STANDAR PELAYANAN MINIMAL JALAN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20487209-0596-438B-AE0F-1C8FF0E5ECED}"/>
              </a:ext>
            </a:extLst>
          </p:cNvPr>
          <p:cNvSpPr/>
          <p:nvPr/>
        </p:nvSpPr>
        <p:spPr>
          <a:xfrm>
            <a:off x="7337319" y="6097898"/>
            <a:ext cx="18966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Jalan Aspal dan Beton/Penmac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92DCEC3-AFB2-4625-A120-6B523EF6E865}"/>
              </a:ext>
            </a:extLst>
          </p:cNvPr>
          <p:cNvSpPr/>
          <p:nvPr/>
        </p:nvSpPr>
        <p:spPr>
          <a:xfrm>
            <a:off x="332669" y="4062303"/>
            <a:ext cx="3445593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25406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Arial Narrow" panose="020B0606020202030204" pitchFamily="34" charset="0"/>
              </a:rPr>
              <a:t>KETERHUBUNGAN ANTAR PERSIL DALAM PERUMAHAN DALAM SKALA KAWASAN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446BA98-4BA4-4DFB-B25B-C1EB23145C7B}"/>
              </a:ext>
            </a:extLst>
          </p:cNvPr>
          <p:cNvSpPr/>
          <p:nvPr/>
        </p:nvSpPr>
        <p:spPr>
          <a:xfrm>
            <a:off x="1782104" y="6165304"/>
            <a:ext cx="158889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Jalan Dengan Perkerasan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9184365-E612-4906-962A-F1BC62E21350}"/>
              </a:ext>
            </a:extLst>
          </p:cNvPr>
          <p:cNvSpPr/>
          <p:nvPr/>
        </p:nvSpPr>
        <p:spPr>
          <a:xfrm>
            <a:off x="264661" y="6406694"/>
            <a:ext cx="93766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Sumber</a:t>
            </a:r>
            <a:r>
              <a:rPr lang="en-US" sz="1000" dirty="0"/>
              <a:t> : </a:t>
            </a:r>
            <a:r>
              <a:rPr lang="en-US" sz="1000" dirty="0" err="1"/>
              <a:t>Peraturan</a:t>
            </a:r>
            <a:r>
              <a:rPr lang="en-US" sz="1000" dirty="0"/>
              <a:t> Menteri </a:t>
            </a:r>
            <a:r>
              <a:rPr lang="en-US" sz="1000" dirty="0" err="1"/>
              <a:t>Pekerjaan</a:t>
            </a:r>
            <a:r>
              <a:rPr lang="en-US" sz="1000" dirty="0"/>
              <a:t> </a:t>
            </a:r>
            <a:r>
              <a:rPr lang="en-US" sz="1000" dirty="0" err="1"/>
              <a:t>Umum</a:t>
            </a:r>
            <a:r>
              <a:rPr lang="en-US" sz="1000" dirty="0"/>
              <a:t> </a:t>
            </a:r>
            <a:r>
              <a:rPr lang="en-US" sz="1000" dirty="0" err="1"/>
              <a:t>Nomor</a:t>
            </a:r>
            <a:r>
              <a:rPr lang="en-US" sz="1000" dirty="0"/>
              <a:t> 14/PRT/M/2018  </a:t>
            </a:r>
            <a:r>
              <a:rPr lang="en-US" sz="1000" dirty="0" err="1"/>
              <a:t>tentang</a:t>
            </a:r>
            <a:r>
              <a:rPr lang="en-US" sz="1000" dirty="0"/>
              <a:t> </a:t>
            </a:r>
            <a:r>
              <a:rPr lang="en-US" sz="1000" dirty="0" err="1"/>
              <a:t>Pencegahan</a:t>
            </a:r>
            <a:r>
              <a:rPr lang="en-US" sz="1000" dirty="0"/>
              <a:t> dan </a:t>
            </a:r>
            <a:r>
              <a:rPr lang="en-US" sz="1000" dirty="0" err="1"/>
              <a:t>Peningkatan</a:t>
            </a:r>
            <a:r>
              <a:rPr lang="en-US" sz="1000" dirty="0"/>
              <a:t> </a:t>
            </a:r>
            <a:r>
              <a:rPr lang="en-US" sz="1000" dirty="0" err="1"/>
              <a:t>Kualitas</a:t>
            </a:r>
            <a:r>
              <a:rPr lang="en-US" sz="1000" dirty="0"/>
              <a:t> </a:t>
            </a:r>
            <a:r>
              <a:rPr lang="en-US" sz="1000" dirty="0" err="1"/>
              <a:t>Terhadap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</a:t>
            </a:r>
            <a:r>
              <a:rPr lang="en-US" sz="1000" dirty="0" err="1"/>
              <a:t>Kumuh</a:t>
            </a:r>
            <a:r>
              <a:rPr lang="en-US" sz="1000" dirty="0"/>
              <a:t> dan </a:t>
            </a:r>
            <a:r>
              <a:rPr lang="en-US" sz="1000" dirty="0" err="1"/>
              <a:t>Permukiman</a:t>
            </a:r>
            <a:r>
              <a:rPr lang="en-US" sz="1000" dirty="0"/>
              <a:t>  </a:t>
            </a:r>
            <a:br>
              <a:rPr lang="en-US" sz="1000" dirty="0"/>
            </a:br>
            <a:r>
              <a:rPr lang="en-US" sz="1000" dirty="0"/>
              <a:t>                 </a:t>
            </a:r>
            <a:r>
              <a:rPr lang="en-US" sz="1000" dirty="0" err="1"/>
              <a:t>Kumuh</a:t>
            </a:r>
            <a:endParaRPr lang="en-US" sz="100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8D03C92-B35A-4318-BF51-D2415B978FD8}"/>
              </a:ext>
            </a:extLst>
          </p:cNvPr>
          <p:cNvGrpSpPr/>
          <p:nvPr/>
        </p:nvGrpSpPr>
        <p:grpSpPr>
          <a:xfrm>
            <a:off x="105900" y="51222"/>
            <a:ext cx="8202078" cy="828963"/>
            <a:chOff x="90519" y="78228"/>
            <a:chExt cx="8202078" cy="82896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07DBDD2-F6F6-4EB2-B74B-34D2C7933F9B}"/>
                </a:ext>
              </a:extLst>
            </p:cNvPr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34" name="Round Same Side Corner Rectangle 17">
                <a:extLst>
                  <a:ext uri="{FF2B5EF4-FFF2-40B4-BE49-F238E27FC236}">
                    <a16:creationId xmlns:a16="http://schemas.microsoft.com/office/drawing/2014/main" id="{185AB009-CC34-4846-A656-929E0E57E005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5" name="Round Same Side Corner Rectangle 17">
                <a:extLst>
                  <a:ext uri="{FF2B5EF4-FFF2-40B4-BE49-F238E27FC236}">
                    <a16:creationId xmlns:a16="http://schemas.microsoft.com/office/drawing/2014/main" id="{EC4476D0-EAA3-4AC2-B0FE-A9BA6A7C2CC0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33" name="TextBox 20">
              <a:extLst>
                <a:ext uri="{FF2B5EF4-FFF2-40B4-BE49-F238E27FC236}">
                  <a16:creationId xmlns:a16="http://schemas.microsoft.com/office/drawing/2014/main" id="{36190E54-52D4-43E0-9877-87081683F4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PRASARANA JALAN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24605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756608F7-3D23-47FC-9D2F-BDE7BCCACDC0}"/>
              </a:ext>
            </a:extLst>
          </p:cNvPr>
          <p:cNvGrpSpPr/>
          <p:nvPr/>
        </p:nvGrpSpPr>
        <p:grpSpPr>
          <a:xfrm>
            <a:off x="4244943" y="932743"/>
            <a:ext cx="4989049" cy="5463034"/>
            <a:chOff x="4253142" y="991227"/>
            <a:chExt cx="4989049" cy="5463034"/>
          </a:xfrm>
        </p:grpSpPr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1A9721B6-68E0-434C-BCB7-0D6B460D2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142" y="1472491"/>
              <a:ext cx="4989049" cy="4981770"/>
            </a:xfrm>
            <a:custGeom>
              <a:avLst/>
              <a:gdLst>
                <a:gd name="T0" fmla="+- 0 3089 3089"/>
                <a:gd name="T1" fmla="*/ T0 w 7952"/>
                <a:gd name="T2" fmla="+- 0 10760 1656"/>
                <a:gd name="T3" fmla="*/ 10760 h 9104"/>
                <a:gd name="T4" fmla="+- 0 11041 3089"/>
                <a:gd name="T5" fmla="*/ T4 w 7952"/>
                <a:gd name="T6" fmla="+- 0 10760 1656"/>
                <a:gd name="T7" fmla="*/ 10760 h 9104"/>
                <a:gd name="T8" fmla="+- 0 11041 3089"/>
                <a:gd name="T9" fmla="*/ T8 w 7952"/>
                <a:gd name="T10" fmla="+- 0 1656 1656"/>
                <a:gd name="T11" fmla="*/ 1656 h 9104"/>
                <a:gd name="T12" fmla="+- 0 3089 3089"/>
                <a:gd name="T13" fmla="*/ T12 w 7952"/>
                <a:gd name="T14" fmla="+- 0 1656 1656"/>
                <a:gd name="T15" fmla="*/ 1656 h 9104"/>
                <a:gd name="T16" fmla="+- 0 3089 3089"/>
                <a:gd name="T17" fmla="*/ T16 w 7952"/>
                <a:gd name="T18" fmla="+- 0 10760 1656"/>
                <a:gd name="T19" fmla="*/ 10760 h 910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952" h="9104">
                  <a:moveTo>
                    <a:pt x="0" y="9104"/>
                  </a:moveTo>
                  <a:lnTo>
                    <a:pt x="7952" y="9104"/>
                  </a:lnTo>
                  <a:lnTo>
                    <a:pt x="7952" y="0"/>
                  </a:lnTo>
                  <a:lnTo>
                    <a:pt x="0" y="0"/>
                  </a:lnTo>
                  <a:lnTo>
                    <a:pt x="0" y="9104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881B40B-9D59-4B3F-B1BB-DF126040E880}"/>
                </a:ext>
              </a:extLst>
            </p:cNvPr>
            <p:cNvSpPr/>
            <p:nvPr/>
          </p:nvSpPr>
          <p:spPr>
            <a:xfrm>
              <a:off x="4253142" y="991227"/>
              <a:ext cx="4989049" cy="33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latin typeface="Arial Narrow" panose="020B0606020202030204" pitchFamily="34" charset="0"/>
                </a:rPr>
                <a:t>SARANA DRAINASE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3CDC113-D6FC-4B7D-967A-2E0950335738}"/>
              </a:ext>
            </a:extLst>
          </p:cNvPr>
          <p:cNvGrpSpPr/>
          <p:nvPr/>
        </p:nvGrpSpPr>
        <p:grpSpPr>
          <a:xfrm>
            <a:off x="281200" y="919269"/>
            <a:ext cx="3445595" cy="3035734"/>
            <a:chOff x="312629" y="932743"/>
            <a:chExt cx="3445595" cy="3035734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F29000B-DD79-4FAD-964C-9F538BBCAA67}"/>
                </a:ext>
              </a:extLst>
            </p:cNvPr>
            <p:cNvGrpSpPr/>
            <p:nvPr/>
          </p:nvGrpSpPr>
          <p:grpSpPr>
            <a:xfrm>
              <a:off x="312629" y="932743"/>
              <a:ext cx="3445595" cy="3035734"/>
              <a:chOff x="288824" y="1448375"/>
              <a:chExt cx="3735388" cy="3291055"/>
            </a:xfrm>
          </p:grpSpPr>
          <p:grpSp>
            <p:nvGrpSpPr>
              <p:cNvPr id="9" name="Group 7">
                <a:extLst>
                  <a:ext uri="{FF2B5EF4-FFF2-40B4-BE49-F238E27FC236}">
                    <a16:creationId xmlns:a16="http://schemas.microsoft.com/office/drawing/2014/main" id="{9A0EE5A6-F1F6-474A-B6ED-FFD10B4BC4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8825" y="1927969"/>
                <a:ext cx="3735387" cy="2811461"/>
                <a:chOff x="4602" y="-4426"/>
                <a:chExt cx="5882" cy="4427"/>
              </a:xfrm>
            </p:grpSpPr>
            <p:sp>
              <p:nvSpPr>
                <p:cNvPr id="10" name="Freeform 8">
                  <a:extLst>
                    <a:ext uri="{FF2B5EF4-FFF2-40B4-BE49-F238E27FC236}">
                      <a16:creationId xmlns:a16="http://schemas.microsoft.com/office/drawing/2014/main" id="{D23B19C5-5637-4ACE-9449-90F617DF58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2" y="-4426"/>
                  <a:ext cx="5882" cy="4427"/>
                </a:xfrm>
                <a:custGeom>
                  <a:avLst/>
                  <a:gdLst>
                    <a:gd name="T0" fmla="+- 0 4602 4602"/>
                    <a:gd name="T1" fmla="*/ T0 w 5882"/>
                    <a:gd name="T2" fmla="+- 0 1 -4426"/>
                    <a:gd name="T3" fmla="*/ 1 h 4427"/>
                    <a:gd name="T4" fmla="+- 0 10484 4602"/>
                    <a:gd name="T5" fmla="*/ T4 w 5882"/>
                    <a:gd name="T6" fmla="+- 0 1 -4426"/>
                    <a:gd name="T7" fmla="*/ 1 h 4427"/>
                    <a:gd name="T8" fmla="+- 0 10484 4602"/>
                    <a:gd name="T9" fmla="*/ T8 w 5882"/>
                    <a:gd name="T10" fmla="+- 0 -4426 -4426"/>
                    <a:gd name="T11" fmla="*/ -4426 h 4427"/>
                    <a:gd name="T12" fmla="+- 0 4602 4602"/>
                    <a:gd name="T13" fmla="*/ T12 w 5882"/>
                    <a:gd name="T14" fmla="+- 0 -4426 -4426"/>
                    <a:gd name="T15" fmla="*/ -4426 h 4427"/>
                    <a:gd name="T16" fmla="+- 0 4602 4602"/>
                    <a:gd name="T17" fmla="*/ T16 w 5882"/>
                    <a:gd name="T18" fmla="+- 0 1 -4426"/>
                    <a:gd name="T19" fmla="*/ 1 h 442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5882" h="4427">
                      <a:moveTo>
                        <a:pt x="0" y="4427"/>
                      </a:moveTo>
                      <a:lnTo>
                        <a:pt x="5882" y="4427"/>
                      </a:lnTo>
                      <a:lnTo>
                        <a:pt x="5882" y="0"/>
                      </a:lnTo>
                      <a:lnTo>
                        <a:pt x="0" y="0"/>
                      </a:lnTo>
                      <a:lnTo>
                        <a:pt x="0" y="442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" name="Freeform 9">
                  <a:extLst>
                    <a:ext uri="{FF2B5EF4-FFF2-40B4-BE49-F238E27FC236}">
                      <a16:creationId xmlns:a16="http://schemas.microsoft.com/office/drawing/2014/main" id="{9DFAD7D9-B974-4C58-8420-C234AF9E9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8" y="-984"/>
                  <a:ext cx="3062" cy="964"/>
                </a:xfrm>
                <a:custGeom>
                  <a:avLst/>
                  <a:gdLst>
                    <a:gd name="T0" fmla="+- 0 4748 4748"/>
                    <a:gd name="T1" fmla="*/ T0 w 3062"/>
                    <a:gd name="T2" fmla="+- 0 -20 -984"/>
                    <a:gd name="T3" fmla="*/ -20 h 964"/>
                    <a:gd name="T4" fmla="+- 0 7810 4748"/>
                    <a:gd name="T5" fmla="*/ T4 w 3062"/>
                    <a:gd name="T6" fmla="+- 0 -20 -984"/>
                    <a:gd name="T7" fmla="*/ -20 h 964"/>
                    <a:gd name="T8" fmla="+- 0 7810 4748"/>
                    <a:gd name="T9" fmla="*/ T8 w 3062"/>
                    <a:gd name="T10" fmla="+- 0 -984 -984"/>
                    <a:gd name="T11" fmla="*/ -984 h 964"/>
                    <a:gd name="T12" fmla="+- 0 4748 4748"/>
                    <a:gd name="T13" fmla="*/ T12 w 3062"/>
                    <a:gd name="T14" fmla="+- 0 -984 -984"/>
                    <a:gd name="T15" fmla="*/ -984 h 964"/>
                    <a:gd name="T16" fmla="+- 0 4748 4748"/>
                    <a:gd name="T17" fmla="*/ T16 w 3062"/>
                    <a:gd name="T18" fmla="+- 0 -20 -984"/>
                    <a:gd name="T19" fmla="*/ -20 h 96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3062" h="964">
                      <a:moveTo>
                        <a:pt x="0" y="964"/>
                      </a:moveTo>
                      <a:lnTo>
                        <a:pt x="3062" y="964"/>
                      </a:lnTo>
                      <a:lnTo>
                        <a:pt x="3062" y="0"/>
                      </a:lnTo>
                      <a:lnTo>
                        <a:pt x="0" y="0"/>
                      </a:lnTo>
                      <a:lnTo>
                        <a:pt x="0" y="9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" name="Freeform 10">
                  <a:extLst>
                    <a:ext uri="{FF2B5EF4-FFF2-40B4-BE49-F238E27FC236}">
                      <a16:creationId xmlns:a16="http://schemas.microsoft.com/office/drawing/2014/main" id="{35BC40C1-B8E2-4DEF-BE03-73268DA9DD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5" y="-2064"/>
                  <a:ext cx="270" cy="217"/>
                </a:xfrm>
                <a:custGeom>
                  <a:avLst/>
                  <a:gdLst>
                    <a:gd name="T0" fmla="+- 0 4955 4955"/>
                    <a:gd name="T1" fmla="*/ T0 w 270"/>
                    <a:gd name="T2" fmla="+- 0 -1847 -2064"/>
                    <a:gd name="T3" fmla="*/ -1847 h 217"/>
                    <a:gd name="T4" fmla="+- 0 5225 4955"/>
                    <a:gd name="T5" fmla="*/ T4 w 270"/>
                    <a:gd name="T6" fmla="+- 0 -1847 -2064"/>
                    <a:gd name="T7" fmla="*/ -1847 h 217"/>
                    <a:gd name="T8" fmla="+- 0 5225 4955"/>
                    <a:gd name="T9" fmla="*/ T8 w 270"/>
                    <a:gd name="T10" fmla="+- 0 -2064 -2064"/>
                    <a:gd name="T11" fmla="*/ -2064 h 217"/>
                    <a:gd name="T12" fmla="+- 0 4955 4955"/>
                    <a:gd name="T13" fmla="*/ T12 w 270"/>
                    <a:gd name="T14" fmla="+- 0 -2064 -2064"/>
                    <a:gd name="T15" fmla="*/ -2064 h 217"/>
                    <a:gd name="T16" fmla="+- 0 4955 4955"/>
                    <a:gd name="T17" fmla="*/ T16 w 270"/>
                    <a:gd name="T18" fmla="+- 0 -1847 -2064"/>
                    <a:gd name="T19" fmla="*/ -1847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70" h="217">
                      <a:moveTo>
                        <a:pt x="0" y="217"/>
                      </a:moveTo>
                      <a:lnTo>
                        <a:pt x="270" y="217"/>
                      </a:lnTo>
                      <a:lnTo>
                        <a:pt x="270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" name="Freeform 11">
                  <a:extLst>
                    <a:ext uri="{FF2B5EF4-FFF2-40B4-BE49-F238E27FC236}">
                      <a16:creationId xmlns:a16="http://schemas.microsoft.com/office/drawing/2014/main" id="{44238383-814B-4E15-B72A-2E7877B0A5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8" y="-1292"/>
                  <a:ext cx="269" cy="217"/>
                </a:xfrm>
                <a:custGeom>
                  <a:avLst/>
                  <a:gdLst>
                    <a:gd name="T0" fmla="+- 0 5958 5958"/>
                    <a:gd name="T1" fmla="*/ T0 w 269"/>
                    <a:gd name="T2" fmla="+- 0 -1075 -1292"/>
                    <a:gd name="T3" fmla="*/ -1075 h 217"/>
                    <a:gd name="T4" fmla="+- 0 6227 5958"/>
                    <a:gd name="T5" fmla="*/ T4 w 269"/>
                    <a:gd name="T6" fmla="+- 0 -1075 -1292"/>
                    <a:gd name="T7" fmla="*/ -1075 h 217"/>
                    <a:gd name="T8" fmla="+- 0 6227 5958"/>
                    <a:gd name="T9" fmla="*/ T8 w 269"/>
                    <a:gd name="T10" fmla="+- 0 -1292 -1292"/>
                    <a:gd name="T11" fmla="*/ -1292 h 217"/>
                    <a:gd name="T12" fmla="+- 0 5958 5958"/>
                    <a:gd name="T13" fmla="*/ T12 w 269"/>
                    <a:gd name="T14" fmla="+- 0 -1292 -1292"/>
                    <a:gd name="T15" fmla="*/ -1292 h 217"/>
                    <a:gd name="T16" fmla="+- 0 5958 5958"/>
                    <a:gd name="T17" fmla="*/ T16 w 269"/>
                    <a:gd name="T18" fmla="+- 0 -1075 -1292"/>
                    <a:gd name="T19" fmla="*/ -1075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" name="Freeform 12">
                  <a:extLst>
                    <a:ext uri="{FF2B5EF4-FFF2-40B4-BE49-F238E27FC236}">
                      <a16:creationId xmlns:a16="http://schemas.microsoft.com/office/drawing/2014/main" id="{A1B488B7-4796-431E-93A9-BCD63582ED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8" y="-3813"/>
                  <a:ext cx="269" cy="217"/>
                </a:xfrm>
                <a:custGeom>
                  <a:avLst/>
                  <a:gdLst>
                    <a:gd name="T0" fmla="+- 0 5428 5428"/>
                    <a:gd name="T1" fmla="*/ T0 w 269"/>
                    <a:gd name="T2" fmla="+- 0 -3596 -3813"/>
                    <a:gd name="T3" fmla="*/ -3596 h 217"/>
                    <a:gd name="T4" fmla="+- 0 5697 5428"/>
                    <a:gd name="T5" fmla="*/ T4 w 269"/>
                    <a:gd name="T6" fmla="+- 0 -3596 -3813"/>
                    <a:gd name="T7" fmla="*/ -3596 h 217"/>
                    <a:gd name="T8" fmla="+- 0 5697 5428"/>
                    <a:gd name="T9" fmla="*/ T8 w 269"/>
                    <a:gd name="T10" fmla="+- 0 -3813 -3813"/>
                    <a:gd name="T11" fmla="*/ -3813 h 217"/>
                    <a:gd name="T12" fmla="+- 0 5428 5428"/>
                    <a:gd name="T13" fmla="*/ T12 w 269"/>
                    <a:gd name="T14" fmla="+- 0 -3813 -3813"/>
                    <a:gd name="T15" fmla="*/ -3813 h 217"/>
                    <a:gd name="T16" fmla="+- 0 5428 5428"/>
                    <a:gd name="T17" fmla="*/ T16 w 269"/>
                    <a:gd name="T18" fmla="+- 0 -3596 -3813"/>
                    <a:gd name="T19" fmla="*/ -3596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" name="Freeform 13">
                  <a:extLst>
                    <a:ext uri="{FF2B5EF4-FFF2-40B4-BE49-F238E27FC236}">
                      <a16:creationId xmlns:a16="http://schemas.microsoft.com/office/drawing/2014/main" id="{6A169EB8-FA2B-40A7-9B92-5F7E933B88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1" y="-3251"/>
                  <a:ext cx="270" cy="218"/>
                </a:xfrm>
                <a:custGeom>
                  <a:avLst/>
                  <a:gdLst>
                    <a:gd name="T0" fmla="+- 0 9501 9501"/>
                    <a:gd name="T1" fmla="*/ T0 w 270"/>
                    <a:gd name="T2" fmla="+- 0 -3033 -3251"/>
                    <a:gd name="T3" fmla="*/ -3033 h 218"/>
                    <a:gd name="T4" fmla="+- 0 9771 9501"/>
                    <a:gd name="T5" fmla="*/ T4 w 270"/>
                    <a:gd name="T6" fmla="+- 0 -3033 -3251"/>
                    <a:gd name="T7" fmla="*/ -3033 h 218"/>
                    <a:gd name="T8" fmla="+- 0 9771 9501"/>
                    <a:gd name="T9" fmla="*/ T8 w 270"/>
                    <a:gd name="T10" fmla="+- 0 -3251 -3251"/>
                    <a:gd name="T11" fmla="*/ -3251 h 218"/>
                    <a:gd name="T12" fmla="+- 0 9501 9501"/>
                    <a:gd name="T13" fmla="*/ T12 w 270"/>
                    <a:gd name="T14" fmla="+- 0 -3251 -3251"/>
                    <a:gd name="T15" fmla="*/ -3251 h 218"/>
                    <a:gd name="T16" fmla="+- 0 9501 9501"/>
                    <a:gd name="T17" fmla="*/ T16 w 270"/>
                    <a:gd name="T18" fmla="+- 0 -3033 -3251"/>
                    <a:gd name="T19" fmla="*/ -3033 h 21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70" h="218">
                      <a:moveTo>
                        <a:pt x="0" y="218"/>
                      </a:moveTo>
                      <a:lnTo>
                        <a:pt x="270" y="218"/>
                      </a:lnTo>
                      <a:lnTo>
                        <a:pt x="270" y="0"/>
                      </a:lnTo>
                      <a:lnTo>
                        <a:pt x="0" y="0"/>
                      </a:lnTo>
                      <a:lnTo>
                        <a:pt x="0" y="2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BE5E1FA-250E-48E7-BC1E-6438950EC47E}"/>
                  </a:ext>
                </a:extLst>
              </p:cNvPr>
              <p:cNvSpPr/>
              <p:nvPr/>
            </p:nvSpPr>
            <p:spPr>
              <a:xfrm>
                <a:off x="288824" y="1448375"/>
                <a:ext cx="3735386" cy="367028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Arial Narrow" panose="020B0606020202030204" pitchFamily="34" charset="0"/>
                  </a:rPr>
                  <a:t>SISTEM DRAINASE  YANG TERKONEKSI</a:t>
                </a:r>
              </a:p>
            </p:txBody>
          </p:sp>
        </p:grpSp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0D4DD85A-F3E5-496E-B82F-A497D8291F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2669" y="1451677"/>
              <a:ext cx="3324187" cy="2354579"/>
              <a:chOff x="3872" y="1480"/>
              <a:chExt cx="6524" cy="4620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1C9C8BC5-F7C7-4639-AEAE-64A4E85F0C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" y="1487"/>
                <a:ext cx="6509" cy="4605"/>
              </a:xfrm>
              <a:custGeom>
                <a:avLst/>
                <a:gdLst>
                  <a:gd name="T0" fmla="+- 0 3879 3879"/>
                  <a:gd name="T1" fmla="*/ T0 w 6509"/>
                  <a:gd name="T2" fmla="+- 0 6092 1487"/>
                  <a:gd name="T3" fmla="*/ 6092 h 4605"/>
                  <a:gd name="T4" fmla="+- 0 10388 3879"/>
                  <a:gd name="T5" fmla="*/ T4 w 6509"/>
                  <a:gd name="T6" fmla="+- 0 6092 1487"/>
                  <a:gd name="T7" fmla="*/ 6092 h 4605"/>
                  <a:gd name="T8" fmla="+- 0 10388 3879"/>
                  <a:gd name="T9" fmla="*/ T8 w 6509"/>
                  <a:gd name="T10" fmla="+- 0 1487 1487"/>
                  <a:gd name="T11" fmla="*/ 1487 h 4605"/>
                  <a:gd name="T12" fmla="+- 0 3879 3879"/>
                  <a:gd name="T13" fmla="*/ T12 w 6509"/>
                  <a:gd name="T14" fmla="+- 0 1487 1487"/>
                  <a:gd name="T15" fmla="*/ 1487 h 4605"/>
                  <a:gd name="T16" fmla="+- 0 3879 3879"/>
                  <a:gd name="T17" fmla="*/ T16 w 6509"/>
                  <a:gd name="T18" fmla="+- 0 6092 1487"/>
                  <a:gd name="T19" fmla="*/ 6092 h 4605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6509" h="4605">
                    <a:moveTo>
                      <a:pt x="0" y="4605"/>
                    </a:moveTo>
                    <a:lnTo>
                      <a:pt x="6509" y="4605"/>
                    </a:lnTo>
                    <a:lnTo>
                      <a:pt x="6509" y="0"/>
                    </a:lnTo>
                    <a:lnTo>
                      <a:pt x="0" y="0"/>
                    </a:lnTo>
                    <a:lnTo>
                      <a:pt x="0" y="4605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4100" name="Picture 4">
                <a:extLst>
                  <a:ext uri="{FF2B5EF4-FFF2-40B4-BE49-F238E27FC236}">
                    <a16:creationId xmlns:a16="http://schemas.microsoft.com/office/drawing/2014/main" id="{9C736A82-A0CE-484A-AD75-280D712088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9" y="1600"/>
                <a:ext cx="6236" cy="4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1" name="Picture 5">
                <a:extLst>
                  <a:ext uri="{FF2B5EF4-FFF2-40B4-BE49-F238E27FC236}">
                    <a16:creationId xmlns:a16="http://schemas.microsoft.com/office/drawing/2014/main" id="{44EF9294-F3C8-4743-9347-5E0753EAA21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9" y="5509"/>
                <a:ext cx="1973" cy="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4446BA98-4BA4-4DFB-B25B-C1EB23145C7B}"/>
              </a:ext>
            </a:extLst>
          </p:cNvPr>
          <p:cNvSpPr/>
          <p:nvPr/>
        </p:nvSpPr>
        <p:spPr>
          <a:xfrm>
            <a:off x="4618033" y="2957768"/>
            <a:ext cx="11208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Gorong - Gorong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grpSp>
        <p:nvGrpSpPr>
          <p:cNvPr id="4" name="Group 6">
            <a:extLst>
              <a:ext uri="{FF2B5EF4-FFF2-40B4-BE49-F238E27FC236}">
                <a16:creationId xmlns:a16="http://schemas.microsoft.com/office/drawing/2014/main" id="{0C52887F-10B8-4E04-ABE1-7B18A7C65423}"/>
              </a:ext>
            </a:extLst>
          </p:cNvPr>
          <p:cNvGrpSpPr>
            <a:grpSpLocks/>
          </p:cNvGrpSpPr>
          <p:nvPr/>
        </p:nvGrpSpPr>
        <p:grpSpPr bwMode="auto">
          <a:xfrm>
            <a:off x="4288956" y="1421747"/>
            <a:ext cx="2229609" cy="1700506"/>
            <a:chOff x="3700" y="-3330"/>
            <a:chExt cx="6056" cy="4622"/>
          </a:xfrm>
        </p:grpSpPr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C42CE08-006D-441F-BCDA-4C8133987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" y="-3330"/>
              <a:ext cx="6056" cy="4622"/>
            </a:xfrm>
            <a:custGeom>
              <a:avLst/>
              <a:gdLst>
                <a:gd name="T0" fmla="+- 0 3700 3700"/>
                <a:gd name="T1" fmla="*/ T0 w 6056"/>
                <a:gd name="T2" fmla="+- 0 1292 -3330"/>
                <a:gd name="T3" fmla="*/ 1292 h 4622"/>
                <a:gd name="T4" fmla="+- 0 9756 3700"/>
                <a:gd name="T5" fmla="*/ T4 w 6056"/>
                <a:gd name="T6" fmla="+- 0 1292 -3330"/>
                <a:gd name="T7" fmla="*/ 1292 h 4622"/>
                <a:gd name="T8" fmla="+- 0 9756 3700"/>
                <a:gd name="T9" fmla="*/ T8 w 6056"/>
                <a:gd name="T10" fmla="+- 0 -3330 -3330"/>
                <a:gd name="T11" fmla="*/ -3330 h 4622"/>
                <a:gd name="T12" fmla="+- 0 3700 3700"/>
                <a:gd name="T13" fmla="*/ T12 w 6056"/>
                <a:gd name="T14" fmla="+- 0 -3330 -3330"/>
                <a:gd name="T15" fmla="*/ -3330 h 4622"/>
                <a:gd name="T16" fmla="+- 0 3700 3700"/>
                <a:gd name="T17" fmla="*/ T16 w 6056"/>
                <a:gd name="T18" fmla="+- 0 1292 -3330"/>
                <a:gd name="T19" fmla="*/ 1292 h 462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056" h="4622">
                  <a:moveTo>
                    <a:pt x="0" y="4622"/>
                  </a:moveTo>
                  <a:lnTo>
                    <a:pt x="6056" y="4622"/>
                  </a:lnTo>
                  <a:lnTo>
                    <a:pt x="6056" y="0"/>
                  </a:lnTo>
                  <a:lnTo>
                    <a:pt x="0" y="0"/>
                  </a:lnTo>
                  <a:lnTo>
                    <a:pt x="0" y="462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04" name="Picture 8">
              <a:extLst>
                <a:ext uri="{FF2B5EF4-FFF2-40B4-BE49-F238E27FC236}">
                  <a16:creationId xmlns:a16="http://schemas.microsoft.com/office/drawing/2014/main" id="{3A480F49-1854-441B-9026-362BA8660F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" y="-3266"/>
              <a:ext cx="5964" cy="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47E55D1C-0C4A-4717-A474-305E21605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" y="43"/>
              <a:ext cx="2180" cy="783"/>
            </a:xfrm>
            <a:custGeom>
              <a:avLst/>
              <a:gdLst>
                <a:gd name="T0" fmla="+- 0 3936 3936"/>
                <a:gd name="T1" fmla="*/ T0 w 2180"/>
                <a:gd name="T2" fmla="+- 0 826 43"/>
                <a:gd name="T3" fmla="*/ 826 h 783"/>
                <a:gd name="T4" fmla="+- 0 6116 3936"/>
                <a:gd name="T5" fmla="*/ T4 w 2180"/>
                <a:gd name="T6" fmla="+- 0 826 43"/>
                <a:gd name="T7" fmla="*/ 826 h 783"/>
                <a:gd name="T8" fmla="+- 0 6116 3936"/>
                <a:gd name="T9" fmla="*/ T8 w 2180"/>
                <a:gd name="T10" fmla="+- 0 43 43"/>
                <a:gd name="T11" fmla="*/ 43 h 783"/>
                <a:gd name="T12" fmla="+- 0 3936 3936"/>
                <a:gd name="T13" fmla="*/ T12 w 2180"/>
                <a:gd name="T14" fmla="+- 0 43 43"/>
                <a:gd name="T15" fmla="*/ 43 h 783"/>
                <a:gd name="T16" fmla="+- 0 3936 3936"/>
                <a:gd name="T17" fmla="*/ T16 w 2180"/>
                <a:gd name="T18" fmla="+- 0 826 43"/>
                <a:gd name="T19" fmla="*/ 826 h 78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180" h="783">
                  <a:moveTo>
                    <a:pt x="0" y="783"/>
                  </a:moveTo>
                  <a:lnTo>
                    <a:pt x="2180" y="783"/>
                  </a:lnTo>
                  <a:lnTo>
                    <a:pt x="2180" y="0"/>
                  </a:lnTo>
                  <a:lnTo>
                    <a:pt x="0" y="0"/>
                  </a:lnTo>
                  <a:lnTo>
                    <a:pt x="0" y="78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DAE53D7C-7045-4A84-8C62-2C3831CB7EB1}"/>
              </a:ext>
            </a:extLst>
          </p:cNvPr>
          <p:cNvSpPr/>
          <p:nvPr/>
        </p:nvSpPr>
        <p:spPr>
          <a:xfrm>
            <a:off x="7146184" y="2957768"/>
            <a:ext cx="15696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Bangunan Pertemuan Air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grpSp>
        <p:nvGrpSpPr>
          <p:cNvPr id="8" name="Group 10">
            <a:extLst>
              <a:ext uri="{FF2B5EF4-FFF2-40B4-BE49-F238E27FC236}">
                <a16:creationId xmlns:a16="http://schemas.microsoft.com/office/drawing/2014/main" id="{33401DAE-E167-4742-AFA5-4F4B14697897}"/>
              </a:ext>
            </a:extLst>
          </p:cNvPr>
          <p:cNvGrpSpPr>
            <a:grpSpLocks/>
          </p:cNvGrpSpPr>
          <p:nvPr/>
        </p:nvGrpSpPr>
        <p:grpSpPr bwMode="auto">
          <a:xfrm>
            <a:off x="6795654" y="1522798"/>
            <a:ext cx="2177573" cy="1389761"/>
            <a:chOff x="3357" y="477"/>
            <a:chExt cx="7119" cy="4542"/>
          </a:xfrm>
        </p:grpSpPr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4F4CD775-4AAE-4B33-8550-FD1B9930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4" y="484"/>
              <a:ext cx="7104" cy="4527"/>
            </a:xfrm>
            <a:custGeom>
              <a:avLst/>
              <a:gdLst>
                <a:gd name="T0" fmla="+- 0 3364 3364"/>
                <a:gd name="T1" fmla="*/ T0 w 7104"/>
                <a:gd name="T2" fmla="+- 0 5011 484"/>
                <a:gd name="T3" fmla="*/ 5011 h 4527"/>
                <a:gd name="T4" fmla="+- 0 10468 3364"/>
                <a:gd name="T5" fmla="*/ T4 w 7104"/>
                <a:gd name="T6" fmla="+- 0 5011 484"/>
                <a:gd name="T7" fmla="*/ 5011 h 4527"/>
                <a:gd name="T8" fmla="+- 0 10468 3364"/>
                <a:gd name="T9" fmla="*/ T8 w 7104"/>
                <a:gd name="T10" fmla="+- 0 484 484"/>
                <a:gd name="T11" fmla="*/ 484 h 4527"/>
                <a:gd name="T12" fmla="+- 0 3364 3364"/>
                <a:gd name="T13" fmla="*/ T12 w 7104"/>
                <a:gd name="T14" fmla="+- 0 484 484"/>
                <a:gd name="T15" fmla="*/ 484 h 4527"/>
                <a:gd name="T16" fmla="+- 0 3364 3364"/>
                <a:gd name="T17" fmla="*/ T16 w 7104"/>
                <a:gd name="T18" fmla="+- 0 5011 484"/>
                <a:gd name="T19" fmla="*/ 5011 h 452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104" h="4527">
                  <a:moveTo>
                    <a:pt x="0" y="4527"/>
                  </a:moveTo>
                  <a:lnTo>
                    <a:pt x="7104" y="4527"/>
                  </a:lnTo>
                  <a:lnTo>
                    <a:pt x="7104" y="0"/>
                  </a:lnTo>
                  <a:lnTo>
                    <a:pt x="0" y="0"/>
                  </a:lnTo>
                  <a:lnTo>
                    <a:pt x="0" y="452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08" name="Picture 12">
              <a:extLst>
                <a:ext uri="{FF2B5EF4-FFF2-40B4-BE49-F238E27FC236}">
                  <a16:creationId xmlns:a16="http://schemas.microsoft.com/office/drawing/2014/main" id="{1AE3D3E1-29E2-48E2-9350-BAEC13740A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4" y="582"/>
              <a:ext cx="7087" cy="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13">
            <a:extLst>
              <a:ext uri="{FF2B5EF4-FFF2-40B4-BE49-F238E27FC236}">
                <a16:creationId xmlns:a16="http://schemas.microsoft.com/office/drawing/2014/main" id="{19E7BFCC-E4E6-4D39-BFAD-58EFE7C8FF4E}"/>
              </a:ext>
            </a:extLst>
          </p:cNvPr>
          <p:cNvGrpSpPr>
            <a:grpSpLocks/>
          </p:cNvGrpSpPr>
          <p:nvPr/>
        </p:nvGrpSpPr>
        <p:grpSpPr bwMode="auto">
          <a:xfrm>
            <a:off x="4374656" y="3219378"/>
            <a:ext cx="2174108" cy="1421783"/>
            <a:chOff x="4290" y="-4076"/>
            <a:chExt cx="5253" cy="4084"/>
          </a:xfrm>
        </p:grpSpPr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DF14FB7F-BC8F-414B-A585-A95D709E3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" y="-4069"/>
              <a:ext cx="5238" cy="4069"/>
            </a:xfrm>
            <a:custGeom>
              <a:avLst/>
              <a:gdLst>
                <a:gd name="T0" fmla="+- 0 4297 4297"/>
                <a:gd name="T1" fmla="*/ T0 w 5238"/>
                <a:gd name="T2" fmla="+- 0 0 -4069"/>
                <a:gd name="T3" fmla="*/ 0 h 4069"/>
                <a:gd name="T4" fmla="+- 0 9535 4297"/>
                <a:gd name="T5" fmla="*/ T4 w 5238"/>
                <a:gd name="T6" fmla="+- 0 0 -4069"/>
                <a:gd name="T7" fmla="*/ 0 h 4069"/>
                <a:gd name="T8" fmla="+- 0 9535 4297"/>
                <a:gd name="T9" fmla="*/ T8 w 5238"/>
                <a:gd name="T10" fmla="+- 0 -4069 -4069"/>
                <a:gd name="T11" fmla="*/ -4069 h 4069"/>
                <a:gd name="T12" fmla="+- 0 4297 4297"/>
                <a:gd name="T13" fmla="*/ T12 w 5238"/>
                <a:gd name="T14" fmla="+- 0 -4069 -4069"/>
                <a:gd name="T15" fmla="*/ -4069 h 4069"/>
                <a:gd name="T16" fmla="+- 0 4297 4297"/>
                <a:gd name="T17" fmla="*/ T16 w 5238"/>
                <a:gd name="T18" fmla="+- 0 0 -4069"/>
                <a:gd name="T19" fmla="*/ 0 h 406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5238" h="4069">
                  <a:moveTo>
                    <a:pt x="0" y="4069"/>
                  </a:moveTo>
                  <a:lnTo>
                    <a:pt x="5238" y="4069"/>
                  </a:lnTo>
                  <a:lnTo>
                    <a:pt x="5238" y="0"/>
                  </a:lnTo>
                  <a:lnTo>
                    <a:pt x="0" y="0"/>
                  </a:lnTo>
                  <a:lnTo>
                    <a:pt x="0" y="4069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11" name="Picture 15">
              <a:extLst>
                <a:ext uri="{FF2B5EF4-FFF2-40B4-BE49-F238E27FC236}">
                  <a16:creationId xmlns:a16="http://schemas.microsoft.com/office/drawing/2014/main" id="{E5EBAC23-E4F0-4A38-84DC-C167EB2893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brightnessContrast bright="-3000" contrast="-2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6" y="-4036"/>
              <a:ext cx="5020" cy="3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D33590CA-40FE-44FA-A3AC-70AD374A23A8}"/>
              </a:ext>
            </a:extLst>
          </p:cNvPr>
          <p:cNvSpPr/>
          <p:nvPr/>
        </p:nvSpPr>
        <p:spPr>
          <a:xfrm>
            <a:off x="4748841" y="4657975"/>
            <a:ext cx="146065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Bangunan Terjunan Air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grpSp>
        <p:nvGrpSpPr>
          <p:cNvPr id="28" name="Group 16">
            <a:extLst>
              <a:ext uri="{FF2B5EF4-FFF2-40B4-BE49-F238E27FC236}">
                <a16:creationId xmlns:a16="http://schemas.microsoft.com/office/drawing/2014/main" id="{3BBC335A-F8BD-49A7-AF41-8DED5F6617E4}"/>
              </a:ext>
            </a:extLst>
          </p:cNvPr>
          <p:cNvGrpSpPr>
            <a:grpSpLocks/>
          </p:cNvGrpSpPr>
          <p:nvPr/>
        </p:nvGrpSpPr>
        <p:grpSpPr bwMode="auto">
          <a:xfrm>
            <a:off x="6676215" y="3209225"/>
            <a:ext cx="2416143" cy="1385172"/>
            <a:chOff x="3428" y="12650"/>
            <a:chExt cx="7481" cy="4402"/>
          </a:xfrm>
        </p:grpSpPr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9FC6A48A-08EF-427E-B302-DC93825A4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" y="12657"/>
              <a:ext cx="7466" cy="4387"/>
            </a:xfrm>
            <a:custGeom>
              <a:avLst/>
              <a:gdLst>
                <a:gd name="T0" fmla="+- 0 3435 3435"/>
                <a:gd name="T1" fmla="*/ T0 w 7466"/>
                <a:gd name="T2" fmla="+- 0 17044 12657"/>
                <a:gd name="T3" fmla="*/ 17044 h 4387"/>
                <a:gd name="T4" fmla="+- 0 10901 3435"/>
                <a:gd name="T5" fmla="*/ T4 w 7466"/>
                <a:gd name="T6" fmla="+- 0 17044 12657"/>
                <a:gd name="T7" fmla="*/ 17044 h 4387"/>
                <a:gd name="T8" fmla="+- 0 10901 3435"/>
                <a:gd name="T9" fmla="*/ T8 w 7466"/>
                <a:gd name="T10" fmla="+- 0 12657 12657"/>
                <a:gd name="T11" fmla="*/ 12657 h 4387"/>
                <a:gd name="T12" fmla="+- 0 3435 3435"/>
                <a:gd name="T13" fmla="*/ T12 w 7466"/>
                <a:gd name="T14" fmla="+- 0 12657 12657"/>
                <a:gd name="T15" fmla="*/ 12657 h 4387"/>
                <a:gd name="T16" fmla="+- 0 3435 3435"/>
                <a:gd name="T17" fmla="*/ T16 w 7466"/>
                <a:gd name="T18" fmla="+- 0 17044 12657"/>
                <a:gd name="T19" fmla="*/ 17044 h 438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466" h="4387">
                  <a:moveTo>
                    <a:pt x="0" y="4387"/>
                  </a:moveTo>
                  <a:lnTo>
                    <a:pt x="7466" y="4387"/>
                  </a:lnTo>
                  <a:lnTo>
                    <a:pt x="7466" y="0"/>
                  </a:lnTo>
                  <a:lnTo>
                    <a:pt x="0" y="0"/>
                  </a:lnTo>
                  <a:lnTo>
                    <a:pt x="0" y="438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14" name="Picture 18">
              <a:extLst>
                <a:ext uri="{FF2B5EF4-FFF2-40B4-BE49-F238E27FC236}">
                  <a16:creationId xmlns:a16="http://schemas.microsoft.com/office/drawing/2014/main" id="{2C8C5BEC-A443-4BA3-8923-0B0E19AB51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0" y="12785"/>
              <a:ext cx="7224" cy="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885D7C80-206A-4BBB-8394-33ACAA7B3846}"/>
              </a:ext>
            </a:extLst>
          </p:cNvPr>
          <p:cNvSpPr/>
          <p:nvPr/>
        </p:nvSpPr>
        <p:spPr>
          <a:xfrm>
            <a:off x="7643114" y="4653374"/>
            <a:ext cx="5757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Shipon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grpSp>
        <p:nvGrpSpPr>
          <p:cNvPr id="30" name="Group 19">
            <a:extLst>
              <a:ext uri="{FF2B5EF4-FFF2-40B4-BE49-F238E27FC236}">
                <a16:creationId xmlns:a16="http://schemas.microsoft.com/office/drawing/2014/main" id="{AC6CC53C-1ABB-45EA-A9CE-76CEF36BF142}"/>
              </a:ext>
            </a:extLst>
          </p:cNvPr>
          <p:cNvGrpSpPr>
            <a:grpSpLocks/>
          </p:cNvGrpSpPr>
          <p:nvPr/>
        </p:nvGrpSpPr>
        <p:grpSpPr bwMode="auto">
          <a:xfrm>
            <a:off x="4403606" y="4962013"/>
            <a:ext cx="2299467" cy="1240339"/>
            <a:chOff x="3597" y="1897"/>
            <a:chExt cx="6948" cy="3749"/>
          </a:xfrm>
        </p:grpSpPr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E2E862C8-B6CB-4C19-8611-3DEC57828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1904"/>
              <a:ext cx="6933" cy="3734"/>
            </a:xfrm>
            <a:custGeom>
              <a:avLst/>
              <a:gdLst>
                <a:gd name="T0" fmla="+- 0 3604 3604"/>
                <a:gd name="T1" fmla="*/ T0 w 6933"/>
                <a:gd name="T2" fmla="+- 0 5638 1904"/>
                <a:gd name="T3" fmla="*/ 5638 h 3734"/>
                <a:gd name="T4" fmla="+- 0 10537 3604"/>
                <a:gd name="T5" fmla="*/ T4 w 6933"/>
                <a:gd name="T6" fmla="+- 0 5638 1904"/>
                <a:gd name="T7" fmla="*/ 5638 h 3734"/>
                <a:gd name="T8" fmla="+- 0 10537 3604"/>
                <a:gd name="T9" fmla="*/ T8 w 6933"/>
                <a:gd name="T10" fmla="+- 0 1904 1904"/>
                <a:gd name="T11" fmla="*/ 1904 h 3734"/>
                <a:gd name="T12" fmla="+- 0 3604 3604"/>
                <a:gd name="T13" fmla="*/ T12 w 6933"/>
                <a:gd name="T14" fmla="+- 0 1904 1904"/>
                <a:gd name="T15" fmla="*/ 1904 h 3734"/>
                <a:gd name="T16" fmla="+- 0 3604 3604"/>
                <a:gd name="T17" fmla="*/ T16 w 6933"/>
                <a:gd name="T18" fmla="+- 0 5638 1904"/>
                <a:gd name="T19" fmla="*/ 5638 h 373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933" h="3734">
                  <a:moveTo>
                    <a:pt x="0" y="3734"/>
                  </a:moveTo>
                  <a:lnTo>
                    <a:pt x="6933" y="3734"/>
                  </a:lnTo>
                  <a:lnTo>
                    <a:pt x="6933" y="0"/>
                  </a:lnTo>
                  <a:lnTo>
                    <a:pt x="0" y="0"/>
                  </a:lnTo>
                  <a:lnTo>
                    <a:pt x="0" y="3734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17" name="Picture 21">
              <a:extLst>
                <a:ext uri="{FF2B5EF4-FFF2-40B4-BE49-F238E27FC236}">
                  <a16:creationId xmlns:a16="http://schemas.microsoft.com/office/drawing/2014/main" id="{58B63B51-DCCE-4806-A357-3B285FE5A1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6" y="1932"/>
              <a:ext cx="6903" cy="3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A301EC22-FA0C-4FC1-B089-429BFF9EE5CA}"/>
              </a:ext>
            </a:extLst>
          </p:cNvPr>
          <p:cNvSpPr/>
          <p:nvPr/>
        </p:nvSpPr>
        <p:spPr>
          <a:xfrm>
            <a:off x="5161689" y="6143967"/>
            <a:ext cx="7809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Street Inlet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grpSp>
        <p:nvGrpSpPr>
          <p:cNvPr id="32" name="Group 22">
            <a:extLst>
              <a:ext uri="{FF2B5EF4-FFF2-40B4-BE49-F238E27FC236}">
                <a16:creationId xmlns:a16="http://schemas.microsoft.com/office/drawing/2014/main" id="{AD1F4175-45CA-4C85-BF66-877D84EA6454}"/>
              </a:ext>
            </a:extLst>
          </p:cNvPr>
          <p:cNvGrpSpPr>
            <a:grpSpLocks/>
          </p:cNvGrpSpPr>
          <p:nvPr/>
        </p:nvGrpSpPr>
        <p:grpSpPr bwMode="auto">
          <a:xfrm>
            <a:off x="1443475" y="1515469"/>
            <a:ext cx="7555451" cy="4745494"/>
            <a:chOff x="4224" y="-4266"/>
            <a:chExt cx="19651" cy="14407"/>
          </a:xfrm>
        </p:grpSpPr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C5E5F965-CB12-4026-BE9C-9C7DD0559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" y="-4266"/>
              <a:ext cx="5352" cy="4295"/>
            </a:xfrm>
            <a:custGeom>
              <a:avLst/>
              <a:gdLst>
                <a:gd name="T0" fmla="+- 0 4224 4224"/>
                <a:gd name="T1" fmla="*/ T0 w 5352"/>
                <a:gd name="T2" fmla="+- 0 29 -4266"/>
                <a:gd name="T3" fmla="*/ 29 h 4295"/>
                <a:gd name="T4" fmla="+- 0 9576 4224"/>
                <a:gd name="T5" fmla="*/ T4 w 5352"/>
                <a:gd name="T6" fmla="+- 0 29 -4266"/>
                <a:gd name="T7" fmla="*/ 29 h 4295"/>
                <a:gd name="T8" fmla="+- 0 9576 4224"/>
                <a:gd name="T9" fmla="*/ T8 w 5352"/>
                <a:gd name="T10" fmla="+- 0 -4266 -4266"/>
                <a:gd name="T11" fmla="*/ -4266 h 4295"/>
                <a:gd name="T12" fmla="+- 0 4224 4224"/>
                <a:gd name="T13" fmla="*/ T12 w 5352"/>
                <a:gd name="T14" fmla="+- 0 -4266 -4266"/>
                <a:gd name="T15" fmla="*/ -4266 h 4295"/>
                <a:gd name="T16" fmla="+- 0 4224 4224"/>
                <a:gd name="T17" fmla="*/ T16 w 5352"/>
                <a:gd name="T18" fmla="+- 0 29 -4266"/>
                <a:gd name="T19" fmla="*/ 29 h 429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5352" h="4295">
                  <a:moveTo>
                    <a:pt x="0" y="4295"/>
                  </a:moveTo>
                  <a:lnTo>
                    <a:pt x="5352" y="4295"/>
                  </a:lnTo>
                  <a:lnTo>
                    <a:pt x="5352" y="0"/>
                  </a:lnTo>
                  <a:lnTo>
                    <a:pt x="0" y="0"/>
                  </a:lnTo>
                  <a:lnTo>
                    <a:pt x="0" y="4295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120" name="Picture 24">
              <a:extLst>
                <a:ext uri="{FF2B5EF4-FFF2-40B4-BE49-F238E27FC236}">
                  <a16:creationId xmlns:a16="http://schemas.microsoft.com/office/drawing/2014/main" id="{8CE31C35-D883-414C-AD0E-9F7E73996A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75" y="5889"/>
              <a:ext cx="5300" cy="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A5283D40-6F2B-4778-BBBB-39D6ACFF2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3" y="-4130"/>
              <a:ext cx="2606" cy="964"/>
            </a:xfrm>
            <a:custGeom>
              <a:avLst/>
              <a:gdLst>
                <a:gd name="T0" fmla="+- 0 4363 4363"/>
                <a:gd name="T1" fmla="*/ T0 w 2606"/>
                <a:gd name="T2" fmla="+- 0 -3166 -4130"/>
                <a:gd name="T3" fmla="*/ -3166 h 964"/>
                <a:gd name="T4" fmla="+- 0 6969 4363"/>
                <a:gd name="T5" fmla="*/ T4 w 2606"/>
                <a:gd name="T6" fmla="+- 0 -3166 -4130"/>
                <a:gd name="T7" fmla="*/ -3166 h 964"/>
                <a:gd name="T8" fmla="+- 0 6969 4363"/>
                <a:gd name="T9" fmla="*/ T8 w 2606"/>
                <a:gd name="T10" fmla="+- 0 -4130 -4130"/>
                <a:gd name="T11" fmla="*/ -4130 h 964"/>
                <a:gd name="T12" fmla="+- 0 4363 4363"/>
                <a:gd name="T13" fmla="*/ T12 w 2606"/>
                <a:gd name="T14" fmla="+- 0 -4130 -4130"/>
                <a:gd name="T15" fmla="*/ -4130 h 964"/>
                <a:gd name="T16" fmla="+- 0 4363 4363"/>
                <a:gd name="T17" fmla="*/ T16 w 2606"/>
                <a:gd name="T18" fmla="+- 0 -3166 -4130"/>
                <a:gd name="T19" fmla="*/ -3166 h 96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606" h="964">
                  <a:moveTo>
                    <a:pt x="0" y="964"/>
                  </a:moveTo>
                  <a:lnTo>
                    <a:pt x="2606" y="964"/>
                  </a:lnTo>
                  <a:lnTo>
                    <a:pt x="2606" y="0"/>
                  </a:lnTo>
                  <a:lnTo>
                    <a:pt x="0" y="0"/>
                  </a:lnTo>
                  <a:lnTo>
                    <a:pt x="0" y="964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947C3-F314-4976-B5A8-40EF1F2A62E3}"/>
              </a:ext>
            </a:extLst>
          </p:cNvPr>
          <p:cNvSpPr/>
          <p:nvPr/>
        </p:nvSpPr>
        <p:spPr>
          <a:xfrm>
            <a:off x="7869734" y="6139067"/>
            <a:ext cx="5693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Pompa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F756FA2-2CDB-4AAD-B443-F32516EA884A}"/>
              </a:ext>
            </a:extLst>
          </p:cNvPr>
          <p:cNvGrpSpPr/>
          <p:nvPr/>
        </p:nvGrpSpPr>
        <p:grpSpPr>
          <a:xfrm>
            <a:off x="281198" y="3994378"/>
            <a:ext cx="3445595" cy="2427880"/>
            <a:chOff x="290097" y="4152590"/>
            <a:chExt cx="3445595" cy="2427880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E90DDB1-F8DA-483B-AF47-1D9B124F6B8F}"/>
                </a:ext>
              </a:extLst>
            </p:cNvPr>
            <p:cNvGrpSpPr/>
            <p:nvPr/>
          </p:nvGrpSpPr>
          <p:grpSpPr>
            <a:xfrm>
              <a:off x="290097" y="4152590"/>
              <a:ext cx="3445595" cy="2427880"/>
              <a:chOff x="288824" y="1448375"/>
              <a:chExt cx="3735388" cy="3291055"/>
            </a:xfrm>
          </p:grpSpPr>
          <p:grpSp>
            <p:nvGrpSpPr>
              <p:cNvPr id="67" name="Group 7">
                <a:extLst>
                  <a:ext uri="{FF2B5EF4-FFF2-40B4-BE49-F238E27FC236}">
                    <a16:creationId xmlns:a16="http://schemas.microsoft.com/office/drawing/2014/main" id="{941E849F-167B-4938-8240-C0C5B02F11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8825" y="1927969"/>
                <a:ext cx="3735387" cy="2811461"/>
                <a:chOff x="4602" y="-4426"/>
                <a:chExt cx="5882" cy="4427"/>
              </a:xfrm>
            </p:grpSpPr>
            <p:sp>
              <p:nvSpPr>
                <p:cNvPr id="69" name="Freeform 8">
                  <a:extLst>
                    <a:ext uri="{FF2B5EF4-FFF2-40B4-BE49-F238E27FC236}">
                      <a16:creationId xmlns:a16="http://schemas.microsoft.com/office/drawing/2014/main" id="{1B289D2E-6B91-49C9-8810-7C0A7D921E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2" y="-4426"/>
                  <a:ext cx="5882" cy="4427"/>
                </a:xfrm>
                <a:custGeom>
                  <a:avLst/>
                  <a:gdLst>
                    <a:gd name="T0" fmla="+- 0 4602 4602"/>
                    <a:gd name="T1" fmla="*/ T0 w 5882"/>
                    <a:gd name="T2" fmla="+- 0 1 -4426"/>
                    <a:gd name="T3" fmla="*/ 1 h 4427"/>
                    <a:gd name="T4" fmla="+- 0 10484 4602"/>
                    <a:gd name="T5" fmla="*/ T4 w 5882"/>
                    <a:gd name="T6" fmla="+- 0 1 -4426"/>
                    <a:gd name="T7" fmla="*/ 1 h 4427"/>
                    <a:gd name="T8" fmla="+- 0 10484 4602"/>
                    <a:gd name="T9" fmla="*/ T8 w 5882"/>
                    <a:gd name="T10" fmla="+- 0 -4426 -4426"/>
                    <a:gd name="T11" fmla="*/ -4426 h 4427"/>
                    <a:gd name="T12" fmla="+- 0 4602 4602"/>
                    <a:gd name="T13" fmla="*/ T12 w 5882"/>
                    <a:gd name="T14" fmla="+- 0 -4426 -4426"/>
                    <a:gd name="T15" fmla="*/ -4426 h 4427"/>
                    <a:gd name="T16" fmla="+- 0 4602 4602"/>
                    <a:gd name="T17" fmla="*/ T16 w 5882"/>
                    <a:gd name="T18" fmla="+- 0 1 -4426"/>
                    <a:gd name="T19" fmla="*/ 1 h 442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5882" h="4427">
                      <a:moveTo>
                        <a:pt x="0" y="4427"/>
                      </a:moveTo>
                      <a:lnTo>
                        <a:pt x="5882" y="4427"/>
                      </a:lnTo>
                      <a:lnTo>
                        <a:pt x="5882" y="0"/>
                      </a:lnTo>
                      <a:lnTo>
                        <a:pt x="0" y="0"/>
                      </a:lnTo>
                      <a:lnTo>
                        <a:pt x="0" y="442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Freeform 9">
                  <a:extLst>
                    <a:ext uri="{FF2B5EF4-FFF2-40B4-BE49-F238E27FC236}">
                      <a16:creationId xmlns:a16="http://schemas.microsoft.com/office/drawing/2014/main" id="{CE2243D2-CC85-450C-8DE5-CB5DCA8CC5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8" y="-984"/>
                  <a:ext cx="3062" cy="964"/>
                </a:xfrm>
                <a:custGeom>
                  <a:avLst/>
                  <a:gdLst>
                    <a:gd name="T0" fmla="+- 0 4748 4748"/>
                    <a:gd name="T1" fmla="*/ T0 w 3062"/>
                    <a:gd name="T2" fmla="+- 0 -20 -984"/>
                    <a:gd name="T3" fmla="*/ -20 h 964"/>
                    <a:gd name="T4" fmla="+- 0 7810 4748"/>
                    <a:gd name="T5" fmla="*/ T4 w 3062"/>
                    <a:gd name="T6" fmla="+- 0 -20 -984"/>
                    <a:gd name="T7" fmla="*/ -20 h 964"/>
                    <a:gd name="T8" fmla="+- 0 7810 4748"/>
                    <a:gd name="T9" fmla="*/ T8 w 3062"/>
                    <a:gd name="T10" fmla="+- 0 -984 -984"/>
                    <a:gd name="T11" fmla="*/ -984 h 964"/>
                    <a:gd name="T12" fmla="+- 0 4748 4748"/>
                    <a:gd name="T13" fmla="*/ T12 w 3062"/>
                    <a:gd name="T14" fmla="+- 0 -984 -984"/>
                    <a:gd name="T15" fmla="*/ -984 h 964"/>
                    <a:gd name="T16" fmla="+- 0 4748 4748"/>
                    <a:gd name="T17" fmla="*/ T16 w 3062"/>
                    <a:gd name="T18" fmla="+- 0 -20 -984"/>
                    <a:gd name="T19" fmla="*/ -20 h 96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3062" h="964">
                      <a:moveTo>
                        <a:pt x="0" y="964"/>
                      </a:moveTo>
                      <a:lnTo>
                        <a:pt x="3062" y="964"/>
                      </a:lnTo>
                      <a:lnTo>
                        <a:pt x="3062" y="0"/>
                      </a:lnTo>
                      <a:lnTo>
                        <a:pt x="0" y="0"/>
                      </a:lnTo>
                      <a:lnTo>
                        <a:pt x="0" y="9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10">
                  <a:extLst>
                    <a:ext uri="{FF2B5EF4-FFF2-40B4-BE49-F238E27FC236}">
                      <a16:creationId xmlns:a16="http://schemas.microsoft.com/office/drawing/2014/main" id="{F41F4EB3-A0C4-4460-834B-FBA3FD7A36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5" y="-2064"/>
                  <a:ext cx="270" cy="217"/>
                </a:xfrm>
                <a:custGeom>
                  <a:avLst/>
                  <a:gdLst>
                    <a:gd name="T0" fmla="+- 0 4955 4955"/>
                    <a:gd name="T1" fmla="*/ T0 w 270"/>
                    <a:gd name="T2" fmla="+- 0 -1847 -2064"/>
                    <a:gd name="T3" fmla="*/ -1847 h 217"/>
                    <a:gd name="T4" fmla="+- 0 5225 4955"/>
                    <a:gd name="T5" fmla="*/ T4 w 270"/>
                    <a:gd name="T6" fmla="+- 0 -1847 -2064"/>
                    <a:gd name="T7" fmla="*/ -1847 h 217"/>
                    <a:gd name="T8" fmla="+- 0 5225 4955"/>
                    <a:gd name="T9" fmla="*/ T8 w 270"/>
                    <a:gd name="T10" fmla="+- 0 -2064 -2064"/>
                    <a:gd name="T11" fmla="*/ -2064 h 217"/>
                    <a:gd name="T12" fmla="+- 0 4955 4955"/>
                    <a:gd name="T13" fmla="*/ T12 w 270"/>
                    <a:gd name="T14" fmla="+- 0 -2064 -2064"/>
                    <a:gd name="T15" fmla="*/ -2064 h 217"/>
                    <a:gd name="T16" fmla="+- 0 4955 4955"/>
                    <a:gd name="T17" fmla="*/ T16 w 270"/>
                    <a:gd name="T18" fmla="+- 0 -1847 -2064"/>
                    <a:gd name="T19" fmla="*/ -1847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70" h="217">
                      <a:moveTo>
                        <a:pt x="0" y="217"/>
                      </a:moveTo>
                      <a:lnTo>
                        <a:pt x="270" y="217"/>
                      </a:lnTo>
                      <a:lnTo>
                        <a:pt x="270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1">
                  <a:extLst>
                    <a:ext uri="{FF2B5EF4-FFF2-40B4-BE49-F238E27FC236}">
                      <a16:creationId xmlns:a16="http://schemas.microsoft.com/office/drawing/2014/main" id="{9A0A1911-47A2-4E18-A50D-1DE74E6F92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8" y="-1292"/>
                  <a:ext cx="269" cy="217"/>
                </a:xfrm>
                <a:custGeom>
                  <a:avLst/>
                  <a:gdLst>
                    <a:gd name="T0" fmla="+- 0 5958 5958"/>
                    <a:gd name="T1" fmla="*/ T0 w 269"/>
                    <a:gd name="T2" fmla="+- 0 -1075 -1292"/>
                    <a:gd name="T3" fmla="*/ -1075 h 217"/>
                    <a:gd name="T4" fmla="+- 0 6227 5958"/>
                    <a:gd name="T5" fmla="*/ T4 w 269"/>
                    <a:gd name="T6" fmla="+- 0 -1075 -1292"/>
                    <a:gd name="T7" fmla="*/ -1075 h 217"/>
                    <a:gd name="T8" fmla="+- 0 6227 5958"/>
                    <a:gd name="T9" fmla="*/ T8 w 269"/>
                    <a:gd name="T10" fmla="+- 0 -1292 -1292"/>
                    <a:gd name="T11" fmla="*/ -1292 h 217"/>
                    <a:gd name="T12" fmla="+- 0 5958 5958"/>
                    <a:gd name="T13" fmla="*/ T12 w 269"/>
                    <a:gd name="T14" fmla="+- 0 -1292 -1292"/>
                    <a:gd name="T15" fmla="*/ -1292 h 217"/>
                    <a:gd name="T16" fmla="+- 0 5958 5958"/>
                    <a:gd name="T17" fmla="*/ T16 w 269"/>
                    <a:gd name="T18" fmla="+- 0 -1075 -1292"/>
                    <a:gd name="T19" fmla="*/ -1075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12">
                  <a:extLst>
                    <a:ext uri="{FF2B5EF4-FFF2-40B4-BE49-F238E27FC236}">
                      <a16:creationId xmlns:a16="http://schemas.microsoft.com/office/drawing/2014/main" id="{116C1F5B-FFA1-42A1-B60A-E42B48807C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8" y="-3813"/>
                  <a:ext cx="269" cy="217"/>
                </a:xfrm>
                <a:custGeom>
                  <a:avLst/>
                  <a:gdLst>
                    <a:gd name="T0" fmla="+- 0 5428 5428"/>
                    <a:gd name="T1" fmla="*/ T0 w 269"/>
                    <a:gd name="T2" fmla="+- 0 -3596 -3813"/>
                    <a:gd name="T3" fmla="*/ -3596 h 217"/>
                    <a:gd name="T4" fmla="+- 0 5697 5428"/>
                    <a:gd name="T5" fmla="*/ T4 w 269"/>
                    <a:gd name="T6" fmla="+- 0 -3596 -3813"/>
                    <a:gd name="T7" fmla="*/ -3596 h 217"/>
                    <a:gd name="T8" fmla="+- 0 5697 5428"/>
                    <a:gd name="T9" fmla="*/ T8 w 269"/>
                    <a:gd name="T10" fmla="+- 0 -3813 -3813"/>
                    <a:gd name="T11" fmla="*/ -3813 h 217"/>
                    <a:gd name="T12" fmla="+- 0 5428 5428"/>
                    <a:gd name="T13" fmla="*/ T12 w 269"/>
                    <a:gd name="T14" fmla="+- 0 -3813 -3813"/>
                    <a:gd name="T15" fmla="*/ -3813 h 217"/>
                    <a:gd name="T16" fmla="+- 0 5428 5428"/>
                    <a:gd name="T17" fmla="*/ T16 w 269"/>
                    <a:gd name="T18" fmla="+- 0 -3596 -3813"/>
                    <a:gd name="T19" fmla="*/ -3596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3">
                  <a:extLst>
                    <a:ext uri="{FF2B5EF4-FFF2-40B4-BE49-F238E27FC236}">
                      <a16:creationId xmlns:a16="http://schemas.microsoft.com/office/drawing/2014/main" id="{B23599EA-A6F8-4B39-8B22-AE7FA01444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1" y="-3251"/>
                  <a:ext cx="270" cy="218"/>
                </a:xfrm>
                <a:custGeom>
                  <a:avLst/>
                  <a:gdLst>
                    <a:gd name="T0" fmla="+- 0 9501 9501"/>
                    <a:gd name="T1" fmla="*/ T0 w 270"/>
                    <a:gd name="T2" fmla="+- 0 -3033 -3251"/>
                    <a:gd name="T3" fmla="*/ -3033 h 218"/>
                    <a:gd name="T4" fmla="+- 0 9771 9501"/>
                    <a:gd name="T5" fmla="*/ T4 w 270"/>
                    <a:gd name="T6" fmla="+- 0 -3033 -3251"/>
                    <a:gd name="T7" fmla="*/ -3033 h 218"/>
                    <a:gd name="T8" fmla="+- 0 9771 9501"/>
                    <a:gd name="T9" fmla="*/ T8 w 270"/>
                    <a:gd name="T10" fmla="+- 0 -3251 -3251"/>
                    <a:gd name="T11" fmla="*/ -3251 h 218"/>
                    <a:gd name="T12" fmla="+- 0 9501 9501"/>
                    <a:gd name="T13" fmla="*/ T12 w 270"/>
                    <a:gd name="T14" fmla="+- 0 -3251 -3251"/>
                    <a:gd name="T15" fmla="*/ -3251 h 218"/>
                    <a:gd name="T16" fmla="+- 0 9501 9501"/>
                    <a:gd name="T17" fmla="*/ T16 w 270"/>
                    <a:gd name="T18" fmla="+- 0 -3033 -3251"/>
                    <a:gd name="T19" fmla="*/ -3033 h 21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70" h="218">
                      <a:moveTo>
                        <a:pt x="0" y="218"/>
                      </a:moveTo>
                      <a:lnTo>
                        <a:pt x="270" y="218"/>
                      </a:lnTo>
                      <a:lnTo>
                        <a:pt x="270" y="0"/>
                      </a:lnTo>
                      <a:lnTo>
                        <a:pt x="0" y="0"/>
                      </a:lnTo>
                      <a:lnTo>
                        <a:pt x="0" y="2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29E65B1F-F411-4656-831E-27CAFD66C343}"/>
                  </a:ext>
                </a:extLst>
              </p:cNvPr>
              <p:cNvSpPr/>
              <p:nvPr/>
            </p:nvSpPr>
            <p:spPr>
              <a:xfrm>
                <a:off x="288824" y="1448375"/>
                <a:ext cx="3735386" cy="4589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Arial Narrow" panose="020B0606020202030204" pitchFamily="34" charset="0"/>
                  </a:rPr>
                  <a:t>SARANA DRAINASE</a:t>
                </a:r>
              </a:p>
            </p:txBody>
          </p:sp>
        </p:grpSp>
        <p:grpSp>
          <p:nvGrpSpPr>
            <p:cNvPr id="37" name="Group 26">
              <a:extLst>
                <a:ext uri="{FF2B5EF4-FFF2-40B4-BE49-F238E27FC236}">
                  <a16:creationId xmlns:a16="http://schemas.microsoft.com/office/drawing/2014/main" id="{2A34664C-F7A4-440D-B682-7FE7403A28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830" y="4528943"/>
              <a:ext cx="3314308" cy="1805063"/>
              <a:chOff x="3373" y="473"/>
              <a:chExt cx="7142" cy="3889"/>
            </a:xfrm>
          </p:grpSpPr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922639C2-70D4-411D-924C-37FE4B2CB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0" y="481"/>
                <a:ext cx="7127" cy="3874"/>
              </a:xfrm>
              <a:custGeom>
                <a:avLst/>
                <a:gdLst>
                  <a:gd name="T0" fmla="+- 0 3380 3380"/>
                  <a:gd name="T1" fmla="*/ T0 w 7127"/>
                  <a:gd name="T2" fmla="+- 0 4355 481"/>
                  <a:gd name="T3" fmla="*/ 4355 h 3874"/>
                  <a:gd name="T4" fmla="+- 0 10507 3380"/>
                  <a:gd name="T5" fmla="*/ T4 w 7127"/>
                  <a:gd name="T6" fmla="+- 0 4355 481"/>
                  <a:gd name="T7" fmla="*/ 4355 h 3874"/>
                  <a:gd name="T8" fmla="+- 0 10507 3380"/>
                  <a:gd name="T9" fmla="*/ T8 w 7127"/>
                  <a:gd name="T10" fmla="+- 0 481 481"/>
                  <a:gd name="T11" fmla="*/ 481 h 3874"/>
                  <a:gd name="T12" fmla="+- 0 3380 3380"/>
                  <a:gd name="T13" fmla="*/ T12 w 7127"/>
                  <a:gd name="T14" fmla="+- 0 481 481"/>
                  <a:gd name="T15" fmla="*/ 481 h 3874"/>
                  <a:gd name="T16" fmla="+- 0 3380 3380"/>
                  <a:gd name="T17" fmla="*/ T16 w 7127"/>
                  <a:gd name="T18" fmla="+- 0 4355 481"/>
                  <a:gd name="T19" fmla="*/ 4355 h 387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7127" h="3874">
                    <a:moveTo>
                      <a:pt x="0" y="3874"/>
                    </a:moveTo>
                    <a:lnTo>
                      <a:pt x="7127" y="3874"/>
                    </a:lnTo>
                    <a:lnTo>
                      <a:pt x="7127" y="0"/>
                    </a:lnTo>
                    <a:lnTo>
                      <a:pt x="0" y="0"/>
                    </a:lnTo>
                    <a:lnTo>
                      <a:pt x="0" y="3874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4124" name="Picture 28">
                <a:extLst>
                  <a:ext uri="{FF2B5EF4-FFF2-40B4-BE49-F238E27FC236}">
                    <a16:creationId xmlns:a16="http://schemas.microsoft.com/office/drawing/2014/main" id="{12F4C694-B1EC-470B-B995-28EAA1427E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84" y="662"/>
                <a:ext cx="6707" cy="36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C2A46DC0-96AB-4A0B-B8A4-D77153BFEB8A}"/>
              </a:ext>
            </a:extLst>
          </p:cNvPr>
          <p:cNvSpPr/>
          <p:nvPr/>
        </p:nvSpPr>
        <p:spPr>
          <a:xfrm>
            <a:off x="1675668" y="6130158"/>
            <a:ext cx="66556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Pintu Air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C5AFAD5-B293-4AF5-838E-8694BBB64198}"/>
              </a:ext>
            </a:extLst>
          </p:cNvPr>
          <p:cNvSpPr/>
          <p:nvPr/>
        </p:nvSpPr>
        <p:spPr>
          <a:xfrm>
            <a:off x="214341" y="6448858"/>
            <a:ext cx="93766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Sumber</a:t>
            </a:r>
            <a:r>
              <a:rPr lang="en-US" sz="1000" dirty="0"/>
              <a:t> : </a:t>
            </a:r>
            <a:r>
              <a:rPr lang="en-US" sz="1000" dirty="0" err="1"/>
              <a:t>Peraturan</a:t>
            </a:r>
            <a:r>
              <a:rPr lang="en-US" sz="1000" dirty="0"/>
              <a:t> Menteri </a:t>
            </a:r>
            <a:r>
              <a:rPr lang="en-US" sz="1000" dirty="0" err="1"/>
              <a:t>Pekerjaan</a:t>
            </a:r>
            <a:r>
              <a:rPr lang="en-US" sz="1000" dirty="0"/>
              <a:t> </a:t>
            </a:r>
            <a:r>
              <a:rPr lang="en-US" sz="1000" dirty="0" err="1"/>
              <a:t>Umum</a:t>
            </a:r>
            <a:r>
              <a:rPr lang="en-US" sz="1000" dirty="0"/>
              <a:t> </a:t>
            </a:r>
            <a:r>
              <a:rPr lang="en-US" sz="1000" dirty="0" err="1"/>
              <a:t>Nomor</a:t>
            </a:r>
            <a:r>
              <a:rPr lang="en-US" sz="1000" dirty="0"/>
              <a:t> 14/PRT/M/2018  </a:t>
            </a:r>
            <a:r>
              <a:rPr lang="en-US" sz="1000" dirty="0" err="1"/>
              <a:t>tentang</a:t>
            </a:r>
            <a:r>
              <a:rPr lang="en-US" sz="1000" dirty="0"/>
              <a:t> </a:t>
            </a:r>
            <a:r>
              <a:rPr lang="en-US" sz="1000" dirty="0" err="1"/>
              <a:t>Pencegahan</a:t>
            </a:r>
            <a:r>
              <a:rPr lang="en-US" sz="1000" dirty="0"/>
              <a:t> dan </a:t>
            </a:r>
            <a:r>
              <a:rPr lang="en-US" sz="1000" dirty="0" err="1"/>
              <a:t>Peningkatan</a:t>
            </a:r>
            <a:r>
              <a:rPr lang="en-US" sz="1000" dirty="0"/>
              <a:t> </a:t>
            </a:r>
            <a:r>
              <a:rPr lang="en-US" sz="1000" dirty="0" err="1"/>
              <a:t>Kualitas</a:t>
            </a:r>
            <a:r>
              <a:rPr lang="en-US" sz="1000" dirty="0"/>
              <a:t> </a:t>
            </a:r>
            <a:r>
              <a:rPr lang="en-US" sz="1000" dirty="0" err="1"/>
              <a:t>Terhadap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</a:t>
            </a:r>
            <a:r>
              <a:rPr lang="en-US" sz="1000" dirty="0" err="1"/>
              <a:t>Kumuh</a:t>
            </a:r>
            <a:r>
              <a:rPr lang="en-US" sz="1000" dirty="0"/>
              <a:t> dan </a:t>
            </a:r>
            <a:r>
              <a:rPr lang="en-US" sz="1000" dirty="0" err="1"/>
              <a:t>Permukiman</a:t>
            </a:r>
            <a:r>
              <a:rPr lang="en-US" sz="1000" dirty="0"/>
              <a:t>  </a:t>
            </a:r>
            <a:br>
              <a:rPr lang="en-US" sz="1000" dirty="0"/>
            </a:br>
            <a:r>
              <a:rPr lang="en-US" sz="1000" dirty="0"/>
              <a:t>                 </a:t>
            </a:r>
            <a:r>
              <a:rPr lang="en-US" sz="1000" dirty="0" err="1"/>
              <a:t>Kumuh</a:t>
            </a:r>
            <a:endParaRPr lang="en-US" sz="1000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FC3A0FE-8674-4ECD-85B6-6D566732A9D4}"/>
              </a:ext>
            </a:extLst>
          </p:cNvPr>
          <p:cNvGrpSpPr/>
          <p:nvPr/>
        </p:nvGrpSpPr>
        <p:grpSpPr>
          <a:xfrm>
            <a:off x="105900" y="51222"/>
            <a:ext cx="8202078" cy="828963"/>
            <a:chOff x="90519" y="78228"/>
            <a:chExt cx="8202078" cy="828963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8E4CB7E6-16E6-4FC0-A14A-EDAAE15A4E37}"/>
                </a:ext>
              </a:extLst>
            </p:cNvPr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79" name="Round Same Side Corner Rectangle 17">
                <a:extLst>
                  <a:ext uri="{FF2B5EF4-FFF2-40B4-BE49-F238E27FC236}">
                    <a16:creationId xmlns:a16="http://schemas.microsoft.com/office/drawing/2014/main" id="{1A217085-F2BF-4A2B-8901-671562875545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80" name="Round Same Side Corner Rectangle 17">
                <a:extLst>
                  <a:ext uri="{FF2B5EF4-FFF2-40B4-BE49-F238E27FC236}">
                    <a16:creationId xmlns:a16="http://schemas.microsoft.com/office/drawing/2014/main" id="{F99312F0-D53F-4D58-9EC4-C7737A8B3EB6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7" name="TextBox 20">
              <a:extLst>
                <a:ext uri="{FF2B5EF4-FFF2-40B4-BE49-F238E27FC236}">
                  <a16:creationId xmlns:a16="http://schemas.microsoft.com/office/drawing/2014/main" id="{65D6C308-6DFD-4609-BF22-4E073D019F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SARANA DRAINASE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33026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1C9C8BC5-F7C7-4639-AEAE-64A4E85F0CBC}"/>
              </a:ext>
            </a:extLst>
          </p:cNvPr>
          <p:cNvSpPr>
            <a:spLocks/>
          </p:cNvSpPr>
          <p:nvPr/>
        </p:nvSpPr>
        <p:spPr bwMode="auto">
          <a:xfrm>
            <a:off x="336236" y="1455244"/>
            <a:ext cx="3316544" cy="2346934"/>
          </a:xfrm>
          <a:custGeom>
            <a:avLst/>
            <a:gdLst>
              <a:gd name="T0" fmla="+- 0 3879 3879"/>
              <a:gd name="T1" fmla="*/ T0 w 6509"/>
              <a:gd name="T2" fmla="+- 0 6092 1487"/>
              <a:gd name="T3" fmla="*/ 6092 h 4605"/>
              <a:gd name="T4" fmla="+- 0 10388 3879"/>
              <a:gd name="T5" fmla="*/ T4 w 6509"/>
              <a:gd name="T6" fmla="+- 0 6092 1487"/>
              <a:gd name="T7" fmla="*/ 6092 h 4605"/>
              <a:gd name="T8" fmla="+- 0 10388 3879"/>
              <a:gd name="T9" fmla="*/ T8 w 6509"/>
              <a:gd name="T10" fmla="+- 0 1487 1487"/>
              <a:gd name="T11" fmla="*/ 1487 h 4605"/>
              <a:gd name="T12" fmla="+- 0 3879 3879"/>
              <a:gd name="T13" fmla="*/ T12 w 6509"/>
              <a:gd name="T14" fmla="+- 0 1487 1487"/>
              <a:gd name="T15" fmla="*/ 1487 h 4605"/>
              <a:gd name="T16" fmla="+- 0 3879 3879"/>
              <a:gd name="T17" fmla="*/ T16 w 6509"/>
              <a:gd name="T18" fmla="+- 0 6092 1487"/>
              <a:gd name="T19" fmla="*/ 6092 h 4605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6509" h="4605">
                <a:moveTo>
                  <a:pt x="0" y="4605"/>
                </a:moveTo>
                <a:lnTo>
                  <a:pt x="6509" y="4605"/>
                </a:lnTo>
                <a:lnTo>
                  <a:pt x="6509" y="0"/>
                </a:lnTo>
                <a:lnTo>
                  <a:pt x="0" y="0"/>
                </a:lnTo>
                <a:lnTo>
                  <a:pt x="0" y="4605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4A05C04-DD4E-405F-9C3F-E99F88A70275}"/>
              </a:ext>
            </a:extLst>
          </p:cNvPr>
          <p:cNvGrpSpPr/>
          <p:nvPr/>
        </p:nvGrpSpPr>
        <p:grpSpPr>
          <a:xfrm>
            <a:off x="962020" y="899760"/>
            <a:ext cx="3924289" cy="2903982"/>
            <a:chOff x="312629" y="932742"/>
            <a:chExt cx="4226358" cy="3127513"/>
          </a:xfrm>
        </p:grpSpPr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9A0EE5A6-F1F6-474A-B6ED-FFD10B4BC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6937" y="1395466"/>
              <a:ext cx="4222050" cy="2602252"/>
              <a:chOff x="4608" y="-4561"/>
              <a:chExt cx="5882" cy="4427"/>
            </a:xfrm>
          </p:grpSpPr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D23B19C5-5637-4ACE-9449-90F617DF5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-4561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35BC40C1-B8E2-4DEF-BE03-73268DA9D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44238383-814B-4E15-B72A-2E7877B0A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A1B488B7-4796-431E-93A9-BCD63582E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6A169EB8-FA2B-40A7-9B92-5F7E933B8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BE5E1FA-250E-48E7-BC1E-6438950EC47E}"/>
                </a:ext>
              </a:extLst>
            </p:cNvPr>
            <p:cNvSpPr/>
            <p:nvPr/>
          </p:nvSpPr>
          <p:spPr>
            <a:xfrm>
              <a:off x="312629" y="932742"/>
              <a:ext cx="4222049" cy="41484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latin typeface="Arial Narrow" panose="020B0606020202030204" pitchFamily="34" charset="0"/>
                </a:rPr>
                <a:t>SUMUR RESAPAN</a:t>
              </a:r>
            </a:p>
          </p:txBody>
        </p:sp>
        <p:grpSp>
          <p:nvGrpSpPr>
            <p:cNvPr id="7" name="Group 2">
              <a:extLst>
                <a:ext uri="{FF2B5EF4-FFF2-40B4-BE49-F238E27FC236}">
                  <a16:creationId xmlns:a16="http://schemas.microsoft.com/office/drawing/2014/main" id="{6BF2B09D-88A6-4971-9D4F-A4005F504D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134" y="1474873"/>
              <a:ext cx="4029470" cy="2585382"/>
              <a:chOff x="3452" y="4171"/>
              <a:chExt cx="7984" cy="4626"/>
            </a:xfrm>
          </p:grpSpPr>
          <p:sp>
            <p:nvSpPr>
              <p:cNvPr id="16" name="Freeform 3">
                <a:extLst>
                  <a:ext uri="{FF2B5EF4-FFF2-40B4-BE49-F238E27FC236}">
                    <a16:creationId xmlns:a16="http://schemas.microsoft.com/office/drawing/2014/main" id="{F541DDF3-09E4-417D-BD49-E8C7CCA79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2" y="4411"/>
                <a:ext cx="7893" cy="4386"/>
              </a:xfrm>
              <a:custGeom>
                <a:avLst/>
                <a:gdLst>
                  <a:gd name="T0" fmla="+- 0 3452 3452"/>
                  <a:gd name="T1" fmla="*/ T0 w 7893"/>
                  <a:gd name="T2" fmla="+- 0 8797 4411"/>
                  <a:gd name="T3" fmla="*/ 8797 h 4386"/>
                  <a:gd name="T4" fmla="+- 0 11344 3452"/>
                  <a:gd name="T5" fmla="*/ T4 w 7893"/>
                  <a:gd name="T6" fmla="+- 0 8797 4411"/>
                  <a:gd name="T7" fmla="*/ 8797 h 4386"/>
                  <a:gd name="T8" fmla="+- 0 11344 3452"/>
                  <a:gd name="T9" fmla="*/ T8 w 7893"/>
                  <a:gd name="T10" fmla="+- 0 4411 4411"/>
                  <a:gd name="T11" fmla="*/ 4411 h 4386"/>
                  <a:gd name="T12" fmla="+- 0 3452 3452"/>
                  <a:gd name="T13" fmla="*/ T12 w 7893"/>
                  <a:gd name="T14" fmla="+- 0 4411 4411"/>
                  <a:gd name="T15" fmla="*/ 4411 h 4386"/>
                  <a:gd name="T16" fmla="+- 0 3452 3452"/>
                  <a:gd name="T17" fmla="*/ T16 w 7893"/>
                  <a:gd name="T18" fmla="+- 0 8797 4411"/>
                  <a:gd name="T19" fmla="*/ 8797 h 438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7893" h="4386">
                    <a:moveTo>
                      <a:pt x="0" y="4386"/>
                    </a:moveTo>
                    <a:lnTo>
                      <a:pt x="7892" y="4386"/>
                    </a:lnTo>
                    <a:lnTo>
                      <a:pt x="7892" y="0"/>
                    </a:lnTo>
                    <a:lnTo>
                      <a:pt x="0" y="0"/>
                    </a:lnTo>
                    <a:lnTo>
                      <a:pt x="0" y="4386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5124" name="Picture 4">
                <a:extLst>
                  <a:ext uri="{FF2B5EF4-FFF2-40B4-BE49-F238E27FC236}">
                    <a16:creationId xmlns:a16="http://schemas.microsoft.com/office/drawing/2014/main" id="{78164025-505C-4C0C-BA8D-B1BADE4F51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2" y="4171"/>
                <a:ext cx="7984" cy="4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EFF34812-C569-4C17-B2C3-6F82089C2F3E}"/>
              </a:ext>
            </a:extLst>
          </p:cNvPr>
          <p:cNvGrpSpPr/>
          <p:nvPr/>
        </p:nvGrpSpPr>
        <p:grpSpPr>
          <a:xfrm>
            <a:off x="969041" y="3858854"/>
            <a:ext cx="3929166" cy="2759338"/>
            <a:chOff x="332728" y="931832"/>
            <a:chExt cx="4231609" cy="3070589"/>
          </a:xfrm>
        </p:grpSpPr>
        <p:grpSp>
          <p:nvGrpSpPr>
            <p:cNvPr id="89" name="Group 7">
              <a:extLst>
                <a:ext uri="{FF2B5EF4-FFF2-40B4-BE49-F238E27FC236}">
                  <a16:creationId xmlns:a16="http://schemas.microsoft.com/office/drawing/2014/main" id="{BCBB7FE4-D860-47E2-8F8E-3AF38DAEBF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2728" y="1400169"/>
              <a:ext cx="4222050" cy="2602252"/>
              <a:chOff x="4630" y="-4553"/>
              <a:chExt cx="5882" cy="4427"/>
            </a:xfrm>
          </p:grpSpPr>
          <p:sp>
            <p:nvSpPr>
              <p:cNvPr id="94" name="Freeform 8">
                <a:extLst>
                  <a:ext uri="{FF2B5EF4-FFF2-40B4-BE49-F238E27FC236}">
                    <a16:creationId xmlns:a16="http://schemas.microsoft.com/office/drawing/2014/main" id="{2CBFB6F9-ABCA-4D71-A1B3-A7E7A7E6D3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" y="-4553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0">
                <a:extLst>
                  <a:ext uri="{FF2B5EF4-FFF2-40B4-BE49-F238E27FC236}">
                    <a16:creationId xmlns:a16="http://schemas.microsoft.com/office/drawing/2014/main" id="{D11296C1-AAB3-46FF-B4CA-730F4F721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1">
                <a:extLst>
                  <a:ext uri="{FF2B5EF4-FFF2-40B4-BE49-F238E27FC236}">
                    <a16:creationId xmlns:a16="http://schemas.microsoft.com/office/drawing/2014/main" id="{0633C56F-652C-45F0-BCCF-AD1A6DEFA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12">
                <a:extLst>
                  <a:ext uri="{FF2B5EF4-FFF2-40B4-BE49-F238E27FC236}">
                    <a16:creationId xmlns:a16="http://schemas.microsoft.com/office/drawing/2014/main" id="{C88F45C2-2B08-4C33-BD3E-A28506044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3">
                <a:extLst>
                  <a:ext uri="{FF2B5EF4-FFF2-40B4-BE49-F238E27FC236}">
                    <a16:creationId xmlns:a16="http://schemas.microsoft.com/office/drawing/2014/main" id="{7F8EE724-CB1E-45A7-928E-B2F0DEABF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D322B0D-A795-44A4-8B98-602F4531BE06}"/>
                </a:ext>
              </a:extLst>
            </p:cNvPr>
            <p:cNvSpPr/>
            <p:nvPr/>
          </p:nvSpPr>
          <p:spPr>
            <a:xfrm>
              <a:off x="342288" y="931832"/>
              <a:ext cx="4222049" cy="36461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latin typeface="Arial Narrow" panose="020B0606020202030204" pitchFamily="34" charset="0"/>
                </a:rPr>
                <a:t>KOLAM TANDON/KOLAM RETENSI</a:t>
              </a:r>
            </a:p>
          </p:txBody>
        </p:sp>
        <p:sp>
          <p:nvSpPr>
            <p:cNvPr id="92" name="Freeform 3">
              <a:extLst>
                <a:ext uri="{FF2B5EF4-FFF2-40B4-BE49-F238E27FC236}">
                  <a16:creationId xmlns:a16="http://schemas.microsoft.com/office/drawing/2014/main" id="{3E53855F-B065-47B3-9A31-7A26B405C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34" y="1609007"/>
              <a:ext cx="3983543" cy="2294561"/>
            </a:xfrm>
            <a:custGeom>
              <a:avLst/>
              <a:gdLst>
                <a:gd name="T0" fmla="+- 0 3452 3452"/>
                <a:gd name="T1" fmla="*/ T0 w 7893"/>
                <a:gd name="T2" fmla="+- 0 8797 4411"/>
                <a:gd name="T3" fmla="*/ 8797 h 4386"/>
                <a:gd name="T4" fmla="+- 0 11344 3452"/>
                <a:gd name="T5" fmla="*/ T4 w 7893"/>
                <a:gd name="T6" fmla="+- 0 8797 4411"/>
                <a:gd name="T7" fmla="*/ 8797 h 4386"/>
                <a:gd name="T8" fmla="+- 0 11344 3452"/>
                <a:gd name="T9" fmla="*/ T8 w 7893"/>
                <a:gd name="T10" fmla="+- 0 4411 4411"/>
                <a:gd name="T11" fmla="*/ 4411 h 4386"/>
                <a:gd name="T12" fmla="+- 0 3452 3452"/>
                <a:gd name="T13" fmla="*/ T12 w 7893"/>
                <a:gd name="T14" fmla="+- 0 4411 4411"/>
                <a:gd name="T15" fmla="*/ 4411 h 4386"/>
                <a:gd name="T16" fmla="+- 0 3452 3452"/>
                <a:gd name="T17" fmla="*/ T16 w 7893"/>
                <a:gd name="T18" fmla="+- 0 8797 4411"/>
                <a:gd name="T19" fmla="*/ 8797 h 438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893" h="4386">
                  <a:moveTo>
                    <a:pt x="0" y="4386"/>
                  </a:moveTo>
                  <a:lnTo>
                    <a:pt x="7892" y="4386"/>
                  </a:lnTo>
                  <a:lnTo>
                    <a:pt x="7892" y="0"/>
                  </a:lnTo>
                  <a:lnTo>
                    <a:pt x="0" y="0"/>
                  </a:lnTo>
                  <a:lnTo>
                    <a:pt x="0" y="438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5">
            <a:extLst>
              <a:ext uri="{FF2B5EF4-FFF2-40B4-BE49-F238E27FC236}">
                <a16:creationId xmlns:a16="http://schemas.microsoft.com/office/drawing/2014/main" id="{A1AA874D-93E3-406C-8DF9-0858355713B5}"/>
              </a:ext>
            </a:extLst>
          </p:cNvPr>
          <p:cNvGrpSpPr>
            <a:grpSpLocks/>
          </p:cNvGrpSpPr>
          <p:nvPr/>
        </p:nvGrpSpPr>
        <p:grpSpPr bwMode="auto">
          <a:xfrm>
            <a:off x="1239192" y="4404800"/>
            <a:ext cx="3263548" cy="2205257"/>
            <a:chOff x="4568" y="9969"/>
            <a:chExt cx="6111" cy="4314"/>
          </a:xfrm>
        </p:grpSpPr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420D5EA5-826A-4FCA-94B0-2BC889F47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" y="9969"/>
              <a:ext cx="6108" cy="4314"/>
            </a:xfrm>
            <a:custGeom>
              <a:avLst/>
              <a:gdLst>
                <a:gd name="T0" fmla="+- 0 4568 4568"/>
                <a:gd name="T1" fmla="*/ T0 w 6108"/>
                <a:gd name="T2" fmla="+- 0 14283 9969"/>
                <a:gd name="T3" fmla="*/ 14283 h 4314"/>
                <a:gd name="T4" fmla="+- 0 10676 4568"/>
                <a:gd name="T5" fmla="*/ T4 w 6108"/>
                <a:gd name="T6" fmla="+- 0 14283 9969"/>
                <a:gd name="T7" fmla="*/ 14283 h 4314"/>
                <a:gd name="T8" fmla="+- 0 10676 4568"/>
                <a:gd name="T9" fmla="*/ T8 w 6108"/>
                <a:gd name="T10" fmla="+- 0 9969 9969"/>
                <a:gd name="T11" fmla="*/ 9969 h 4314"/>
                <a:gd name="T12" fmla="+- 0 4568 4568"/>
                <a:gd name="T13" fmla="*/ T12 w 6108"/>
                <a:gd name="T14" fmla="+- 0 9969 9969"/>
                <a:gd name="T15" fmla="*/ 9969 h 4314"/>
                <a:gd name="T16" fmla="+- 0 4568 4568"/>
                <a:gd name="T17" fmla="*/ T16 w 6108"/>
                <a:gd name="T18" fmla="+- 0 14283 9969"/>
                <a:gd name="T19" fmla="*/ 14283 h 431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108" h="4314">
                  <a:moveTo>
                    <a:pt x="0" y="4314"/>
                  </a:moveTo>
                  <a:lnTo>
                    <a:pt x="6108" y="4314"/>
                  </a:lnTo>
                  <a:lnTo>
                    <a:pt x="6108" y="0"/>
                  </a:lnTo>
                  <a:lnTo>
                    <a:pt x="0" y="0"/>
                  </a:lnTo>
                  <a:lnTo>
                    <a:pt x="0" y="4314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127" name="Picture 7">
              <a:extLst>
                <a:ext uri="{FF2B5EF4-FFF2-40B4-BE49-F238E27FC236}">
                  <a16:creationId xmlns:a16="http://schemas.microsoft.com/office/drawing/2014/main" id="{47C9CD5E-BB52-4D57-B03A-41BF08F497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0" y="10016"/>
              <a:ext cx="5689" cy="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312D0A8-4989-4293-BBF0-E5A2248315F2}"/>
              </a:ext>
            </a:extLst>
          </p:cNvPr>
          <p:cNvGrpSpPr/>
          <p:nvPr/>
        </p:nvGrpSpPr>
        <p:grpSpPr>
          <a:xfrm>
            <a:off x="5279341" y="821343"/>
            <a:ext cx="3948091" cy="2903452"/>
            <a:chOff x="5290355" y="898726"/>
            <a:chExt cx="3948091" cy="2903452"/>
          </a:xfrm>
        </p:grpSpPr>
        <p:grpSp>
          <p:nvGrpSpPr>
            <p:cNvPr id="39" name="Group 8">
              <a:extLst>
                <a:ext uri="{FF2B5EF4-FFF2-40B4-BE49-F238E27FC236}">
                  <a16:creationId xmlns:a16="http://schemas.microsoft.com/office/drawing/2014/main" id="{CCF94DCF-3612-40E3-BE0E-090447FDDD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9428" y="1575173"/>
              <a:ext cx="3547686" cy="2068856"/>
              <a:chOff x="3397" y="1471"/>
              <a:chExt cx="7065" cy="4119"/>
            </a:xfrm>
          </p:grpSpPr>
          <p:sp>
            <p:nvSpPr>
              <p:cNvPr id="40" name="Freeform 9">
                <a:extLst>
                  <a:ext uri="{FF2B5EF4-FFF2-40B4-BE49-F238E27FC236}">
                    <a16:creationId xmlns:a16="http://schemas.microsoft.com/office/drawing/2014/main" id="{6DF62963-81F3-45FD-958F-D68FFA922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5" y="1478"/>
                <a:ext cx="7050" cy="4104"/>
              </a:xfrm>
              <a:custGeom>
                <a:avLst/>
                <a:gdLst>
                  <a:gd name="T0" fmla="+- 0 3405 3405"/>
                  <a:gd name="T1" fmla="*/ T0 w 7050"/>
                  <a:gd name="T2" fmla="+- 0 5582 1478"/>
                  <a:gd name="T3" fmla="*/ 5582 h 4104"/>
                  <a:gd name="T4" fmla="+- 0 10454 3405"/>
                  <a:gd name="T5" fmla="*/ T4 w 7050"/>
                  <a:gd name="T6" fmla="+- 0 5582 1478"/>
                  <a:gd name="T7" fmla="*/ 5582 h 4104"/>
                  <a:gd name="T8" fmla="+- 0 10454 3405"/>
                  <a:gd name="T9" fmla="*/ T8 w 7050"/>
                  <a:gd name="T10" fmla="+- 0 1478 1478"/>
                  <a:gd name="T11" fmla="*/ 1478 h 4104"/>
                  <a:gd name="T12" fmla="+- 0 3405 3405"/>
                  <a:gd name="T13" fmla="*/ T12 w 7050"/>
                  <a:gd name="T14" fmla="+- 0 1478 1478"/>
                  <a:gd name="T15" fmla="*/ 1478 h 4104"/>
                  <a:gd name="T16" fmla="+- 0 3405 3405"/>
                  <a:gd name="T17" fmla="*/ T16 w 7050"/>
                  <a:gd name="T18" fmla="+- 0 5582 1478"/>
                  <a:gd name="T19" fmla="*/ 5582 h 410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7050" h="4104">
                    <a:moveTo>
                      <a:pt x="0" y="4104"/>
                    </a:moveTo>
                    <a:lnTo>
                      <a:pt x="7049" y="4104"/>
                    </a:lnTo>
                    <a:lnTo>
                      <a:pt x="7049" y="0"/>
                    </a:lnTo>
                    <a:lnTo>
                      <a:pt x="0" y="0"/>
                    </a:lnTo>
                    <a:lnTo>
                      <a:pt x="0" y="4104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5130" name="Picture 10">
                <a:extLst>
                  <a:ext uri="{FF2B5EF4-FFF2-40B4-BE49-F238E27FC236}">
                    <a16:creationId xmlns:a16="http://schemas.microsoft.com/office/drawing/2014/main" id="{F7E85C0E-AACC-4500-9B57-D784B70FA40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6" y="1568"/>
                <a:ext cx="6896" cy="3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D313DFE-21A0-4462-A13F-DE5DC8043C0F}"/>
                </a:ext>
              </a:extLst>
            </p:cNvPr>
            <p:cNvGrpSpPr/>
            <p:nvPr/>
          </p:nvGrpSpPr>
          <p:grpSpPr>
            <a:xfrm>
              <a:off x="5290355" y="898726"/>
              <a:ext cx="3948091" cy="2903452"/>
              <a:chOff x="286996" y="933313"/>
              <a:chExt cx="4251991" cy="3126942"/>
            </a:xfrm>
          </p:grpSpPr>
          <p:grpSp>
            <p:nvGrpSpPr>
              <p:cNvPr id="101" name="Group 7">
                <a:extLst>
                  <a:ext uri="{FF2B5EF4-FFF2-40B4-BE49-F238E27FC236}">
                    <a16:creationId xmlns:a16="http://schemas.microsoft.com/office/drawing/2014/main" id="{E909315E-79E2-436C-BB38-92D842FC82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937" y="1395466"/>
                <a:ext cx="4222050" cy="2602252"/>
                <a:chOff x="4608" y="-4561"/>
                <a:chExt cx="5882" cy="4427"/>
              </a:xfrm>
            </p:grpSpPr>
            <p:sp>
              <p:nvSpPr>
                <p:cNvPr id="106" name="Freeform 8">
                  <a:extLst>
                    <a:ext uri="{FF2B5EF4-FFF2-40B4-BE49-F238E27FC236}">
                      <a16:creationId xmlns:a16="http://schemas.microsoft.com/office/drawing/2014/main" id="{2651754C-3749-4D34-BE3B-6A6565E2DF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8" y="-4561"/>
                  <a:ext cx="5882" cy="4427"/>
                </a:xfrm>
                <a:custGeom>
                  <a:avLst/>
                  <a:gdLst>
                    <a:gd name="T0" fmla="+- 0 4602 4602"/>
                    <a:gd name="T1" fmla="*/ T0 w 5882"/>
                    <a:gd name="T2" fmla="+- 0 1 -4426"/>
                    <a:gd name="T3" fmla="*/ 1 h 4427"/>
                    <a:gd name="T4" fmla="+- 0 10484 4602"/>
                    <a:gd name="T5" fmla="*/ T4 w 5882"/>
                    <a:gd name="T6" fmla="+- 0 1 -4426"/>
                    <a:gd name="T7" fmla="*/ 1 h 4427"/>
                    <a:gd name="T8" fmla="+- 0 10484 4602"/>
                    <a:gd name="T9" fmla="*/ T8 w 5882"/>
                    <a:gd name="T10" fmla="+- 0 -4426 -4426"/>
                    <a:gd name="T11" fmla="*/ -4426 h 4427"/>
                    <a:gd name="T12" fmla="+- 0 4602 4602"/>
                    <a:gd name="T13" fmla="*/ T12 w 5882"/>
                    <a:gd name="T14" fmla="+- 0 -4426 -4426"/>
                    <a:gd name="T15" fmla="*/ -4426 h 4427"/>
                    <a:gd name="T16" fmla="+- 0 4602 4602"/>
                    <a:gd name="T17" fmla="*/ T16 w 5882"/>
                    <a:gd name="T18" fmla="+- 0 1 -4426"/>
                    <a:gd name="T19" fmla="*/ 1 h 442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5882" h="4427">
                      <a:moveTo>
                        <a:pt x="0" y="4427"/>
                      </a:moveTo>
                      <a:lnTo>
                        <a:pt x="5882" y="4427"/>
                      </a:lnTo>
                      <a:lnTo>
                        <a:pt x="5882" y="0"/>
                      </a:lnTo>
                      <a:lnTo>
                        <a:pt x="0" y="0"/>
                      </a:lnTo>
                      <a:lnTo>
                        <a:pt x="0" y="442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" name="Freeform 10">
                  <a:extLst>
                    <a:ext uri="{FF2B5EF4-FFF2-40B4-BE49-F238E27FC236}">
                      <a16:creationId xmlns:a16="http://schemas.microsoft.com/office/drawing/2014/main" id="{07644D0E-B1C7-41D7-8402-9A9D793B38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5" y="-2064"/>
                  <a:ext cx="270" cy="217"/>
                </a:xfrm>
                <a:custGeom>
                  <a:avLst/>
                  <a:gdLst>
                    <a:gd name="T0" fmla="+- 0 4955 4955"/>
                    <a:gd name="T1" fmla="*/ T0 w 270"/>
                    <a:gd name="T2" fmla="+- 0 -1847 -2064"/>
                    <a:gd name="T3" fmla="*/ -1847 h 217"/>
                    <a:gd name="T4" fmla="+- 0 5225 4955"/>
                    <a:gd name="T5" fmla="*/ T4 w 270"/>
                    <a:gd name="T6" fmla="+- 0 -1847 -2064"/>
                    <a:gd name="T7" fmla="*/ -1847 h 217"/>
                    <a:gd name="T8" fmla="+- 0 5225 4955"/>
                    <a:gd name="T9" fmla="*/ T8 w 270"/>
                    <a:gd name="T10" fmla="+- 0 -2064 -2064"/>
                    <a:gd name="T11" fmla="*/ -2064 h 217"/>
                    <a:gd name="T12" fmla="+- 0 4955 4955"/>
                    <a:gd name="T13" fmla="*/ T12 w 270"/>
                    <a:gd name="T14" fmla="+- 0 -2064 -2064"/>
                    <a:gd name="T15" fmla="*/ -2064 h 217"/>
                    <a:gd name="T16" fmla="+- 0 4955 4955"/>
                    <a:gd name="T17" fmla="*/ T16 w 270"/>
                    <a:gd name="T18" fmla="+- 0 -1847 -2064"/>
                    <a:gd name="T19" fmla="*/ -1847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70" h="217">
                      <a:moveTo>
                        <a:pt x="0" y="217"/>
                      </a:moveTo>
                      <a:lnTo>
                        <a:pt x="270" y="217"/>
                      </a:lnTo>
                      <a:lnTo>
                        <a:pt x="270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" name="Freeform 11">
                  <a:extLst>
                    <a:ext uri="{FF2B5EF4-FFF2-40B4-BE49-F238E27FC236}">
                      <a16:creationId xmlns:a16="http://schemas.microsoft.com/office/drawing/2014/main" id="{A61A33A8-1DFE-4C97-A2AF-FCEEA03258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8" y="-1292"/>
                  <a:ext cx="269" cy="217"/>
                </a:xfrm>
                <a:custGeom>
                  <a:avLst/>
                  <a:gdLst>
                    <a:gd name="T0" fmla="+- 0 5958 5958"/>
                    <a:gd name="T1" fmla="*/ T0 w 269"/>
                    <a:gd name="T2" fmla="+- 0 -1075 -1292"/>
                    <a:gd name="T3" fmla="*/ -1075 h 217"/>
                    <a:gd name="T4" fmla="+- 0 6227 5958"/>
                    <a:gd name="T5" fmla="*/ T4 w 269"/>
                    <a:gd name="T6" fmla="+- 0 -1075 -1292"/>
                    <a:gd name="T7" fmla="*/ -1075 h 217"/>
                    <a:gd name="T8" fmla="+- 0 6227 5958"/>
                    <a:gd name="T9" fmla="*/ T8 w 269"/>
                    <a:gd name="T10" fmla="+- 0 -1292 -1292"/>
                    <a:gd name="T11" fmla="*/ -1292 h 217"/>
                    <a:gd name="T12" fmla="+- 0 5958 5958"/>
                    <a:gd name="T13" fmla="*/ T12 w 269"/>
                    <a:gd name="T14" fmla="+- 0 -1292 -1292"/>
                    <a:gd name="T15" fmla="*/ -1292 h 217"/>
                    <a:gd name="T16" fmla="+- 0 5958 5958"/>
                    <a:gd name="T17" fmla="*/ T16 w 269"/>
                    <a:gd name="T18" fmla="+- 0 -1075 -1292"/>
                    <a:gd name="T19" fmla="*/ -1075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9" name="Freeform 12">
                  <a:extLst>
                    <a:ext uri="{FF2B5EF4-FFF2-40B4-BE49-F238E27FC236}">
                      <a16:creationId xmlns:a16="http://schemas.microsoft.com/office/drawing/2014/main" id="{F1C80DBD-4C23-4D8D-A63F-EABA8FE162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8" y="-3813"/>
                  <a:ext cx="269" cy="217"/>
                </a:xfrm>
                <a:custGeom>
                  <a:avLst/>
                  <a:gdLst>
                    <a:gd name="T0" fmla="+- 0 5428 5428"/>
                    <a:gd name="T1" fmla="*/ T0 w 269"/>
                    <a:gd name="T2" fmla="+- 0 -3596 -3813"/>
                    <a:gd name="T3" fmla="*/ -3596 h 217"/>
                    <a:gd name="T4" fmla="+- 0 5697 5428"/>
                    <a:gd name="T5" fmla="*/ T4 w 269"/>
                    <a:gd name="T6" fmla="+- 0 -3596 -3813"/>
                    <a:gd name="T7" fmla="*/ -3596 h 217"/>
                    <a:gd name="T8" fmla="+- 0 5697 5428"/>
                    <a:gd name="T9" fmla="*/ T8 w 269"/>
                    <a:gd name="T10" fmla="+- 0 -3813 -3813"/>
                    <a:gd name="T11" fmla="*/ -3813 h 217"/>
                    <a:gd name="T12" fmla="+- 0 5428 5428"/>
                    <a:gd name="T13" fmla="*/ T12 w 269"/>
                    <a:gd name="T14" fmla="+- 0 -3813 -3813"/>
                    <a:gd name="T15" fmla="*/ -3813 h 217"/>
                    <a:gd name="T16" fmla="+- 0 5428 5428"/>
                    <a:gd name="T17" fmla="*/ T16 w 269"/>
                    <a:gd name="T18" fmla="+- 0 -3596 -3813"/>
                    <a:gd name="T19" fmla="*/ -3596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19F2A36F-7541-42EE-A454-6565B62C42E6}"/>
                  </a:ext>
                </a:extLst>
              </p:cNvPr>
              <p:cNvSpPr/>
              <p:nvPr/>
            </p:nvSpPr>
            <p:spPr>
              <a:xfrm>
                <a:off x="286996" y="933313"/>
                <a:ext cx="4222049" cy="36461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Arial Narrow" panose="020B0606020202030204" pitchFamily="34" charset="0"/>
                  </a:rPr>
                  <a:t>SALURAN PASANGAN BATU</a:t>
                </a:r>
              </a:p>
            </p:txBody>
          </p:sp>
          <p:sp>
            <p:nvSpPr>
              <p:cNvPr id="104" name="Freeform 3">
                <a:extLst>
                  <a:ext uri="{FF2B5EF4-FFF2-40B4-BE49-F238E27FC236}">
                    <a16:creationId xmlns:a16="http://schemas.microsoft.com/office/drawing/2014/main" id="{91EDE86E-598E-4772-AFB0-BD2E99823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34" y="1609005"/>
                <a:ext cx="3983543" cy="2451250"/>
              </a:xfrm>
              <a:custGeom>
                <a:avLst/>
                <a:gdLst>
                  <a:gd name="T0" fmla="+- 0 3452 3452"/>
                  <a:gd name="T1" fmla="*/ T0 w 7893"/>
                  <a:gd name="T2" fmla="+- 0 8797 4411"/>
                  <a:gd name="T3" fmla="*/ 8797 h 4386"/>
                  <a:gd name="T4" fmla="+- 0 11344 3452"/>
                  <a:gd name="T5" fmla="*/ T4 w 7893"/>
                  <a:gd name="T6" fmla="+- 0 8797 4411"/>
                  <a:gd name="T7" fmla="*/ 8797 h 4386"/>
                  <a:gd name="T8" fmla="+- 0 11344 3452"/>
                  <a:gd name="T9" fmla="*/ T8 w 7893"/>
                  <a:gd name="T10" fmla="+- 0 4411 4411"/>
                  <a:gd name="T11" fmla="*/ 4411 h 4386"/>
                  <a:gd name="T12" fmla="+- 0 3452 3452"/>
                  <a:gd name="T13" fmla="*/ T12 w 7893"/>
                  <a:gd name="T14" fmla="+- 0 4411 4411"/>
                  <a:gd name="T15" fmla="*/ 4411 h 4386"/>
                  <a:gd name="T16" fmla="+- 0 3452 3452"/>
                  <a:gd name="T17" fmla="*/ T16 w 7893"/>
                  <a:gd name="T18" fmla="+- 0 8797 4411"/>
                  <a:gd name="T19" fmla="*/ 8797 h 438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7893" h="4386">
                    <a:moveTo>
                      <a:pt x="0" y="4386"/>
                    </a:moveTo>
                    <a:lnTo>
                      <a:pt x="7892" y="4386"/>
                    </a:lnTo>
                    <a:lnTo>
                      <a:pt x="7892" y="0"/>
                    </a:lnTo>
                    <a:lnTo>
                      <a:pt x="0" y="0"/>
                    </a:lnTo>
                    <a:lnTo>
                      <a:pt x="0" y="4386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8D9D4CA6-2A0A-49D0-B751-9BAC3A5AC62B}"/>
              </a:ext>
            </a:extLst>
          </p:cNvPr>
          <p:cNvGrpSpPr/>
          <p:nvPr/>
        </p:nvGrpSpPr>
        <p:grpSpPr>
          <a:xfrm>
            <a:off x="5299141" y="3724307"/>
            <a:ext cx="3924290" cy="2903982"/>
            <a:chOff x="5314156" y="898196"/>
            <a:chExt cx="3924290" cy="2903982"/>
          </a:xfrm>
        </p:grpSpPr>
        <p:sp>
          <p:nvSpPr>
            <p:cNvPr id="123" name="Freeform 9">
              <a:extLst>
                <a:ext uri="{FF2B5EF4-FFF2-40B4-BE49-F238E27FC236}">
                  <a16:creationId xmlns:a16="http://schemas.microsoft.com/office/drawing/2014/main" id="{00BFD9CD-58DE-48CF-ACA6-C4329C625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3445" y="1578689"/>
              <a:ext cx="3540154" cy="2061322"/>
            </a:xfrm>
            <a:custGeom>
              <a:avLst/>
              <a:gdLst>
                <a:gd name="T0" fmla="+- 0 3405 3405"/>
                <a:gd name="T1" fmla="*/ T0 w 7050"/>
                <a:gd name="T2" fmla="+- 0 5582 1478"/>
                <a:gd name="T3" fmla="*/ 5582 h 4104"/>
                <a:gd name="T4" fmla="+- 0 10454 3405"/>
                <a:gd name="T5" fmla="*/ T4 w 7050"/>
                <a:gd name="T6" fmla="+- 0 5582 1478"/>
                <a:gd name="T7" fmla="*/ 5582 h 4104"/>
                <a:gd name="T8" fmla="+- 0 10454 3405"/>
                <a:gd name="T9" fmla="*/ T8 w 7050"/>
                <a:gd name="T10" fmla="+- 0 1478 1478"/>
                <a:gd name="T11" fmla="*/ 1478 h 4104"/>
                <a:gd name="T12" fmla="+- 0 3405 3405"/>
                <a:gd name="T13" fmla="*/ T12 w 7050"/>
                <a:gd name="T14" fmla="+- 0 1478 1478"/>
                <a:gd name="T15" fmla="*/ 1478 h 4104"/>
                <a:gd name="T16" fmla="+- 0 3405 3405"/>
                <a:gd name="T17" fmla="*/ T16 w 7050"/>
                <a:gd name="T18" fmla="+- 0 5582 1478"/>
                <a:gd name="T19" fmla="*/ 5582 h 410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050" h="4104">
                  <a:moveTo>
                    <a:pt x="0" y="4104"/>
                  </a:moveTo>
                  <a:lnTo>
                    <a:pt x="7049" y="4104"/>
                  </a:lnTo>
                  <a:lnTo>
                    <a:pt x="7049" y="0"/>
                  </a:lnTo>
                  <a:lnTo>
                    <a:pt x="0" y="0"/>
                  </a:lnTo>
                  <a:lnTo>
                    <a:pt x="0" y="4104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249ED57-9A01-44C0-AB09-363483E0BE8D}"/>
                </a:ext>
              </a:extLst>
            </p:cNvPr>
            <p:cNvGrpSpPr/>
            <p:nvPr/>
          </p:nvGrpSpPr>
          <p:grpSpPr>
            <a:xfrm>
              <a:off x="5314156" y="898196"/>
              <a:ext cx="3924290" cy="2903982"/>
              <a:chOff x="312629" y="932742"/>
              <a:chExt cx="4226358" cy="3127513"/>
            </a:xfrm>
          </p:grpSpPr>
          <p:grpSp>
            <p:nvGrpSpPr>
              <p:cNvPr id="116" name="Group 7">
                <a:extLst>
                  <a:ext uri="{FF2B5EF4-FFF2-40B4-BE49-F238E27FC236}">
                    <a16:creationId xmlns:a16="http://schemas.microsoft.com/office/drawing/2014/main" id="{6AB79C9B-5EC8-48D1-90E7-45FAA54DA30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937" y="1395465"/>
                <a:ext cx="4222050" cy="2480575"/>
                <a:chOff x="4608" y="-4561"/>
                <a:chExt cx="5882" cy="4220"/>
              </a:xfrm>
            </p:grpSpPr>
            <p:sp>
              <p:nvSpPr>
                <p:cNvPr id="119" name="Freeform 8">
                  <a:extLst>
                    <a:ext uri="{FF2B5EF4-FFF2-40B4-BE49-F238E27FC236}">
                      <a16:creationId xmlns:a16="http://schemas.microsoft.com/office/drawing/2014/main" id="{85870E9D-5EA2-4241-A48F-93E559A948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8" y="-4561"/>
                  <a:ext cx="5882" cy="4220"/>
                </a:xfrm>
                <a:custGeom>
                  <a:avLst/>
                  <a:gdLst>
                    <a:gd name="T0" fmla="+- 0 4602 4602"/>
                    <a:gd name="T1" fmla="*/ T0 w 5882"/>
                    <a:gd name="T2" fmla="+- 0 1 -4426"/>
                    <a:gd name="T3" fmla="*/ 1 h 4427"/>
                    <a:gd name="T4" fmla="+- 0 10484 4602"/>
                    <a:gd name="T5" fmla="*/ T4 w 5882"/>
                    <a:gd name="T6" fmla="+- 0 1 -4426"/>
                    <a:gd name="T7" fmla="*/ 1 h 4427"/>
                    <a:gd name="T8" fmla="+- 0 10484 4602"/>
                    <a:gd name="T9" fmla="*/ T8 w 5882"/>
                    <a:gd name="T10" fmla="+- 0 -4426 -4426"/>
                    <a:gd name="T11" fmla="*/ -4426 h 4427"/>
                    <a:gd name="T12" fmla="+- 0 4602 4602"/>
                    <a:gd name="T13" fmla="*/ T12 w 5882"/>
                    <a:gd name="T14" fmla="+- 0 -4426 -4426"/>
                    <a:gd name="T15" fmla="*/ -4426 h 4427"/>
                    <a:gd name="T16" fmla="+- 0 4602 4602"/>
                    <a:gd name="T17" fmla="*/ T16 w 5882"/>
                    <a:gd name="T18" fmla="+- 0 1 -4426"/>
                    <a:gd name="T19" fmla="*/ 1 h 442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5882" h="4427">
                      <a:moveTo>
                        <a:pt x="0" y="4427"/>
                      </a:moveTo>
                      <a:lnTo>
                        <a:pt x="5882" y="4427"/>
                      </a:lnTo>
                      <a:lnTo>
                        <a:pt x="5882" y="0"/>
                      </a:lnTo>
                      <a:lnTo>
                        <a:pt x="0" y="0"/>
                      </a:lnTo>
                      <a:lnTo>
                        <a:pt x="0" y="442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0" name="Freeform 10">
                  <a:extLst>
                    <a:ext uri="{FF2B5EF4-FFF2-40B4-BE49-F238E27FC236}">
                      <a16:creationId xmlns:a16="http://schemas.microsoft.com/office/drawing/2014/main" id="{4652735F-2CAA-40BD-9C4E-7D493B7A85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5" y="-2064"/>
                  <a:ext cx="270" cy="217"/>
                </a:xfrm>
                <a:custGeom>
                  <a:avLst/>
                  <a:gdLst>
                    <a:gd name="T0" fmla="+- 0 4955 4955"/>
                    <a:gd name="T1" fmla="*/ T0 w 270"/>
                    <a:gd name="T2" fmla="+- 0 -1847 -2064"/>
                    <a:gd name="T3" fmla="*/ -1847 h 217"/>
                    <a:gd name="T4" fmla="+- 0 5225 4955"/>
                    <a:gd name="T5" fmla="*/ T4 w 270"/>
                    <a:gd name="T6" fmla="+- 0 -1847 -2064"/>
                    <a:gd name="T7" fmla="*/ -1847 h 217"/>
                    <a:gd name="T8" fmla="+- 0 5225 4955"/>
                    <a:gd name="T9" fmla="*/ T8 w 270"/>
                    <a:gd name="T10" fmla="+- 0 -2064 -2064"/>
                    <a:gd name="T11" fmla="*/ -2064 h 217"/>
                    <a:gd name="T12" fmla="+- 0 4955 4955"/>
                    <a:gd name="T13" fmla="*/ T12 w 270"/>
                    <a:gd name="T14" fmla="+- 0 -2064 -2064"/>
                    <a:gd name="T15" fmla="*/ -2064 h 217"/>
                    <a:gd name="T16" fmla="+- 0 4955 4955"/>
                    <a:gd name="T17" fmla="*/ T16 w 270"/>
                    <a:gd name="T18" fmla="+- 0 -1847 -2064"/>
                    <a:gd name="T19" fmla="*/ -1847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70" h="217">
                      <a:moveTo>
                        <a:pt x="0" y="217"/>
                      </a:moveTo>
                      <a:lnTo>
                        <a:pt x="270" y="217"/>
                      </a:lnTo>
                      <a:lnTo>
                        <a:pt x="270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1" name="Freeform 11">
                  <a:extLst>
                    <a:ext uri="{FF2B5EF4-FFF2-40B4-BE49-F238E27FC236}">
                      <a16:creationId xmlns:a16="http://schemas.microsoft.com/office/drawing/2014/main" id="{E302076B-1AA3-411C-90D2-DBB93535E7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8" y="-1292"/>
                  <a:ext cx="269" cy="217"/>
                </a:xfrm>
                <a:custGeom>
                  <a:avLst/>
                  <a:gdLst>
                    <a:gd name="T0" fmla="+- 0 5958 5958"/>
                    <a:gd name="T1" fmla="*/ T0 w 269"/>
                    <a:gd name="T2" fmla="+- 0 -1075 -1292"/>
                    <a:gd name="T3" fmla="*/ -1075 h 217"/>
                    <a:gd name="T4" fmla="+- 0 6227 5958"/>
                    <a:gd name="T5" fmla="*/ T4 w 269"/>
                    <a:gd name="T6" fmla="+- 0 -1075 -1292"/>
                    <a:gd name="T7" fmla="*/ -1075 h 217"/>
                    <a:gd name="T8" fmla="+- 0 6227 5958"/>
                    <a:gd name="T9" fmla="*/ T8 w 269"/>
                    <a:gd name="T10" fmla="+- 0 -1292 -1292"/>
                    <a:gd name="T11" fmla="*/ -1292 h 217"/>
                    <a:gd name="T12" fmla="+- 0 5958 5958"/>
                    <a:gd name="T13" fmla="*/ T12 w 269"/>
                    <a:gd name="T14" fmla="+- 0 -1292 -1292"/>
                    <a:gd name="T15" fmla="*/ -1292 h 217"/>
                    <a:gd name="T16" fmla="+- 0 5958 5958"/>
                    <a:gd name="T17" fmla="*/ T16 w 269"/>
                    <a:gd name="T18" fmla="+- 0 -1075 -1292"/>
                    <a:gd name="T19" fmla="*/ -1075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2" name="Freeform 12">
                  <a:extLst>
                    <a:ext uri="{FF2B5EF4-FFF2-40B4-BE49-F238E27FC236}">
                      <a16:creationId xmlns:a16="http://schemas.microsoft.com/office/drawing/2014/main" id="{A6A90DC3-3249-4B32-B231-F8E4484C3E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8" y="-3813"/>
                  <a:ext cx="269" cy="217"/>
                </a:xfrm>
                <a:custGeom>
                  <a:avLst/>
                  <a:gdLst>
                    <a:gd name="T0" fmla="+- 0 5428 5428"/>
                    <a:gd name="T1" fmla="*/ T0 w 269"/>
                    <a:gd name="T2" fmla="+- 0 -3596 -3813"/>
                    <a:gd name="T3" fmla="*/ -3596 h 217"/>
                    <a:gd name="T4" fmla="+- 0 5697 5428"/>
                    <a:gd name="T5" fmla="*/ T4 w 269"/>
                    <a:gd name="T6" fmla="+- 0 -3596 -3813"/>
                    <a:gd name="T7" fmla="*/ -3596 h 217"/>
                    <a:gd name="T8" fmla="+- 0 5697 5428"/>
                    <a:gd name="T9" fmla="*/ T8 w 269"/>
                    <a:gd name="T10" fmla="+- 0 -3813 -3813"/>
                    <a:gd name="T11" fmla="*/ -3813 h 217"/>
                    <a:gd name="T12" fmla="+- 0 5428 5428"/>
                    <a:gd name="T13" fmla="*/ T12 w 269"/>
                    <a:gd name="T14" fmla="+- 0 -3813 -3813"/>
                    <a:gd name="T15" fmla="*/ -3813 h 217"/>
                    <a:gd name="T16" fmla="+- 0 5428 5428"/>
                    <a:gd name="T17" fmla="*/ T16 w 269"/>
                    <a:gd name="T18" fmla="+- 0 -3596 -3813"/>
                    <a:gd name="T19" fmla="*/ -3596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54FD50C6-AD2E-4794-8ABF-D9BC6EB0F060}"/>
                  </a:ext>
                </a:extLst>
              </p:cNvPr>
              <p:cNvSpPr/>
              <p:nvPr/>
            </p:nvSpPr>
            <p:spPr>
              <a:xfrm>
                <a:off x="312629" y="932742"/>
                <a:ext cx="4222049" cy="36461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Arial Narrow" panose="020B0606020202030204" pitchFamily="34" charset="0"/>
                  </a:rPr>
                  <a:t>SALURAN BETON DAN PERKUATAN KAYU</a:t>
                </a:r>
              </a:p>
            </p:txBody>
          </p:sp>
          <p:sp>
            <p:nvSpPr>
              <p:cNvPr id="118" name="Freeform 3">
                <a:extLst>
                  <a:ext uri="{FF2B5EF4-FFF2-40B4-BE49-F238E27FC236}">
                    <a16:creationId xmlns:a16="http://schemas.microsoft.com/office/drawing/2014/main" id="{1F2841A5-E87A-443A-8B5B-870CBA4D1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34" y="1609005"/>
                <a:ext cx="3983543" cy="2451250"/>
              </a:xfrm>
              <a:custGeom>
                <a:avLst/>
                <a:gdLst>
                  <a:gd name="T0" fmla="+- 0 3452 3452"/>
                  <a:gd name="T1" fmla="*/ T0 w 7893"/>
                  <a:gd name="T2" fmla="+- 0 8797 4411"/>
                  <a:gd name="T3" fmla="*/ 8797 h 4386"/>
                  <a:gd name="T4" fmla="+- 0 11344 3452"/>
                  <a:gd name="T5" fmla="*/ T4 w 7893"/>
                  <a:gd name="T6" fmla="+- 0 8797 4411"/>
                  <a:gd name="T7" fmla="*/ 8797 h 4386"/>
                  <a:gd name="T8" fmla="+- 0 11344 3452"/>
                  <a:gd name="T9" fmla="*/ T8 w 7893"/>
                  <a:gd name="T10" fmla="+- 0 4411 4411"/>
                  <a:gd name="T11" fmla="*/ 4411 h 4386"/>
                  <a:gd name="T12" fmla="+- 0 3452 3452"/>
                  <a:gd name="T13" fmla="*/ T12 w 7893"/>
                  <a:gd name="T14" fmla="+- 0 4411 4411"/>
                  <a:gd name="T15" fmla="*/ 4411 h 4386"/>
                  <a:gd name="T16" fmla="+- 0 3452 3452"/>
                  <a:gd name="T17" fmla="*/ T16 w 7893"/>
                  <a:gd name="T18" fmla="+- 0 8797 4411"/>
                  <a:gd name="T19" fmla="*/ 8797 h 438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7893" h="4386">
                    <a:moveTo>
                      <a:pt x="0" y="4386"/>
                    </a:moveTo>
                    <a:lnTo>
                      <a:pt x="7892" y="4386"/>
                    </a:lnTo>
                    <a:lnTo>
                      <a:pt x="7892" y="0"/>
                    </a:lnTo>
                    <a:lnTo>
                      <a:pt x="0" y="0"/>
                    </a:lnTo>
                    <a:lnTo>
                      <a:pt x="0" y="4386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6" name="Group 11">
            <a:extLst>
              <a:ext uri="{FF2B5EF4-FFF2-40B4-BE49-F238E27FC236}">
                <a16:creationId xmlns:a16="http://schemas.microsoft.com/office/drawing/2014/main" id="{5391603E-BAC8-402B-931F-6E7E58DAB475}"/>
              </a:ext>
            </a:extLst>
          </p:cNvPr>
          <p:cNvGrpSpPr>
            <a:grpSpLocks/>
          </p:cNvGrpSpPr>
          <p:nvPr/>
        </p:nvGrpSpPr>
        <p:grpSpPr bwMode="auto">
          <a:xfrm>
            <a:off x="5414069" y="4231655"/>
            <a:ext cx="1982801" cy="1944606"/>
            <a:chOff x="4751" y="-4326"/>
            <a:chExt cx="4411" cy="4326"/>
          </a:xfrm>
        </p:grpSpPr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C241AA60-C47C-4C03-8748-1C2BC5554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8" y="-4318"/>
              <a:ext cx="4396" cy="4311"/>
            </a:xfrm>
            <a:custGeom>
              <a:avLst/>
              <a:gdLst>
                <a:gd name="T0" fmla="+- 0 4758 4758"/>
                <a:gd name="T1" fmla="*/ T0 w 4396"/>
                <a:gd name="T2" fmla="+- 0 -7 -4318"/>
                <a:gd name="T3" fmla="*/ -7 h 4311"/>
                <a:gd name="T4" fmla="+- 0 9154 4758"/>
                <a:gd name="T5" fmla="*/ T4 w 4396"/>
                <a:gd name="T6" fmla="+- 0 -7 -4318"/>
                <a:gd name="T7" fmla="*/ -7 h 4311"/>
                <a:gd name="T8" fmla="+- 0 9154 4758"/>
                <a:gd name="T9" fmla="*/ T8 w 4396"/>
                <a:gd name="T10" fmla="+- 0 -4318 -4318"/>
                <a:gd name="T11" fmla="*/ -4318 h 4311"/>
                <a:gd name="T12" fmla="+- 0 4758 4758"/>
                <a:gd name="T13" fmla="*/ T12 w 4396"/>
                <a:gd name="T14" fmla="+- 0 -4318 -4318"/>
                <a:gd name="T15" fmla="*/ -4318 h 4311"/>
                <a:gd name="T16" fmla="+- 0 4758 4758"/>
                <a:gd name="T17" fmla="*/ T16 w 4396"/>
                <a:gd name="T18" fmla="+- 0 -7 -4318"/>
                <a:gd name="T19" fmla="*/ -7 h 431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4396" h="4311">
                  <a:moveTo>
                    <a:pt x="0" y="4311"/>
                  </a:moveTo>
                  <a:lnTo>
                    <a:pt x="4396" y="4311"/>
                  </a:lnTo>
                  <a:lnTo>
                    <a:pt x="4396" y="0"/>
                  </a:lnTo>
                  <a:lnTo>
                    <a:pt x="0" y="0"/>
                  </a:lnTo>
                  <a:lnTo>
                    <a:pt x="0" y="4311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133" name="Picture 13">
              <a:extLst>
                <a:ext uri="{FF2B5EF4-FFF2-40B4-BE49-F238E27FC236}">
                  <a16:creationId xmlns:a16="http://schemas.microsoft.com/office/drawing/2014/main" id="{A69CCB2B-A78E-4806-A5F6-035FCFD29C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3" y="-2231"/>
              <a:ext cx="3120" cy="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4" name="Picture 14">
              <a:extLst>
                <a:ext uri="{FF2B5EF4-FFF2-40B4-BE49-F238E27FC236}">
                  <a16:creationId xmlns:a16="http://schemas.microsoft.com/office/drawing/2014/main" id="{714A56D5-2EE2-4461-AD78-DF6F0B2F29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3" y="-837"/>
              <a:ext cx="1545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5" name="Picture 15">
              <a:extLst>
                <a:ext uri="{FF2B5EF4-FFF2-40B4-BE49-F238E27FC236}">
                  <a16:creationId xmlns:a16="http://schemas.microsoft.com/office/drawing/2014/main" id="{9B67C9E2-92D4-48C4-89CE-93DDEC6AEA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3" y="-4198"/>
              <a:ext cx="4064" cy="1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0" name="Rectangle 129">
            <a:extLst>
              <a:ext uri="{FF2B5EF4-FFF2-40B4-BE49-F238E27FC236}">
                <a16:creationId xmlns:a16="http://schemas.microsoft.com/office/drawing/2014/main" id="{90701854-AB5B-4ECA-8B75-46B2C59B1A34}"/>
              </a:ext>
            </a:extLst>
          </p:cNvPr>
          <p:cNvSpPr/>
          <p:nvPr/>
        </p:nvSpPr>
        <p:spPr>
          <a:xfrm>
            <a:off x="5898722" y="6093554"/>
            <a:ext cx="96693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Saluran Beton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grpSp>
        <p:nvGrpSpPr>
          <p:cNvPr id="49" name="Group 16">
            <a:extLst>
              <a:ext uri="{FF2B5EF4-FFF2-40B4-BE49-F238E27FC236}">
                <a16:creationId xmlns:a16="http://schemas.microsoft.com/office/drawing/2014/main" id="{E090EE6F-9BCF-425B-AAF7-64CC9A6E3A8B}"/>
              </a:ext>
            </a:extLst>
          </p:cNvPr>
          <p:cNvGrpSpPr>
            <a:grpSpLocks/>
          </p:cNvGrpSpPr>
          <p:nvPr/>
        </p:nvGrpSpPr>
        <p:grpSpPr bwMode="auto">
          <a:xfrm>
            <a:off x="7365214" y="4319908"/>
            <a:ext cx="1814817" cy="1562873"/>
            <a:chOff x="3916" y="-4555"/>
            <a:chExt cx="5861" cy="4372"/>
          </a:xfrm>
        </p:grpSpPr>
        <p:sp>
          <p:nvSpPr>
            <p:cNvPr id="50" name="Freeform 17">
              <a:extLst>
                <a:ext uri="{FF2B5EF4-FFF2-40B4-BE49-F238E27FC236}">
                  <a16:creationId xmlns:a16="http://schemas.microsoft.com/office/drawing/2014/main" id="{DE9EA280-9CF7-441C-A03C-229AAF54A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3" y="-4547"/>
              <a:ext cx="5846" cy="4357"/>
            </a:xfrm>
            <a:custGeom>
              <a:avLst/>
              <a:gdLst>
                <a:gd name="T0" fmla="+- 0 3923 3923"/>
                <a:gd name="T1" fmla="*/ T0 w 5846"/>
                <a:gd name="T2" fmla="+- 0 -190 -4547"/>
                <a:gd name="T3" fmla="*/ -190 h 4357"/>
                <a:gd name="T4" fmla="+- 0 9769 3923"/>
                <a:gd name="T5" fmla="*/ T4 w 5846"/>
                <a:gd name="T6" fmla="+- 0 -190 -4547"/>
                <a:gd name="T7" fmla="*/ -190 h 4357"/>
                <a:gd name="T8" fmla="+- 0 9769 3923"/>
                <a:gd name="T9" fmla="*/ T8 w 5846"/>
                <a:gd name="T10" fmla="+- 0 -4547 -4547"/>
                <a:gd name="T11" fmla="*/ -4547 h 4357"/>
                <a:gd name="T12" fmla="+- 0 3923 3923"/>
                <a:gd name="T13" fmla="*/ T12 w 5846"/>
                <a:gd name="T14" fmla="+- 0 -4547 -4547"/>
                <a:gd name="T15" fmla="*/ -4547 h 4357"/>
                <a:gd name="T16" fmla="+- 0 3923 3923"/>
                <a:gd name="T17" fmla="*/ T16 w 5846"/>
                <a:gd name="T18" fmla="+- 0 -190 -4547"/>
                <a:gd name="T19" fmla="*/ -190 h 435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5846" h="4357">
                  <a:moveTo>
                    <a:pt x="0" y="4357"/>
                  </a:moveTo>
                  <a:lnTo>
                    <a:pt x="5846" y="4357"/>
                  </a:lnTo>
                  <a:lnTo>
                    <a:pt x="5846" y="0"/>
                  </a:lnTo>
                  <a:lnTo>
                    <a:pt x="0" y="0"/>
                  </a:lnTo>
                  <a:lnTo>
                    <a:pt x="0" y="435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138" name="Picture 18">
              <a:extLst>
                <a:ext uri="{FF2B5EF4-FFF2-40B4-BE49-F238E27FC236}">
                  <a16:creationId xmlns:a16="http://schemas.microsoft.com/office/drawing/2014/main" id="{D6DB55D1-5C8F-40F6-AED3-0E5F80F3F9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1" y="-4450"/>
              <a:ext cx="5693" cy="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4" name="Rectangle 133">
            <a:extLst>
              <a:ext uri="{FF2B5EF4-FFF2-40B4-BE49-F238E27FC236}">
                <a16:creationId xmlns:a16="http://schemas.microsoft.com/office/drawing/2014/main" id="{9E9FCFB4-61DD-4FAF-928C-D1A6753F5457}"/>
              </a:ext>
            </a:extLst>
          </p:cNvPr>
          <p:cNvSpPr/>
          <p:nvPr/>
        </p:nvSpPr>
        <p:spPr>
          <a:xfrm>
            <a:off x="7776836" y="6056622"/>
            <a:ext cx="10567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100" b="1" dirty="0">
                <a:latin typeface="Arial Narrow" panose="020B0606020202030204" pitchFamily="34" charset="0"/>
              </a:rPr>
              <a:t>Perkuatan Kayu</a:t>
            </a:r>
            <a:endParaRPr lang="en-US" sz="1100" b="1" dirty="0">
              <a:latin typeface="Arial Narrow" panose="020B060602020203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2791B85-A17A-470D-B6D5-795DA739038F}"/>
              </a:ext>
            </a:extLst>
          </p:cNvPr>
          <p:cNvSpPr/>
          <p:nvPr/>
        </p:nvSpPr>
        <p:spPr>
          <a:xfrm>
            <a:off x="610802" y="6572348"/>
            <a:ext cx="96707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Sumber</a:t>
            </a:r>
            <a:r>
              <a:rPr lang="en-US" sz="1000" dirty="0"/>
              <a:t> : </a:t>
            </a:r>
            <a:r>
              <a:rPr lang="en-US" sz="1000" dirty="0" err="1"/>
              <a:t>Peraturan</a:t>
            </a:r>
            <a:r>
              <a:rPr lang="en-US" sz="1000" dirty="0"/>
              <a:t> Menteri </a:t>
            </a:r>
            <a:r>
              <a:rPr lang="en-US" sz="1000" dirty="0" err="1"/>
              <a:t>Pekerjaan</a:t>
            </a:r>
            <a:r>
              <a:rPr lang="en-US" sz="1000" dirty="0"/>
              <a:t> </a:t>
            </a:r>
            <a:r>
              <a:rPr lang="en-US" sz="1000" dirty="0" err="1"/>
              <a:t>Umum</a:t>
            </a:r>
            <a:r>
              <a:rPr lang="en-US" sz="1000" dirty="0"/>
              <a:t> </a:t>
            </a:r>
            <a:r>
              <a:rPr lang="en-US" sz="1000" dirty="0" err="1"/>
              <a:t>Nomor</a:t>
            </a:r>
            <a:r>
              <a:rPr lang="en-US" sz="1000" dirty="0"/>
              <a:t> 14/PRT/M/2018  </a:t>
            </a:r>
            <a:r>
              <a:rPr lang="en-US" sz="1000" dirty="0" err="1"/>
              <a:t>tentang</a:t>
            </a:r>
            <a:r>
              <a:rPr lang="en-US" sz="1000" dirty="0"/>
              <a:t> </a:t>
            </a:r>
            <a:r>
              <a:rPr lang="en-US" sz="1000" dirty="0" err="1"/>
              <a:t>Pencegahan</a:t>
            </a:r>
            <a:r>
              <a:rPr lang="en-US" sz="1000" dirty="0"/>
              <a:t> dan </a:t>
            </a:r>
            <a:r>
              <a:rPr lang="en-US" sz="1000" dirty="0" err="1"/>
              <a:t>Peningkatan</a:t>
            </a:r>
            <a:r>
              <a:rPr lang="en-US" sz="1000" dirty="0"/>
              <a:t> </a:t>
            </a:r>
            <a:r>
              <a:rPr lang="en-US" sz="1000" dirty="0" err="1"/>
              <a:t>Kualitas</a:t>
            </a:r>
            <a:r>
              <a:rPr lang="en-US" sz="1000" dirty="0"/>
              <a:t> </a:t>
            </a:r>
            <a:r>
              <a:rPr lang="en-US" sz="1000" dirty="0" err="1"/>
              <a:t>Terhadap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</a:t>
            </a:r>
            <a:r>
              <a:rPr lang="en-US" sz="1000" dirty="0" err="1"/>
              <a:t>Kumuh</a:t>
            </a:r>
            <a:r>
              <a:rPr lang="en-US" sz="1000" dirty="0"/>
              <a:t> dan </a:t>
            </a:r>
            <a:r>
              <a:rPr lang="en-US" sz="1000" dirty="0" err="1"/>
              <a:t>Permukiman</a:t>
            </a:r>
            <a:r>
              <a:rPr lang="en-US" sz="1000" dirty="0"/>
              <a:t>  </a:t>
            </a:r>
            <a:r>
              <a:rPr lang="en-US" sz="1000" dirty="0" err="1"/>
              <a:t>Kumuh</a:t>
            </a:r>
            <a:endParaRPr lang="en-US" sz="1000" dirty="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3A3F0AE-A9B3-4A76-8FD3-5BC1777F5A18}"/>
              </a:ext>
            </a:extLst>
          </p:cNvPr>
          <p:cNvGrpSpPr/>
          <p:nvPr/>
        </p:nvGrpSpPr>
        <p:grpSpPr>
          <a:xfrm>
            <a:off x="341748" y="-7384"/>
            <a:ext cx="8044067" cy="1356751"/>
            <a:chOff x="90519" y="78228"/>
            <a:chExt cx="8044067" cy="1356751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F699B9DC-EB1C-42F8-85D2-DB7A5E3DF909}"/>
                </a:ext>
              </a:extLst>
            </p:cNvPr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69" name="Round Same Side Corner Rectangle 17">
                <a:extLst>
                  <a:ext uri="{FF2B5EF4-FFF2-40B4-BE49-F238E27FC236}">
                    <a16:creationId xmlns:a16="http://schemas.microsoft.com/office/drawing/2014/main" id="{CDED9E1E-A2FE-4344-8BDD-C29B24494AB8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70" name="Round Same Side Corner Rectangle 17">
                <a:extLst>
                  <a:ext uri="{FF2B5EF4-FFF2-40B4-BE49-F238E27FC236}">
                    <a16:creationId xmlns:a16="http://schemas.microsoft.com/office/drawing/2014/main" id="{A92C794B-B750-4B2F-ABB4-29E4DDDF7648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8" name="TextBox 20">
              <a:extLst>
                <a:ext uri="{FF2B5EF4-FFF2-40B4-BE49-F238E27FC236}">
                  <a16:creationId xmlns:a16="http://schemas.microsoft.com/office/drawing/2014/main" id="{30518EBB-23F7-47DF-AC2C-2B011FADD8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286" y="111540"/>
              <a:ext cx="7949300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38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PRASARANA &amp; KONSTRUKSI DRAINASE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119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id="{BD21EBFE-199E-46BF-B7CE-871659615C44}"/>
              </a:ext>
            </a:extLst>
          </p:cNvPr>
          <p:cNvSpPr>
            <a:spLocks/>
          </p:cNvSpPr>
          <p:nvPr/>
        </p:nvSpPr>
        <p:spPr bwMode="auto">
          <a:xfrm>
            <a:off x="4087128" y="3291077"/>
            <a:ext cx="1181735" cy="970075"/>
          </a:xfrm>
          <a:custGeom>
            <a:avLst/>
            <a:gdLst>
              <a:gd name="T0" fmla="+- 0 3337 3337"/>
              <a:gd name="T1" fmla="*/ T0 w 1861"/>
              <a:gd name="T2" fmla="+- 0 16192 14664"/>
              <a:gd name="T3" fmla="*/ 16192 h 1528"/>
              <a:gd name="T4" fmla="+- 0 5198 3337"/>
              <a:gd name="T5" fmla="*/ T4 w 1861"/>
              <a:gd name="T6" fmla="+- 0 16192 14664"/>
              <a:gd name="T7" fmla="*/ 16192 h 1528"/>
              <a:gd name="T8" fmla="+- 0 5198 3337"/>
              <a:gd name="T9" fmla="*/ T8 w 1861"/>
              <a:gd name="T10" fmla="+- 0 14664 14664"/>
              <a:gd name="T11" fmla="*/ 14664 h 1528"/>
              <a:gd name="T12" fmla="+- 0 3337 3337"/>
              <a:gd name="T13" fmla="*/ T12 w 1861"/>
              <a:gd name="T14" fmla="+- 0 14664 14664"/>
              <a:gd name="T15" fmla="*/ 14664 h 1528"/>
              <a:gd name="T16" fmla="+- 0 3337 3337"/>
              <a:gd name="T17" fmla="*/ T16 w 1861"/>
              <a:gd name="T18" fmla="+- 0 16192 14664"/>
              <a:gd name="T19" fmla="*/ 16192 h 152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861" h="1528">
                <a:moveTo>
                  <a:pt x="0" y="1528"/>
                </a:moveTo>
                <a:lnTo>
                  <a:pt x="1861" y="1528"/>
                </a:lnTo>
                <a:lnTo>
                  <a:pt x="1861" y="0"/>
                </a:lnTo>
                <a:lnTo>
                  <a:pt x="0" y="0"/>
                </a:lnTo>
                <a:lnTo>
                  <a:pt x="0" y="15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36342EF-0EC8-481F-B465-7EFE9E2A36D3}"/>
              </a:ext>
            </a:extLst>
          </p:cNvPr>
          <p:cNvGrpSpPr/>
          <p:nvPr/>
        </p:nvGrpSpPr>
        <p:grpSpPr>
          <a:xfrm>
            <a:off x="438973" y="1098340"/>
            <a:ext cx="3838020" cy="5443663"/>
            <a:chOff x="449263" y="1285749"/>
            <a:chExt cx="3445595" cy="5443663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7A98743E-EC9B-487E-93ED-92B4C49C60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9408" y="1663014"/>
              <a:ext cx="3435448" cy="2440695"/>
              <a:chOff x="3509" y="1875"/>
              <a:chExt cx="6703" cy="4582"/>
            </a:xfrm>
          </p:grpSpPr>
          <p:sp>
            <p:nvSpPr>
              <p:cNvPr id="4" name="Freeform 3">
                <a:extLst>
                  <a:ext uri="{FF2B5EF4-FFF2-40B4-BE49-F238E27FC236}">
                    <a16:creationId xmlns:a16="http://schemas.microsoft.com/office/drawing/2014/main" id="{07949089-4B3B-4E2D-A9D7-AB5FB98B7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6" y="1883"/>
                <a:ext cx="6688" cy="4567"/>
              </a:xfrm>
              <a:custGeom>
                <a:avLst/>
                <a:gdLst>
                  <a:gd name="T0" fmla="+- 0 3516 3516"/>
                  <a:gd name="T1" fmla="*/ T0 w 6688"/>
                  <a:gd name="T2" fmla="+- 0 6449 1883"/>
                  <a:gd name="T3" fmla="*/ 6449 h 4567"/>
                  <a:gd name="T4" fmla="+- 0 10204 3516"/>
                  <a:gd name="T5" fmla="*/ T4 w 6688"/>
                  <a:gd name="T6" fmla="+- 0 6449 1883"/>
                  <a:gd name="T7" fmla="*/ 6449 h 4567"/>
                  <a:gd name="T8" fmla="+- 0 10204 3516"/>
                  <a:gd name="T9" fmla="*/ T8 w 6688"/>
                  <a:gd name="T10" fmla="+- 0 1883 1883"/>
                  <a:gd name="T11" fmla="*/ 1883 h 4567"/>
                  <a:gd name="T12" fmla="+- 0 3516 3516"/>
                  <a:gd name="T13" fmla="*/ T12 w 6688"/>
                  <a:gd name="T14" fmla="+- 0 1883 1883"/>
                  <a:gd name="T15" fmla="*/ 1883 h 4567"/>
                  <a:gd name="T16" fmla="+- 0 3516 3516"/>
                  <a:gd name="T17" fmla="*/ T16 w 6688"/>
                  <a:gd name="T18" fmla="+- 0 6449 1883"/>
                  <a:gd name="T19" fmla="*/ 6449 h 456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6688" h="4567">
                    <a:moveTo>
                      <a:pt x="0" y="4566"/>
                    </a:moveTo>
                    <a:lnTo>
                      <a:pt x="6688" y="4566"/>
                    </a:lnTo>
                    <a:lnTo>
                      <a:pt x="6688" y="0"/>
                    </a:lnTo>
                    <a:lnTo>
                      <a:pt x="0" y="0"/>
                    </a:lnTo>
                    <a:lnTo>
                      <a:pt x="0" y="4566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028" name="Picture 4">
                <a:extLst>
                  <a:ext uri="{FF2B5EF4-FFF2-40B4-BE49-F238E27FC236}">
                    <a16:creationId xmlns:a16="http://schemas.microsoft.com/office/drawing/2014/main" id="{41E6FBF5-DEA4-4F8A-A938-285297A07FB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9" y="1907"/>
                <a:ext cx="6558" cy="4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Group 7">
              <a:extLst>
                <a:ext uri="{FF2B5EF4-FFF2-40B4-BE49-F238E27FC236}">
                  <a16:creationId xmlns:a16="http://schemas.microsoft.com/office/drawing/2014/main" id="{DB22965D-6C64-4856-8C00-F1DE470364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264" y="1667805"/>
              <a:ext cx="3445594" cy="5061607"/>
              <a:chOff x="4602" y="-4426"/>
              <a:chExt cx="5882" cy="4427"/>
            </a:xfrm>
          </p:grpSpPr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3BE42FC1-B6AE-43A4-86E6-4E10E43C7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-4426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BA2EE9D1-E6BC-4D91-9EF9-B4304CA9A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" y="-984"/>
                <a:ext cx="3062" cy="964"/>
              </a:xfrm>
              <a:custGeom>
                <a:avLst/>
                <a:gdLst>
                  <a:gd name="T0" fmla="+- 0 4748 4748"/>
                  <a:gd name="T1" fmla="*/ T0 w 3062"/>
                  <a:gd name="T2" fmla="+- 0 -20 -984"/>
                  <a:gd name="T3" fmla="*/ -20 h 964"/>
                  <a:gd name="T4" fmla="+- 0 7810 4748"/>
                  <a:gd name="T5" fmla="*/ T4 w 3062"/>
                  <a:gd name="T6" fmla="+- 0 -20 -984"/>
                  <a:gd name="T7" fmla="*/ -20 h 964"/>
                  <a:gd name="T8" fmla="+- 0 7810 4748"/>
                  <a:gd name="T9" fmla="*/ T8 w 3062"/>
                  <a:gd name="T10" fmla="+- 0 -984 -984"/>
                  <a:gd name="T11" fmla="*/ -984 h 964"/>
                  <a:gd name="T12" fmla="+- 0 4748 4748"/>
                  <a:gd name="T13" fmla="*/ T12 w 3062"/>
                  <a:gd name="T14" fmla="+- 0 -984 -984"/>
                  <a:gd name="T15" fmla="*/ -984 h 964"/>
                  <a:gd name="T16" fmla="+- 0 4748 4748"/>
                  <a:gd name="T17" fmla="*/ T16 w 3062"/>
                  <a:gd name="T18" fmla="+- 0 -20 -984"/>
                  <a:gd name="T19" fmla="*/ -20 h 96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3062" h="964">
                    <a:moveTo>
                      <a:pt x="0" y="964"/>
                    </a:moveTo>
                    <a:lnTo>
                      <a:pt x="3062" y="964"/>
                    </a:lnTo>
                    <a:lnTo>
                      <a:pt x="3062" y="0"/>
                    </a:lnTo>
                    <a:lnTo>
                      <a:pt x="0" y="0"/>
                    </a:lnTo>
                    <a:lnTo>
                      <a:pt x="0" y="9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1F4D16E4-3942-4FDF-9C3B-FD3F571D2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3B346CEB-AE03-45CB-92FC-AB27C33FC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5411E6D3-8DD8-40AA-953D-6BE281FB0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F235EFCF-1EA3-4B42-BCEC-57970DB7C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DA32DA5-AB74-46CA-A393-54E39D4D8FAE}"/>
                </a:ext>
              </a:extLst>
            </p:cNvPr>
            <p:cNvSpPr/>
            <p:nvPr/>
          </p:nvSpPr>
          <p:spPr>
            <a:xfrm>
              <a:off x="449263" y="1285749"/>
              <a:ext cx="3445593" cy="33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latin typeface="Arial Narrow" panose="020B0606020202030204" pitchFamily="34" charset="0"/>
                </a:rPr>
                <a:t>SISTEM PENGELOLAAN AIR LIMBAH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0DA4077-2909-47F5-A985-3E252D0F3594}"/>
                </a:ext>
              </a:extLst>
            </p:cNvPr>
            <p:cNvSpPr/>
            <p:nvPr/>
          </p:nvSpPr>
          <p:spPr>
            <a:xfrm>
              <a:off x="1921722" y="3217820"/>
              <a:ext cx="11186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b="1" dirty="0"/>
                <a:t>SPAL-</a:t>
              </a:r>
              <a:r>
                <a:rPr lang="en-US" sz="1000" b="1" dirty="0" err="1"/>
                <a:t>Terpusat</a:t>
              </a:r>
              <a:endParaRPr lang="en-US" sz="1000" b="1" dirty="0"/>
            </a:p>
          </p:txBody>
        </p:sp>
        <p:grpSp>
          <p:nvGrpSpPr>
            <p:cNvPr id="8" name="Group 5">
              <a:extLst>
                <a:ext uri="{FF2B5EF4-FFF2-40B4-BE49-F238E27FC236}">
                  <a16:creationId xmlns:a16="http://schemas.microsoft.com/office/drawing/2014/main" id="{F7A99523-4A50-4F23-9388-ABF20F234F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3573" y="4253593"/>
              <a:ext cx="3134303" cy="2375219"/>
              <a:chOff x="3960" y="3261"/>
              <a:chExt cx="6725" cy="5072"/>
            </a:xfrm>
          </p:grpSpPr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3FF03AD6-D525-44F6-B278-901008ED22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7" y="3268"/>
                <a:ext cx="6710" cy="5057"/>
              </a:xfrm>
              <a:custGeom>
                <a:avLst/>
                <a:gdLst>
                  <a:gd name="T0" fmla="+- 0 3967 3967"/>
                  <a:gd name="T1" fmla="*/ T0 w 6710"/>
                  <a:gd name="T2" fmla="+- 0 8325 3268"/>
                  <a:gd name="T3" fmla="*/ 8325 h 5057"/>
                  <a:gd name="T4" fmla="+- 0 10677 3967"/>
                  <a:gd name="T5" fmla="*/ T4 w 6710"/>
                  <a:gd name="T6" fmla="+- 0 8325 3268"/>
                  <a:gd name="T7" fmla="*/ 8325 h 5057"/>
                  <a:gd name="T8" fmla="+- 0 10677 3967"/>
                  <a:gd name="T9" fmla="*/ T8 w 6710"/>
                  <a:gd name="T10" fmla="+- 0 3268 3268"/>
                  <a:gd name="T11" fmla="*/ 3268 h 5057"/>
                  <a:gd name="T12" fmla="+- 0 3967 3967"/>
                  <a:gd name="T13" fmla="*/ T12 w 6710"/>
                  <a:gd name="T14" fmla="+- 0 3268 3268"/>
                  <a:gd name="T15" fmla="*/ 3268 h 5057"/>
                  <a:gd name="T16" fmla="+- 0 3967 3967"/>
                  <a:gd name="T17" fmla="*/ T16 w 6710"/>
                  <a:gd name="T18" fmla="+- 0 8325 3268"/>
                  <a:gd name="T19" fmla="*/ 8325 h 505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6710" h="5057">
                    <a:moveTo>
                      <a:pt x="0" y="5057"/>
                    </a:moveTo>
                    <a:lnTo>
                      <a:pt x="6710" y="5057"/>
                    </a:lnTo>
                    <a:lnTo>
                      <a:pt x="6710" y="0"/>
                    </a:lnTo>
                    <a:lnTo>
                      <a:pt x="0" y="0"/>
                    </a:lnTo>
                    <a:lnTo>
                      <a:pt x="0" y="5057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031" name="Picture 7">
                <a:extLst>
                  <a:ext uri="{FF2B5EF4-FFF2-40B4-BE49-F238E27FC236}">
                    <a16:creationId xmlns:a16="http://schemas.microsoft.com/office/drawing/2014/main" id="{2F93C99B-E270-4F52-BAEF-EDD6BAF3C3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5" y="3396"/>
                <a:ext cx="6201" cy="4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C386E89-A802-4B7A-8117-3C06F6929044}"/>
                </a:ext>
              </a:extLst>
            </p:cNvPr>
            <p:cNvSpPr/>
            <p:nvPr/>
          </p:nvSpPr>
          <p:spPr>
            <a:xfrm>
              <a:off x="1473129" y="6412254"/>
              <a:ext cx="111863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b="1" dirty="0"/>
                <a:t>SPAL-</a:t>
              </a:r>
              <a:r>
                <a:rPr lang="en-US" sz="1000" b="1" dirty="0" err="1"/>
                <a:t>Setempat</a:t>
              </a:r>
              <a:endParaRPr lang="en-US" sz="1000" b="1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40D7ACC-A21E-41C9-BB6B-73F44D7F6B46}"/>
              </a:ext>
            </a:extLst>
          </p:cNvPr>
          <p:cNvGrpSpPr/>
          <p:nvPr/>
        </p:nvGrpSpPr>
        <p:grpSpPr>
          <a:xfrm>
            <a:off x="4508879" y="1075518"/>
            <a:ext cx="4958148" cy="5443663"/>
            <a:chOff x="449263" y="1285749"/>
            <a:chExt cx="4958148" cy="5443663"/>
          </a:xfrm>
        </p:grpSpPr>
        <p:sp>
          <p:nvSpPr>
            <p:cNvPr id="50" name="Freeform 3">
              <a:extLst>
                <a:ext uri="{FF2B5EF4-FFF2-40B4-BE49-F238E27FC236}">
                  <a16:creationId xmlns:a16="http://schemas.microsoft.com/office/drawing/2014/main" id="{30F095DA-636F-46F2-8AEB-FCDDC6D94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95" y="1667275"/>
              <a:ext cx="3427760" cy="2432705"/>
            </a:xfrm>
            <a:custGeom>
              <a:avLst/>
              <a:gdLst>
                <a:gd name="T0" fmla="+- 0 3516 3516"/>
                <a:gd name="T1" fmla="*/ T0 w 6688"/>
                <a:gd name="T2" fmla="+- 0 6449 1883"/>
                <a:gd name="T3" fmla="*/ 6449 h 4567"/>
                <a:gd name="T4" fmla="+- 0 10204 3516"/>
                <a:gd name="T5" fmla="*/ T4 w 6688"/>
                <a:gd name="T6" fmla="+- 0 6449 1883"/>
                <a:gd name="T7" fmla="*/ 6449 h 4567"/>
                <a:gd name="T8" fmla="+- 0 10204 3516"/>
                <a:gd name="T9" fmla="*/ T8 w 6688"/>
                <a:gd name="T10" fmla="+- 0 1883 1883"/>
                <a:gd name="T11" fmla="*/ 1883 h 4567"/>
                <a:gd name="T12" fmla="+- 0 3516 3516"/>
                <a:gd name="T13" fmla="*/ T12 w 6688"/>
                <a:gd name="T14" fmla="+- 0 1883 1883"/>
                <a:gd name="T15" fmla="*/ 1883 h 4567"/>
                <a:gd name="T16" fmla="+- 0 3516 3516"/>
                <a:gd name="T17" fmla="*/ T16 w 6688"/>
                <a:gd name="T18" fmla="+- 0 6449 1883"/>
                <a:gd name="T19" fmla="*/ 6449 h 456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688" h="4567">
                  <a:moveTo>
                    <a:pt x="0" y="4566"/>
                  </a:moveTo>
                  <a:lnTo>
                    <a:pt x="6688" y="4566"/>
                  </a:lnTo>
                  <a:lnTo>
                    <a:pt x="6688" y="0"/>
                  </a:lnTo>
                  <a:lnTo>
                    <a:pt x="0" y="0"/>
                  </a:lnTo>
                  <a:lnTo>
                    <a:pt x="0" y="456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7" name="Group 7">
              <a:extLst>
                <a:ext uri="{FF2B5EF4-FFF2-40B4-BE49-F238E27FC236}">
                  <a16:creationId xmlns:a16="http://schemas.microsoft.com/office/drawing/2014/main" id="{34DC4F4A-ED44-4B70-A0B5-9FD7ECA5CF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264" y="1667805"/>
              <a:ext cx="4958094" cy="5061607"/>
              <a:chOff x="4602" y="-4426"/>
              <a:chExt cx="8464" cy="4427"/>
            </a:xfrm>
          </p:grpSpPr>
          <p:sp>
            <p:nvSpPr>
              <p:cNvPr id="44" name="Freeform 8">
                <a:extLst>
                  <a:ext uri="{FF2B5EF4-FFF2-40B4-BE49-F238E27FC236}">
                    <a16:creationId xmlns:a16="http://schemas.microsoft.com/office/drawing/2014/main" id="{A9B58DB7-E5BB-4483-86C7-53FF709F2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-4426"/>
                <a:ext cx="8464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9">
                <a:extLst>
                  <a:ext uri="{FF2B5EF4-FFF2-40B4-BE49-F238E27FC236}">
                    <a16:creationId xmlns:a16="http://schemas.microsoft.com/office/drawing/2014/main" id="{0ADA4BBC-98C7-40F2-B9FD-9DB11A120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" y="-984"/>
                <a:ext cx="3062" cy="964"/>
              </a:xfrm>
              <a:custGeom>
                <a:avLst/>
                <a:gdLst>
                  <a:gd name="T0" fmla="+- 0 4748 4748"/>
                  <a:gd name="T1" fmla="*/ T0 w 3062"/>
                  <a:gd name="T2" fmla="+- 0 -20 -984"/>
                  <a:gd name="T3" fmla="*/ -20 h 964"/>
                  <a:gd name="T4" fmla="+- 0 7810 4748"/>
                  <a:gd name="T5" fmla="*/ T4 w 3062"/>
                  <a:gd name="T6" fmla="+- 0 -20 -984"/>
                  <a:gd name="T7" fmla="*/ -20 h 964"/>
                  <a:gd name="T8" fmla="+- 0 7810 4748"/>
                  <a:gd name="T9" fmla="*/ T8 w 3062"/>
                  <a:gd name="T10" fmla="+- 0 -984 -984"/>
                  <a:gd name="T11" fmla="*/ -984 h 964"/>
                  <a:gd name="T12" fmla="+- 0 4748 4748"/>
                  <a:gd name="T13" fmla="*/ T12 w 3062"/>
                  <a:gd name="T14" fmla="+- 0 -984 -984"/>
                  <a:gd name="T15" fmla="*/ -984 h 964"/>
                  <a:gd name="T16" fmla="+- 0 4748 4748"/>
                  <a:gd name="T17" fmla="*/ T16 w 3062"/>
                  <a:gd name="T18" fmla="+- 0 -20 -984"/>
                  <a:gd name="T19" fmla="*/ -20 h 96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3062" h="964">
                    <a:moveTo>
                      <a:pt x="0" y="964"/>
                    </a:moveTo>
                    <a:lnTo>
                      <a:pt x="3062" y="964"/>
                    </a:lnTo>
                    <a:lnTo>
                      <a:pt x="3062" y="0"/>
                    </a:lnTo>
                    <a:lnTo>
                      <a:pt x="0" y="0"/>
                    </a:lnTo>
                    <a:lnTo>
                      <a:pt x="0" y="9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0">
                <a:extLst>
                  <a:ext uri="{FF2B5EF4-FFF2-40B4-BE49-F238E27FC236}">
                    <a16:creationId xmlns:a16="http://schemas.microsoft.com/office/drawing/2014/main" id="{51194DC4-48D7-4003-9188-037E6661C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1">
                <a:extLst>
                  <a:ext uri="{FF2B5EF4-FFF2-40B4-BE49-F238E27FC236}">
                    <a16:creationId xmlns:a16="http://schemas.microsoft.com/office/drawing/2014/main" id="{7F1BD608-5E54-4D2A-A0F5-90E7B57AC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12">
                <a:extLst>
                  <a:ext uri="{FF2B5EF4-FFF2-40B4-BE49-F238E27FC236}">
                    <a16:creationId xmlns:a16="http://schemas.microsoft.com/office/drawing/2014/main" id="{18AEF690-6029-4672-AF19-CDC251CAA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id="{6C52A2A1-176C-4D76-AD93-C4182A59F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730A423-33BC-4BDD-99F3-5FFAF93DE497}"/>
                </a:ext>
              </a:extLst>
            </p:cNvPr>
            <p:cNvSpPr/>
            <p:nvPr/>
          </p:nvSpPr>
          <p:spPr>
            <a:xfrm>
              <a:off x="449263" y="1285749"/>
              <a:ext cx="4958148" cy="33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latin typeface="Arial Narrow" panose="020B0606020202030204" pitchFamily="34" charset="0"/>
                </a:rPr>
                <a:t>PRASARANA DAN SARANA PENGELOLAAN AIR LIMBAH</a:t>
              </a:r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A488C3D9-A34B-4E35-977A-EFF7D57AF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835" y="4256871"/>
              <a:ext cx="3127312" cy="2368194"/>
            </a:xfrm>
            <a:custGeom>
              <a:avLst/>
              <a:gdLst>
                <a:gd name="T0" fmla="+- 0 3967 3967"/>
                <a:gd name="T1" fmla="*/ T0 w 6710"/>
                <a:gd name="T2" fmla="+- 0 8325 3268"/>
                <a:gd name="T3" fmla="*/ 8325 h 5057"/>
                <a:gd name="T4" fmla="+- 0 10677 3967"/>
                <a:gd name="T5" fmla="*/ T4 w 6710"/>
                <a:gd name="T6" fmla="+- 0 8325 3268"/>
                <a:gd name="T7" fmla="*/ 8325 h 5057"/>
                <a:gd name="T8" fmla="+- 0 10677 3967"/>
                <a:gd name="T9" fmla="*/ T8 w 6710"/>
                <a:gd name="T10" fmla="+- 0 3268 3268"/>
                <a:gd name="T11" fmla="*/ 3268 h 5057"/>
                <a:gd name="T12" fmla="+- 0 3967 3967"/>
                <a:gd name="T13" fmla="*/ T12 w 6710"/>
                <a:gd name="T14" fmla="+- 0 3268 3268"/>
                <a:gd name="T15" fmla="*/ 3268 h 5057"/>
                <a:gd name="T16" fmla="+- 0 3967 3967"/>
                <a:gd name="T17" fmla="*/ T16 w 6710"/>
                <a:gd name="T18" fmla="+- 0 8325 3268"/>
                <a:gd name="T19" fmla="*/ 8325 h 505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710" h="5057">
                  <a:moveTo>
                    <a:pt x="0" y="5057"/>
                  </a:moveTo>
                  <a:lnTo>
                    <a:pt x="6710" y="5057"/>
                  </a:lnTo>
                  <a:lnTo>
                    <a:pt x="6710" y="0"/>
                  </a:lnTo>
                  <a:lnTo>
                    <a:pt x="0" y="0"/>
                  </a:lnTo>
                  <a:lnTo>
                    <a:pt x="0" y="505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8">
            <a:extLst>
              <a:ext uri="{FF2B5EF4-FFF2-40B4-BE49-F238E27FC236}">
                <a16:creationId xmlns:a16="http://schemas.microsoft.com/office/drawing/2014/main" id="{379B73DE-1E62-4C45-AF49-9F1A2E4ECD7C}"/>
              </a:ext>
            </a:extLst>
          </p:cNvPr>
          <p:cNvGrpSpPr>
            <a:grpSpLocks/>
          </p:cNvGrpSpPr>
          <p:nvPr/>
        </p:nvGrpSpPr>
        <p:grpSpPr bwMode="auto">
          <a:xfrm>
            <a:off x="4485714" y="1662678"/>
            <a:ext cx="2748934" cy="1744948"/>
            <a:chOff x="4425" y="11097"/>
            <a:chExt cx="6429" cy="4082"/>
          </a:xfrm>
        </p:grpSpPr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35916FB2-492D-401D-9CB9-FA180AB76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3" y="11105"/>
              <a:ext cx="6414" cy="4067"/>
            </a:xfrm>
            <a:custGeom>
              <a:avLst/>
              <a:gdLst>
                <a:gd name="T0" fmla="+- 0 4433 4433"/>
                <a:gd name="T1" fmla="*/ T0 w 6414"/>
                <a:gd name="T2" fmla="+- 0 15171 11105"/>
                <a:gd name="T3" fmla="*/ 15171 h 4067"/>
                <a:gd name="T4" fmla="+- 0 10846 4433"/>
                <a:gd name="T5" fmla="*/ T4 w 6414"/>
                <a:gd name="T6" fmla="+- 0 15171 11105"/>
                <a:gd name="T7" fmla="*/ 15171 h 4067"/>
                <a:gd name="T8" fmla="+- 0 10846 4433"/>
                <a:gd name="T9" fmla="*/ T8 w 6414"/>
                <a:gd name="T10" fmla="+- 0 11105 11105"/>
                <a:gd name="T11" fmla="*/ 11105 h 4067"/>
                <a:gd name="T12" fmla="+- 0 4433 4433"/>
                <a:gd name="T13" fmla="*/ T12 w 6414"/>
                <a:gd name="T14" fmla="+- 0 11105 11105"/>
                <a:gd name="T15" fmla="*/ 11105 h 4067"/>
                <a:gd name="T16" fmla="+- 0 4433 4433"/>
                <a:gd name="T17" fmla="*/ T16 w 6414"/>
                <a:gd name="T18" fmla="+- 0 15171 11105"/>
                <a:gd name="T19" fmla="*/ 15171 h 406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414" h="4067">
                  <a:moveTo>
                    <a:pt x="0" y="4066"/>
                  </a:moveTo>
                  <a:lnTo>
                    <a:pt x="6413" y="4066"/>
                  </a:lnTo>
                  <a:lnTo>
                    <a:pt x="6413" y="0"/>
                  </a:lnTo>
                  <a:lnTo>
                    <a:pt x="0" y="0"/>
                  </a:lnTo>
                  <a:lnTo>
                    <a:pt x="0" y="406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C89CAFC9-51B6-4A87-B79E-E2916A65C9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8" y="11157"/>
              <a:ext cx="4113" cy="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>
              <a:extLst>
                <a:ext uri="{FF2B5EF4-FFF2-40B4-BE49-F238E27FC236}">
                  <a16:creationId xmlns:a16="http://schemas.microsoft.com/office/drawing/2014/main" id="{997AD811-3E02-4C47-BBB2-4298F0B218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4" y="13558"/>
              <a:ext cx="1943" cy="1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68590087-8307-4DCC-8BCC-0787027C51EB}"/>
              </a:ext>
            </a:extLst>
          </p:cNvPr>
          <p:cNvSpPr/>
          <p:nvPr/>
        </p:nvSpPr>
        <p:spPr>
          <a:xfrm>
            <a:off x="5956959" y="1722826"/>
            <a:ext cx="15107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14300">
              <a:buFont typeface="Wingdings" panose="05000000000000000000" pitchFamily="2" charset="2"/>
              <a:buChar char="§"/>
            </a:pPr>
            <a:r>
              <a:rPr lang="en-US" sz="1000" dirty="0" err="1">
                <a:latin typeface="Arial Narrow" panose="020B0606020202030204" pitchFamily="34" charset="0"/>
              </a:rPr>
              <a:t>Rumah</a:t>
            </a:r>
            <a:endParaRPr lang="en-US" sz="1000" dirty="0">
              <a:latin typeface="Arial Narrow" panose="020B0606020202030204" pitchFamily="34" charset="0"/>
            </a:endParaRPr>
          </a:p>
          <a:p>
            <a:pPr marL="285750" indent="-114300">
              <a:buFont typeface="Wingdings" panose="05000000000000000000" pitchFamily="2" charset="2"/>
              <a:buChar char="§"/>
            </a:pPr>
            <a:r>
              <a:rPr lang="en-US" sz="1000" dirty="0" err="1">
                <a:latin typeface="Arial Narrow" panose="020B0606020202030204" pitchFamily="34" charset="0"/>
              </a:rPr>
              <a:t>Kloset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en-US" sz="1000" dirty="0" err="1">
                <a:latin typeface="Arial Narrow" panose="020B0606020202030204" pitchFamily="34" charset="0"/>
              </a:rPr>
              <a:t>leher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en-US" sz="1000" dirty="0" err="1">
                <a:latin typeface="Arial Narrow" panose="020B0606020202030204" pitchFamily="34" charset="0"/>
              </a:rPr>
              <a:t>angsa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</a:p>
          <a:p>
            <a:pPr marL="285750" indent="-114300"/>
            <a:r>
              <a:rPr lang="en-US" sz="1000" dirty="0">
                <a:latin typeface="Arial Narrow" panose="020B0606020202030204" pitchFamily="34" charset="0"/>
              </a:rPr>
              <a:t>    dan </a:t>
            </a:r>
            <a:r>
              <a:rPr lang="en-US" sz="1000" dirty="0" err="1">
                <a:latin typeface="Arial Narrow" panose="020B0606020202030204" pitchFamily="34" charset="0"/>
              </a:rPr>
              <a:t>kamar</a:t>
            </a:r>
            <a:r>
              <a:rPr lang="en-US" sz="1000" dirty="0">
                <a:latin typeface="Arial Narrow" panose="020B0606020202030204" pitchFamily="34" charset="0"/>
              </a:rPr>
              <a:t> mandi</a:t>
            </a:r>
          </a:p>
        </p:txBody>
      </p:sp>
      <p:sp>
        <p:nvSpPr>
          <p:cNvPr id="30" name="Freeform 13">
            <a:extLst>
              <a:ext uri="{FF2B5EF4-FFF2-40B4-BE49-F238E27FC236}">
                <a16:creationId xmlns:a16="http://schemas.microsoft.com/office/drawing/2014/main" id="{90FA80CB-E4EF-4BDC-963F-CC5A9E32EDB1}"/>
              </a:ext>
            </a:extLst>
          </p:cNvPr>
          <p:cNvSpPr>
            <a:spLocks/>
          </p:cNvSpPr>
          <p:nvPr/>
        </p:nvSpPr>
        <p:spPr bwMode="auto">
          <a:xfrm>
            <a:off x="7353445" y="1759365"/>
            <a:ext cx="2409779" cy="1318723"/>
          </a:xfrm>
          <a:custGeom>
            <a:avLst/>
            <a:gdLst>
              <a:gd name="T0" fmla="+- 0 4426 4426"/>
              <a:gd name="T1" fmla="*/ T0 w 6881"/>
              <a:gd name="T2" fmla="+- 0 5651 1887"/>
              <a:gd name="T3" fmla="*/ 5651 h 3765"/>
              <a:gd name="T4" fmla="+- 0 11307 4426"/>
              <a:gd name="T5" fmla="*/ T4 w 6881"/>
              <a:gd name="T6" fmla="+- 0 5651 1887"/>
              <a:gd name="T7" fmla="*/ 5651 h 3765"/>
              <a:gd name="T8" fmla="+- 0 11307 4426"/>
              <a:gd name="T9" fmla="*/ T8 w 6881"/>
              <a:gd name="T10" fmla="+- 0 1887 1887"/>
              <a:gd name="T11" fmla="*/ 1887 h 3765"/>
              <a:gd name="T12" fmla="+- 0 4426 4426"/>
              <a:gd name="T13" fmla="*/ T12 w 6881"/>
              <a:gd name="T14" fmla="+- 0 1887 1887"/>
              <a:gd name="T15" fmla="*/ 1887 h 3765"/>
              <a:gd name="T16" fmla="+- 0 4426 4426"/>
              <a:gd name="T17" fmla="*/ T16 w 6881"/>
              <a:gd name="T18" fmla="+- 0 5651 1887"/>
              <a:gd name="T19" fmla="*/ 5651 h 3765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6881" h="3765">
                <a:moveTo>
                  <a:pt x="0" y="3764"/>
                </a:moveTo>
                <a:lnTo>
                  <a:pt x="6881" y="3764"/>
                </a:lnTo>
                <a:lnTo>
                  <a:pt x="6881" y="0"/>
                </a:lnTo>
                <a:lnTo>
                  <a:pt x="0" y="0"/>
                </a:lnTo>
                <a:lnTo>
                  <a:pt x="0" y="3764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8" name="Picture 14">
            <a:extLst>
              <a:ext uri="{FF2B5EF4-FFF2-40B4-BE49-F238E27FC236}">
                <a16:creationId xmlns:a16="http://schemas.microsoft.com/office/drawing/2014/main" id="{696D171B-0287-425E-8F0F-89A32CE4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69" r="31544"/>
          <a:stretch/>
        </p:blipFill>
        <p:spPr bwMode="auto">
          <a:xfrm>
            <a:off x="7187683" y="1678078"/>
            <a:ext cx="2037004" cy="148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C7A2486E-C3B5-4C00-996E-665E07783196}"/>
              </a:ext>
            </a:extLst>
          </p:cNvPr>
          <p:cNvSpPr/>
          <p:nvPr/>
        </p:nvSpPr>
        <p:spPr>
          <a:xfrm>
            <a:off x="7703830" y="2921886"/>
            <a:ext cx="15107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/>
            <a:r>
              <a:rPr lang="en-US" sz="1000" dirty="0">
                <a:latin typeface="Arial Narrow" panose="020B0606020202030204" pitchFamily="34" charset="0"/>
              </a:rPr>
              <a:t>WC </a:t>
            </a:r>
            <a:r>
              <a:rPr lang="en-US" sz="1000" dirty="0" err="1">
                <a:latin typeface="Arial Narrow" panose="020B0606020202030204" pitchFamily="34" charset="0"/>
              </a:rPr>
              <a:t>Umum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4889A18-AA8C-43A6-B3CF-9A5FD1AEA23B}"/>
              </a:ext>
            </a:extLst>
          </p:cNvPr>
          <p:cNvSpPr/>
          <p:nvPr/>
        </p:nvSpPr>
        <p:spPr>
          <a:xfrm>
            <a:off x="4521204" y="1477649"/>
            <a:ext cx="493209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b="1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Sarana</a:t>
            </a:r>
            <a:r>
              <a:rPr lang="en-US" sz="1100" b="1" spc="160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dan</a:t>
            </a:r>
            <a:r>
              <a:rPr lang="en-US" sz="1100" b="1" spc="50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Prasarana</a:t>
            </a:r>
            <a:r>
              <a:rPr lang="en-US" sz="1100" b="1" spc="15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Pengelolaan</a:t>
            </a:r>
            <a:r>
              <a:rPr lang="en-US" sz="1100" b="1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Air</a:t>
            </a:r>
            <a:r>
              <a:rPr lang="en-US" sz="1100" b="1" spc="-235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Limbah</a:t>
            </a:r>
            <a:r>
              <a:rPr lang="en-US" sz="1100" b="1" spc="-130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spc="-10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T</a:t>
            </a:r>
            <a:r>
              <a:rPr lang="en-US" sz="1100" b="1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erpusat</a:t>
            </a:r>
            <a:endParaRPr lang="en-US" sz="1100" b="1" dirty="0"/>
          </a:p>
        </p:txBody>
      </p:sp>
      <p:grpSp>
        <p:nvGrpSpPr>
          <p:cNvPr id="32" name="Group 15">
            <a:extLst>
              <a:ext uri="{FF2B5EF4-FFF2-40B4-BE49-F238E27FC236}">
                <a16:creationId xmlns:a16="http://schemas.microsoft.com/office/drawing/2014/main" id="{64F9B539-6CFF-4BE3-8861-2D7C5872B5AB}"/>
              </a:ext>
            </a:extLst>
          </p:cNvPr>
          <p:cNvGrpSpPr>
            <a:grpSpLocks/>
          </p:cNvGrpSpPr>
          <p:nvPr/>
        </p:nvGrpSpPr>
        <p:grpSpPr bwMode="auto">
          <a:xfrm>
            <a:off x="4479421" y="3525561"/>
            <a:ext cx="1695654" cy="2016174"/>
            <a:chOff x="5700" y="-3901"/>
            <a:chExt cx="3279" cy="3902"/>
          </a:xfrm>
        </p:grpSpPr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id="{2779D7EC-9827-4586-9FC7-384A4E8D8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7" y="-3893"/>
              <a:ext cx="3264" cy="3887"/>
            </a:xfrm>
            <a:custGeom>
              <a:avLst/>
              <a:gdLst>
                <a:gd name="T0" fmla="+- 0 5707 5707"/>
                <a:gd name="T1" fmla="*/ T0 w 3264"/>
                <a:gd name="T2" fmla="+- 0 -7 -3893"/>
                <a:gd name="T3" fmla="*/ -7 h 3887"/>
                <a:gd name="T4" fmla="+- 0 8971 5707"/>
                <a:gd name="T5" fmla="*/ T4 w 3264"/>
                <a:gd name="T6" fmla="+- 0 -7 -3893"/>
                <a:gd name="T7" fmla="*/ -7 h 3887"/>
                <a:gd name="T8" fmla="+- 0 8971 5707"/>
                <a:gd name="T9" fmla="*/ T8 w 3264"/>
                <a:gd name="T10" fmla="+- 0 -3893 -3893"/>
                <a:gd name="T11" fmla="*/ -3893 h 3887"/>
                <a:gd name="T12" fmla="+- 0 5707 5707"/>
                <a:gd name="T13" fmla="*/ T12 w 3264"/>
                <a:gd name="T14" fmla="+- 0 -3893 -3893"/>
                <a:gd name="T15" fmla="*/ -3893 h 3887"/>
                <a:gd name="T16" fmla="+- 0 5707 5707"/>
                <a:gd name="T17" fmla="*/ T16 w 3264"/>
                <a:gd name="T18" fmla="+- 0 -7 -3893"/>
                <a:gd name="T19" fmla="*/ -7 h 388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3264" h="3887">
                  <a:moveTo>
                    <a:pt x="0" y="3886"/>
                  </a:moveTo>
                  <a:lnTo>
                    <a:pt x="3264" y="3886"/>
                  </a:lnTo>
                  <a:lnTo>
                    <a:pt x="3264" y="0"/>
                  </a:lnTo>
                  <a:lnTo>
                    <a:pt x="0" y="0"/>
                  </a:lnTo>
                  <a:lnTo>
                    <a:pt x="0" y="388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41" name="Picture 17">
              <a:extLst>
                <a:ext uri="{FF2B5EF4-FFF2-40B4-BE49-F238E27FC236}">
                  <a16:creationId xmlns:a16="http://schemas.microsoft.com/office/drawing/2014/main" id="{85B21A1B-1C50-44D0-BEF8-229D4C2A93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5" y="-3803"/>
              <a:ext cx="3053" cy="3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15665F8C-2BF0-4190-A06B-540178899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" y="-1789"/>
              <a:ext cx="1851" cy="1719"/>
            </a:xfrm>
            <a:custGeom>
              <a:avLst/>
              <a:gdLst>
                <a:gd name="T0" fmla="+- 0 5855 5855"/>
                <a:gd name="T1" fmla="*/ T0 w 1851"/>
                <a:gd name="T2" fmla="+- 0 -70 -1789"/>
                <a:gd name="T3" fmla="*/ -70 h 1719"/>
                <a:gd name="T4" fmla="+- 0 7706 5855"/>
                <a:gd name="T5" fmla="*/ T4 w 1851"/>
                <a:gd name="T6" fmla="+- 0 -70 -1789"/>
                <a:gd name="T7" fmla="*/ -70 h 1719"/>
                <a:gd name="T8" fmla="+- 0 7706 5855"/>
                <a:gd name="T9" fmla="*/ T8 w 1851"/>
                <a:gd name="T10" fmla="+- 0 -1789 -1789"/>
                <a:gd name="T11" fmla="*/ -1789 h 1719"/>
                <a:gd name="T12" fmla="+- 0 5855 5855"/>
                <a:gd name="T13" fmla="*/ T12 w 1851"/>
                <a:gd name="T14" fmla="+- 0 -1789 -1789"/>
                <a:gd name="T15" fmla="*/ -1789 h 1719"/>
                <a:gd name="T16" fmla="+- 0 5855 5855"/>
                <a:gd name="T17" fmla="*/ T16 w 1851"/>
                <a:gd name="T18" fmla="+- 0 -70 -1789"/>
                <a:gd name="T19" fmla="*/ -70 h 171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851" h="1719">
                  <a:moveTo>
                    <a:pt x="0" y="1719"/>
                  </a:moveTo>
                  <a:lnTo>
                    <a:pt x="1851" y="1719"/>
                  </a:lnTo>
                  <a:lnTo>
                    <a:pt x="1851" y="0"/>
                  </a:lnTo>
                  <a:lnTo>
                    <a:pt x="0" y="0"/>
                  </a:lnTo>
                  <a:lnTo>
                    <a:pt x="0" y="1719"/>
                  </a:lnTo>
                  <a:close/>
                </a:path>
              </a:pathLst>
            </a:custGeom>
            <a:noFill/>
            <a:ln w="25400">
              <a:noFill/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27">
            <a:extLst>
              <a:ext uri="{FF2B5EF4-FFF2-40B4-BE49-F238E27FC236}">
                <a16:creationId xmlns:a16="http://schemas.microsoft.com/office/drawing/2014/main" id="{DB605F9B-0E4A-4F48-9B81-F12843380B5B}"/>
              </a:ext>
            </a:extLst>
          </p:cNvPr>
          <p:cNvGrpSpPr>
            <a:grpSpLocks/>
          </p:cNvGrpSpPr>
          <p:nvPr/>
        </p:nvGrpSpPr>
        <p:grpSpPr bwMode="auto">
          <a:xfrm>
            <a:off x="6659945" y="5072005"/>
            <a:ext cx="2721557" cy="1476971"/>
            <a:chOff x="4413" y="12052"/>
            <a:chExt cx="7203" cy="3911"/>
          </a:xfrm>
        </p:grpSpPr>
        <p:sp>
          <p:nvSpPr>
            <p:cNvPr id="62" name="Freeform 28">
              <a:extLst>
                <a:ext uri="{FF2B5EF4-FFF2-40B4-BE49-F238E27FC236}">
                  <a16:creationId xmlns:a16="http://schemas.microsoft.com/office/drawing/2014/main" id="{A97EB53D-BBB6-4131-B616-42C21B291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3" y="12539"/>
              <a:ext cx="7127" cy="3424"/>
            </a:xfrm>
            <a:custGeom>
              <a:avLst/>
              <a:gdLst>
                <a:gd name="T0" fmla="+- 0 4413 4413"/>
                <a:gd name="T1" fmla="*/ T0 w 7127"/>
                <a:gd name="T2" fmla="+- 0 15963 12539"/>
                <a:gd name="T3" fmla="*/ 15963 h 3424"/>
                <a:gd name="T4" fmla="+- 0 11540 4413"/>
                <a:gd name="T5" fmla="*/ T4 w 7127"/>
                <a:gd name="T6" fmla="+- 0 15963 12539"/>
                <a:gd name="T7" fmla="*/ 15963 h 3424"/>
                <a:gd name="T8" fmla="+- 0 11540 4413"/>
                <a:gd name="T9" fmla="*/ T8 w 7127"/>
                <a:gd name="T10" fmla="+- 0 12539 12539"/>
                <a:gd name="T11" fmla="*/ 12539 h 3424"/>
                <a:gd name="T12" fmla="+- 0 4413 4413"/>
                <a:gd name="T13" fmla="*/ T12 w 7127"/>
                <a:gd name="T14" fmla="+- 0 12539 12539"/>
                <a:gd name="T15" fmla="*/ 12539 h 3424"/>
                <a:gd name="T16" fmla="+- 0 4413 4413"/>
                <a:gd name="T17" fmla="*/ T16 w 7127"/>
                <a:gd name="T18" fmla="+- 0 15963 12539"/>
                <a:gd name="T19" fmla="*/ 15963 h 342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127" h="3424">
                  <a:moveTo>
                    <a:pt x="0" y="3424"/>
                  </a:moveTo>
                  <a:lnTo>
                    <a:pt x="7127" y="3424"/>
                  </a:lnTo>
                  <a:lnTo>
                    <a:pt x="7127" y="0"/>
                  </a:lnTo>
                  <a:lnTo>
                    <a:pt x="0" y="0"/>
                  </a:lnTo>
                  <a:lnTo>
                    <a:pt x="0" y="3424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53" name="Picture 29">
              <a:extLst>
                <a:ext uri="{FF2B5EF4-FFF2-40B4-BE49-F238E27FC236}">
                  <a16:creationId xmlns:a16="http://schemas.microsoft.com/office/drawing/2014/main" id="{C5C954EA-31C5-4143-A8C5-ADA9670C75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9" y="12052"/>
              <a:ext cx="6997" cy="3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Freeform 30">
              <a:extLst>
                <a:ext uri="{FF2B5EF4-FFF2-40B4-BE49-F238E27FC236}">
                  <a16:creationId xmlns:a16="http://schemas.microsoft.com/office/drawing/2014/main" id="{E8D652A5-7570-4ED9-BAE7-A93852A0E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" y="14184"/>
              <a:ext cx="1245" cy="1248"/>
            </a:xfrm>
            <a:custGeom>
              <a:avLst/>
              <a:gdLst>
                <a:gd name="T0" fmla="+- 0 7273 7273"/>
                <a:gd name="T1" fmla="*/ T0 w 1245"/>
                <a:gd name="T2" fmla="+- 0 15432 14184"/>
                <a:gd name="T3" fmla="*/ 15432 h 1248"/>
                <a:gd name="T4" fmla="+- 0 8518 7273"/>
                <a:gd name="T5" fmla="*/ T4 w 1245"/>
                <a:gd name="T6" fmla="+- 0 15432 14184"/>
                <a:gd name="T7" fmla="*/ 15432 h 1248"/>
                <a:gd name="T8" fmla="+- 0 8518 7273"/>
                <a:gd name="T9" fmla="*/ T8 w 1245"/>
                <a:gd name="T10" fmla="+- 0 14184 14184"/>
                <a:gd name="T11" fmla="*/ 14184 h 1248"/>
                <a:gd name="T12" fmla="+- 0 7273 7273"/>
                <a:gd name="T13" fmla="*/ T12 w 1245"/>
                <a:gd name="T14" fmla="+- 0 14184 14184"/>
                <a:gd name="T15" fmla="*/ 14184 h 1248"/>
                <a:gd name="T16" fmla="+- 0 7273 7273"/>
                <a:gd name="T17" fmla="*/ T16 w 1245"/>
                <a:gd name="T18" fmla="+- 0 15432 14184"/>
                <a:gd name="T19" fmla="*/ 15432 h 124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245" h="1248">
                  <a:moveTo>
                    <a:pt x="0" y="1248"/>
                  </a:moveTo>
                  <a:lnTo>
                    <a:pt x="1245" y="1248"/>
                  </a:lnTo>
                  <a:lnTo>
                    <a:pt x="1245" y="0"/>
                  </a:lnTo>
                  <a:lnTo>
                    <a:pt x="0" y="0"/>
                  </a:lnTo>
                  <a:lnTo>
                    <a:pt x="0" y="1248"/>
                  </a:lnTo>
                  <a:close/>
                </a:path>
              </a:pathLst>
            </a:custGeom>
            <a:noFill/>
            <a:ln w="25400">
              <a:noFill/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FD10688-6EC3-47AA-B85C-17360611D639}"/>
              </a:ext>
            </a:extLst>
          </p:cNvPr>
          <p:cNvSpPr/>
          <p:nvPr/>
        </p:nvSpPr>
        <p:spPr>
          <a:xfrm>
            <a:off x="5314156" y="4577142"/>
            <a:ext cx="15107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algn="ctr"/>
            <a:r>
              <a:rPr lang="en-US" sz="1000" dirty="0" err="1">
                <a:latin typeface="Arial Narrow" panose="020B0606020202030204" pitchFamily="34" charset="0"/>
              </a:rPr>
              <a:t>Cubluk</a:t>
            </a:r>
            <a:r>
              <a:rPr lang="en-US" sz="1000" dirty="0">
                <a:latin typeface="Arial Narrow" panose="020B0606020202030204" pitchFamily="34" charset="0"/>
              </a:rPr>
              <a:t> yang </a:t>
            </a:r>
            <a:r>
              <a:rPr lang="en-US" sz="1000" dirty="0" err="1">
                <a:latin typeface="Arial Narrow" panose="020B0606020202030204" pitchFamily="34" charset="0"/>
              </a:rPr>
              <a:t>Terhubung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en-US" sz="1000" dirty="0" err="1">
                <a:latin typeface="Arial Narrow" panose="020B0606020202030204" pitchFamily="34" charset="0"/>
              </a:rPr>
              <a:t>dengan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en-US" sz="1000" dirty="0" err="1">
                <a:latin typeface="Arial Narrow" panose="020B0606020202030204" pitchFamily="34" charset="0"/>
              </a:rPr>
              <a:t>Kloset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7ADBEAB-F667-4E5B-9B26-7489D66536E0}"/>
              </a:ext>
            </a:extLst>
          </p:cNvPr>
          <p:cNvSpPr/>
          <p:nvPr/>
        </p:nvSpPr>
        <p:spPr>
          <a:xfrm>
            <a:off x="4521203" y="3393855"/>
            <a:ext cx="494577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b="1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Sarana</a:t>
            </a:r>
            <a:r>
              <a:rPr lang="en-US" sz="1100" b="1" spc="160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dan</a:t>
            </a:r>
            <a:r>
              <a:rPr lang="en-US" sz="1100" b="1" spc="50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Prasarana</a:t>
            </a:r>
            <a:r>
              <a:rPr lang="en-US" sz="1100" b="1" spc="15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Pengelolaan</a:t>
            </a:r>
            <a:r>
              <a:rPr lang="en-US" sz="1100" b="1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Air</a:t>
            </a:r>
            <a:r>
              <a:rPr lang="en-US" sz="1100" b="1" spc="-235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Limbah</a:t>
            </a:r>
            <a:r>
              <a:rPr lang="en-US" sz="1100" b="1" spc="-130" dirty="0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 </a:t>
            </a:r>
            <a:r>
              <a:rPr lang="en-US" sz="1100" b="1" spc="-10" dirty="0" err="1">
                <a:latin typeface="Clarendon Lt BT" panose="02040604040505020204" pitchFamily="18" charset="0"/>
                <a:ea typeface="Clarendon Lt BT" panose="02040604040505020204" pitchFamily="18" charset="0"/>
                <a:cs typeface="Clarendon Lt BT" panose="02040604040505020204" pitchFamily="18" charset="0"/>
              </a:rPr>
              <a:t>Setempat</a:t>
            </a:r>
            <a:endParaRPr lang="en-US" sz="1100" b="1" dirty="0"/>
          </a:p>
        </p:txBody>
      </p:sp>
      <p:grpSp>
        <p:nvGrpSpPr>
          <p:cNvPr id="53" name="Group 19">
            <a:extLst>
              <a:ext uri="{FF2B5EF4-FFF2-40B4-BE49-F238E27FC236}">
                <a16:creationId xmlns:a16="http://schemas.microsoft.com/office/drawing/2014/main" id="{A33A7FC7-D831-4F6A-ABC2-18B5FF12645E}"/>
              </a:ext>
            </a:extLst>
          </p:cNvPr>
          <p:cNvGrpSpPr>
            <a:grpSpLocks/>
          </p:cNvGrpSpPr>
          <p:nvPr/>
        </p:nvGrpSpPr>
        <p:grpSpPr bwMode="auto">
          <a:xfrm>
            <a:off x="7546228" y="3619134"/>
            <a:ext cx="1510784" cy="1673449"/>
            <a:chOff x="5238" y="-4242"/>
            <a:chExt cx="3647" cy="4249"/>
          </a:xfrm>
        </p:grpSpPr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id="{BBC817A6-DDF7-4298-8DB6-084E4DCDC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-4235"/>
              <a:ext cx="3632" cy="4234"/>
            </a:xfrm>
            <a:custGeom>
              <a:avLst/>
              <a:gdLst>
                <a:gd name="T0" fmla="+- 0 5245 5245"/>
                <a:gd name="T1" fmla="*/ T0 w 3632"/>
                <a:gd name="T2" fmla="+- 0 -1 -4235"/>
                <a:gd name="T3" fmla="*/ -1 h 4234"/>
                <a:gd name="T4" fmla="+- 0 8877 5245"/>
                <a:gd name="T5" fmla="*/ T4 w 3632"/>
                <a:gd name="T6" fmla="+- 0 -1 -4235"/>
                <a:gd name="T7" fmla="*/ -1 h 4234"/>
                <a:gd name="T8" fmla="+- 0 8877 5245"/>
                <a:gd name="T9" fmla="*/ T8 w 3632"/>
                <a:gd name="T10" fmla="+- 0 -4235 -4235"/>
                <a:gd name="T11" fmla="*/ -4235 h 4234"/>
                <a:gd name="T12" fmla="+- 0 5245 5245"/>
                <a:gd name="T13" fmla="*/ T12 w 3632"/>
                <a:gd name="T14" fmla="+- 0 -4235 -4235"/>
                <a:gd name="T15" fmla="*/ -4235 h 4234"/>
                <a:gd name="T16" fmla="+- 0 5245 5245"/>
                <a:gd name="T17" fmla="*/ T16 w 3632"/>
                <a:gd name="T18" fmla="+- 0 -1 -4235"/>
                <a:gd name="T19" fmla="*/ -1 h 423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3632" h="4234">
                  <a:moveTo>
                    <a:pt x="0" y="4234"/>
                  </a:moveTo>
                  <a:lnTo>
                    <a:pt x="3632" y="4234"/>
                  </a:lnTo>
                  <a:lnTo>
                    <a:pt x="3632" y="0"/>
                  </a:lnTo>
                  <a:lnTo>
                    <a:pt x="0" y="0"/>
                  </a:lnTo>
                  <a:lnTo>
                    <a:pt x="0" y="4234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45" name="Picture 21">
              <a:extLst>
                <a:ext uri="{FF2B5EF4-FFF2-40B4-BE49-F238E27FC236}">
                  <a16:creationId xmlns:a16="http://schemas.microsoft.com/office/drawing/2014/main" id="{E99F64E1-DE3A-40EE-8C68-0259580B50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1" y="-4202"/>
              <a:ext cx="3445" cy="4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Freeform 22">
              <a:extLst>
                <a:ext uri="{FF2B5EF4-FFF2-40B4-BE49-F238E27FC236}">
                  <a16:creationId xmlns:a16="http://schemas.microsoft.com/office/drawing/2014/main" id="{2237BC59-D3CF-453A-AC20-BE98C05C8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5" y="-1915"/>
              <a:ext cx="1890" cy="1800"/>
            </a:xfrm>
            <a:custGeom>
              <a:avLst/>
              <a:gdLst>
                <a:gd name="T0" fmla="+- 0 5375 5375"/>
                <a:gd name="T1" fmla="*/ T0 w 1890"/>
                <a:gd name="T2" fmla="+- 0 -115 -1915"/>
                <a:gd name="T3" fmla="*/ -115 h 1800"/>
                <a:gd name="T4" fmla="+- 0 7265 5375"/>
                <a:gd name="T5" fmla="*/ T4 w 1890"/>
                <a:gd name="T6" fmla="+- 0 -115 -1915"/>
                <a:gd name="T7" fmla="*/ -115 h 1800"/>
                <a:gd name="T8" fmla="+- 0 7265 5375"/>
                <a:gd name="T9" fmla="*/ T8 w 1890"/>
                <a:gd name="T10" fmla="+- 0 -1915 -1915"/>
                <a:gd name="T11" fmla="*/ -1915 h 1800"/>
                <a:gd name="T12" fmla="+- 0 5375 5375"/>
                <a:gd name="T13" fmla="*/ T12 w 1890"/>
                <a:gd name="T14" fmla="+- 0 -1915 -1915"/>
                <a:gd name="T15" fmla="*/ -1915 h 1800"/>
                <a:gd name="T16" fmla="+- 0 5375 5375"/>
                <a:gd name="T17" fmla="*/ T16 w 1890"/>
                <a:gd name="T18" fmla="+- 0 -115 -1915"/>
                <a:gd name="T19" fmla="*/ -115 h 180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890" h="1800">
                  <a:moveTo>
                    <a:pt x="0" y="1800"/>
                  </a:moveTo>
                  <a:lnTo>
                    <a:pt x="1890" y="1800"/>
                  </a:lnTo>
                  <a:lnTo>
                    <a:pt x="1890" y="0"/>
                  </a:lnTo>
                  <a:lnTo>
                    <a:pt x="0" y="0"/>
                  </a:lnTo>
                  <a:lnTo>
                    <a:pt x="0" y="1800"/>
                  </a:lnTo>
                  <a:close/>
                </a:path>
              </a:pathLst>
            </a:custGeom>
            <a:noFill/>
            <a:ln w="25400">
              <a:noFill/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E5089C8E-ED4E-4FA9-A352-C93696F17778}"/>
              </a:ext>
            </a:extLst>
          </p:cNvPr>
          <p:cNvSpPr/>
          <p:nvPr/>
        </p:nvSpPr>
        <p:spPr>
          <a:xfrm>
            <a:off x="7771709" y="6006320"/>
            <a:ext cx="15107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algn="ctr"/>
            <a:r>
              <a:rPr lang="en-US" sz="1000" dirty="0" err="1">
                <a:latin typeface="Arial Narrow" panose="020B0606020202030204" pitchFamily="34" charset="0"/>
              </a:rPr>
              <a:t>Pengolahan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en-US" sz="1000" dirty="0" err="1">
                <a:latin typeface="Arial Narrow" panose="020B0606020202030204" pitchFamily="34" charset="0"/>
              </a:rPr>
              <a:t>Limbah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en-US" sz="1000" dirty="0" err="1">
                <a:latin typeface="Arial Narrow" panose="020B0606020202030204" pitchFamily="34" charset="0"/>
              </a:rPr>
              <a:t>Fabrikasi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B6C363C-FAED-432F-9BE9-BF0279D3740F}"/>
              </a:ext>
            </a:extLst>
          </p:cNvPr>
          <p:cNvSpPr/>
          <p:nvPr/>
        </p:nvSpPr>
        <p:spPr>
          <a:xfrm>
            <a:off x="7900639" y="4588357"/>
            <a:ext cx="15107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algn="ctr"/>
            <a:r>
              <a:rPr lang="en-US" sz="1000" dirty="0" err="1">
                <a:latin typeface="Arial Narrow" panose="020B0606020202030204" pitchFamily="34" charset="0"/>
              </a:rPr>
              <a:t>Tangki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en-US" sz="1000" dirty="0" err="1">
                <a:latin typeface="Arial Narrow" panose="020B0606020202030204" pitchFamily="34" charset="0"/>
              </a:rPr>
              <a:t>Septik</a:t>
            </a:r>
            <a:endParaRPr lang="en-US" sz="1000" dirty="0">
              <a:latin typeface="Arial Narrow" panose="020B060602020203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6C7F947-38B8-41D4-8000-D642F9D0E0BE}"/>
              </a:ext>
            </a:extLst>
          </p:cNvPr>
          <p:cNvSpPr/>
          <p:nvPr/>
        </p:nvSpPr>
        <p:spPr>
          <a:xfrm>
            <a:off x="4540668" y="5508725"/>
            <a:ext cx="1047749" cy="955905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 err="1"/>
              <a:t>Tanggungjawab</a:t>
            </a:r>
            <a:r>
              <a:rPr lang="en-US" sz="1000" b="1" dirty="0"/>
              <a:t> </a:t>
            </a:r>
            <a:r>
              <a:rPr lang="en-US" sz="1000" b="1" dirty="0" err="1"/>
              <a:t>pemilik</a:t>
            </a:r>
            <a:r>
              <a:rPr lang="en-US" sz="1000" b="1" dirty="0"/>
              <a:t> </a:t>
            </a:r>
            <a:r>
              <a:rPr lang="en-US" sz="1000" b="1" dirty="0" err="1"/>
              <a:t>rumah</a:t>
            </a:r>
            <a:endParaRPr lang="en-US" sz="1000" b="1" dirty="0"/>
          </a:p>
        </p:txBody>
      </p:sp>
      <p:grpSp>
        <p:nvGrpSpPr>
          <p:cNvPr id="56" name="Group 23">
            <a:extLst>
              <a:ext uri="{FF2B5EF4-FFF2-40B4-BE49-F238E27FC236}">
                <a16:creationId xmlns:a16="http://schemas.microsoft.com/office/drawing/2014/main" id="{76944AE1-4D28-4D68-ADAF-8709A021A378}"/>
              </a:ext>
            </a:extLst>
          </p:cNvPr>
          <p:cNvGrpSpPr>
            <a:grpSpLocks/>
          </p:cNvGrpSpPr>
          <p:nvPr/>
        </p:nvGrpSpPr>
        <p:grpSpPr bwMode="auto">
          <a:xfrm>
            <a:off x="5607611" y="5019594"/>
            <a:ext cx="1235880" cy="1303376"/>
            <a:chOff x="5147" y="384"/>
            <a:chExt cx="3982" cy="4201"/>
          </a:xfrm>
        </p:grpSpPr>
        <p:sp>
          <p:nvSpPr>
            <p:cNvPr id="57" name="Freeform 24">
              <a:extLst>
                <a:ext uri="{FF2B5EF4-FFF2-40B4-BE49-F238E27FC236}">
                  <a16:creationId xmlns:a16="http://schemas.microsoft.com/office/drawing/2014/main" id="{5101B037-3FB3-44D7-B505-93E06A23B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" y="392"/>
              <a:ext cx="3967" cy="4186"/>
            </a:xfrm>
            <a:custGeom>
              <a:avLst/>
              <a:gdLst>
                <a:gd name="T0" fmla="+- 0 5154 5154"/>
                <a:gd name="T1" fmla="*/ T0 w 3967"/>
                <a:gd name="T2" fmla="+- 0 4577 392"/>
                <a:gd name="T3" fmla="*/ 4577 h 4186"/>
                <a:gd name="T4" fmla="+- 0 9121 5154"/>
                <a:gd name="T5" fmla="*/ T4 w 3967"/>
                <a:gd name="T6" fmla="+- 0 4577 392"/>
                <a:gd name="T7" fmla="*/ 4577 h 4186"/>
                <a:gd name="T8" fmla="+- 0 9121 5154"/>
                <a:gd name="T9" fmla="*/ T8 w 3967"/>
                <a:gd name="T10" fmla="+- 0 392 392"/>
                <a:gd name="T11" fmla="*/ 392 h 4186"/>
                <a:gd name="T12" fmla="+- 0 5154 5154"/>
                <a:gd name="T13" fmla="*/ T12 w 3967"/>
                <a:gd name="T14" fmla="+- 0 392 392"/>
                <a:gd name="T15" fmla="*/ 392 h 4186"/>
                <a:gd name="T16" fmla="+- 0 5154 5154"/>
                <a:gd name="T17" fmla="*/ T16 w 3967"/>
                <a:gd name="T18" fmla="+- 0 4577 392"/>
                <a:gd name="T19" fmla="*/ 4577 h 418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3967" h="4186">
                  <a:moveTo>
                    <a:pt x="0" y="4185"/>
                  </a:moveTo>
                  <a:lnTo>
                    <a:pt x="3967" y="4185"/>
                  </a:lnTo>
                  <a:lnTo>
                    <a:pt x="3967" y="0"/>
                  </a:lnTo>
                  <a:lnTo>
                    <a:pt x="0" y="0"/>
                  </a:lnTo>
                  <a:lnTo>
                    <a:pt x="0" y="4185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49" name="Picture 25">
              <a:extLst>
                <a:ext uri="{FF2B5EF4-FFF2-40B4-BE49-F238E27FC236}">
                  <a16:creationId xmlns:a16="http://schemas.microsoft.com/office/drawing/2014/main" id="{078DAB0C-4279-443C-A61B-3311B88FF7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0" y="473"/>
              <a:ext cx="3748" cy="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Freeform 26">
              <a:extLst>
                <a:ext uri="{FF2B5EF4-FFF2-40B4-BE49-F238E27FC236}">
                  <a16:creationId xmlns:a16="http://schemas.microsoft.com/office/drawing/2014/main" id="{E3433473-EDBC-4566-9C31-3C7189FED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3071"/>
              <a:ext cx="1050" cy="870"/>
            </a:xfrm>
            <a:custGeom>
              <a:avLst/>
              <a:gdLst>
                <a:gd name="T0" fmla="+- 0 5293 5293"/>
                <a:gd name="T1" fmla="*/ T0 w 1050"/>
                <a:gd name="T2" fmla="+- 0 3941 3071"/>
                <a:gd name="T3" fmla="*/ 3941 h 870"/>
                <a:gd name="T4" fmla="+- 0 6343 5293"/>
                <a:gd name="T5" fmla="*/ T4 w 1050"/>
                <a:gd name="T6" fmla="+- 0 3941 3071"/>
                <a:gd name="T7" fmla="*/ 3941 h 870"/>
                <a:gd name="T8" fmla="+- 0 6343 5293"/>
                <a:gd name="T9" fmla="*/ T8 w 1050"/>
                <a:gd name="T10" fmla="+- 0 3071 3071"/>
                <a:gd name="T11" fmla="*/ 3071 h 870"/>
                <a:gd name="T12" fmla="+- 0 5293 5293"/>
                <a:gd name="T13" fmla="*/ T12 w 1050"/>
                <a:gd name="T14" fmla="+- 0 3071 3071"/>
                <a:gd name="T15" fmla="*/ 3071 h 870"/>
                <a:gd name="T16" fmla="+- 0 5293 5293"/>
                <a:gd name="T17" fmla="*/ T16 w 1050"/>
                <a:gd name="T18" fmla="+- 0 3941 3071"/>
                <a:gd name="T19" fmla="*/ 3941 h 87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050" h="870">
                  <a:moveTo>
                    <a:pt x="0" y="870"/>
                  </a:moveTo>
                  <a:lnTo>
                    <a:pt x="1050" y="870"/>
                  </a:lnTo>
                  <a:lnTo>
                    <a:pt x="1050" y="0"/>
                  </a:lnTo>
                  <a:lnTo>
                    <a:pt x="0" y="0"/>
                  </a:lnTo>
                  <a:lnTo>
                    <a:pt x="0" y="870"/>
                  </a:lnTo>
                  <a:close/>
                </a:path>
              </a:pathLst>
            </a:custGeom>
            <a:noFill/>
            <a:ln w="25400">
              <a:noFill/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B0D69EDD-46FA-440A-8B87-76A92591009A}"/>
              </a:ext>
            </a:extLst>
          </p:cNvPr>
          <p:cNvSpPr/>
          <p:nvPr/>
        </p:nvSpPr>
        <p:spPr>
          <a:xfrm>
            <a:off x="5582267" y="6002617"/>
            <a:ext cx="15107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algn="ctr"/>
            <a:r>
              <a:rPr lang="en-US" sz="1000" dirty="0">
                <a:latin typeface="Arial Narrow" panose="020B0606020202030204" pitchFamily="34" charset="0"/>
              </a:rPr>
              <a:t>Biofilter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99BEEC2-7408-4743-ABC6-D95BA4E969D9}"/>
              </a:ext>
            </a:extLst>
          </p:cNvPr>
          <p:cNvSpPr/>
          <p:nvPr/>
        </p:nvSpPr>
        <p:spPr>
          <a:xfrm>
            <a:off x="553214" y="6523762"/>
            <a:ext cx="93766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Sumber</a:t>
            </a:r>
            <a:r>
              <a:rPr lang="en-US" sz="1000" dirty="0"/>
              <a:t> : </a:t>
            </a:r>
            <a:r>
              <a:rPr lang="en-US" sz="1000" dirty="0" err="1"/>
              <a:t>Peraturan</a:t>
            </a:r>
            <a:r>
              <a:rPr lang="en-US" sz="1000" dirty="0"/>
              <a:t> Menteri </a:t>
            </a:r>
            <a:r>
              <a:rPr lang="en-US" sz="1000" dirty="0" err="1"/>
              <a:t>Pekerjaan</a:t>
            </a:r>
            <a:r>
              <a:rPr lang="en-US" sz="1000" dirty="0"/>
              <a:t> </a:t>
            </a:r>
            <a:r>
              <a:rPr lang="en-US" sz="1000" dirty="0" err="1"/>
              <a:t>Umum</a:t>
            </a:r>
            <a:r>
              <a:rPr lang="en-US" sz="1000" dirty="0"/>
              <a:t> </a:t>
            </a:r>
            <a:r>
              <a:rPr lang="en-US" sz="1000" dirty="0" err="1"/>
              <a:t>Nomor</a:t>
            </a:r>
            <a:r>
              <a:rPr lang="en-US" sz="1000" dirty="0"/>
              <a:t> 14/PRT/M/2018  </a:t>
            </a:r>
            <a:r>
              <a:rPr lang="en-US" sz="1000" dirty="0" err="1"/>
              <a:t>tentang</a:t>
            </a:r>
            <a:r>
              <a:rPr lang="en-US" sz="1000" dirty="0"/>
              <a:t> </a:t>
            </a:r>
            <a:r>
              <a:rPr lang="en-US" sz="1000" dirty="0" err="1"/>
              <a:t>Pencegahan</a:t>
            </a:r>
            <a:r>
              <a:rPr lang="en-US" sz="1000" dirty="0"/>
              <a:t> dan </a:t>
            </a:r>
            <a:r>
              <a:rPr lang="en-US" sz="1000" dirty="0" err="1"/>
              <a:t>Peningkatan</a:t>
            </a:r>
            <a:r>
              <a:rPr lang="en-US" sz="1000" dirty="0"/>
              <a:t> </a:t>
            </a:r>
            <a:r>
              <a:rPr lang="en-US" sz="1000" dirty="0" err="1"/>
              <a:t>Kualitas</a:t>
            </a:r>
            <a:r>
              <a:rPr lang="en-US" sz="1000" dirty="0"/>
              <a:t> </a:t>
            </a:r>
            <a:r>
              <a:rPr lang="en-US" sz="1000" dirty="0" err="1"/>
              <a:t>Terhadap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</a:t>
            </a:r>
            <a:r>
              <a:rPr lang="en-US" sz="1000" dirty="0" err="1"/>
              <a:t>Kumuh</a:t>
            </a:r>
            <a:r>
              <a:rPr lang="en-US" sz="1000" dirty="0"/>
              <a:t> dan </a:t>
            </a:r>
            <a:r>
              <a:rPr lang="en-US" sz="1000" dirty="0" err="1"/>
              <a:t>Permukiman</a:t>
            </a:r>
            <a:r>
              <a:rPr lang="en-US" sz="1000" dirty="0"/>
              <a:t>  </a:t>
            </a:r>
            <a:br>
              <a:rPr lang="en-US" sz="1000" dirty="0"/>
            </a:br>
            <a:r>
              <a:rPr lang="en-US" sz="1000" dirty="0"/>
              <a:t>                 </a:t>
            </a:r>
            <a:r>
              <a:rPr lang="en-US" sz="1000" dirty="0" err="1"/>
              <a:t>Kumuh</a:t>
            </a:r>
            <a:endParaRPr lang="en-US" sz="1000" dirty="0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AEFDF9FD-ECD1-4D09-8049-45BB3CC81BA2}"/>
              </a:ext>
            </a:extLst>
          </p:cNvPr>
          <p:cNvGrpSpPr/>
          <p:nvPr/>
        </p:nvGrpSpPr>
        <p:grpSpPr>
          <a:xfrm>
            <a:off x="127425" y="37250"/>
            <a:ext cx="8202078" cy="828963"/>
            <a:chOff x="90519" y="78228"/>
            <a:chExt cx="8202078" cy="828963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E1E20B1D-7A81-4547-B30B-E64EA03E055D}"/>
                </a:ext>
              </a:extLst>
            </p:cNvPr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92" name="Round Same Side Corner Rectangle 17">
                <a:extLst>
                  <a:ext uri="{FF2B5EF4-FFF2-40B4-BE49-F238E27FC236}">
                    <a16:creationId xmlns:a16="http://schemas.microsoft.com/office/drawing/2014/main" id="{37345046-25B2-4043-AB93-C4EA73C356BE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93" name="Round Same Side Corner Rectangle 17">
                <a:extLst>
                  <a:ext uri="{FF2B5EF4-FFF2-40B4-BE49-F238E27FC236}">
                    <a16:creationId xmlns:a16="http://schemas.microsoft.com/office/drawing/2014/main" id="{C3B3208F-EDD3-4961-8DDE-14C3290C5284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91" name="TextBox 20">
              <a:extLst>
                <a:ext uri="{FF2B5EF4-FFF2-40B4-BE49-F238E27FC236}">
                  <a16:creationId xmlns:a16="http://schemas.microsoft.com/office/drawing/2014/main" id="{C5298D09-ED1E-45E3-B9E2-C9168A55FB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PENGELOLAAN AIR LIMBAH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9273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3">
            <a:extLst>
              <a:ext uri="{FF2B5EF4-FFF2-40B4-BE49-F238E27FC236}">
                <a16:creationId xmlns:a16="http://schemas.microsoft.com/office/drawing/2014/main" id="{90FA80CB-E4EF-4BDC-963F-CC5A9E32EDB1}"/>
              </a:ext>
            </a:extLst>
          </p:cNvPr>
          <p:cNvSpPr>
            <a:spLocks/>
          </p:cNvSpPr>
          <p:nvPr/>
        </p:nvSpPr>
        <p:spPr bwMode="auto">
          <a:xfrm>
            <a:off x="7353445" y="1759365"/>
            <a:ext cx="2409779" cy="1318723"/>
          </a:xfrm>
          <a:custGeom>
            <a:avLst/>
            <a:gdLst>
              <a:gd name="T0" fmla="+- 0 4426 4426"/>
              <a:gd name="T1" fmla="*/ T0 w 6881"/>
              <a:gd name="T2" fmla="+- 0 5651 1887"/>
              <a:gd name="T3" fmla="*/ 5651 h 3765"/>
              <a:gd name="T4" fmla="+- 0 11307 4426"/>
              <a:gd name="T5" fmla="*/ T4 w 6881"/>
              <a:gd name="T6" fmla="+- 0 5651 1887"/>
              <a:gd name="T7" fmla="*/ 5651 h 3765"/>
              <a:gd name="T8" fmla="+- 0 11307 4426"/>
              <a:gd name="T9" fmla="*/ T8 w 6881"/>
              <a:gd name="T10" fmla="+- 0 1887 1887"/>
              <a:gd name="T11" fmla="*/ 1887 h 3765"/>
              <a:gd name="T12" fmla="+- 0 4426 4426"/>
              <a:gd name="T13" fmla="*/ T12 w 6881"/>
              <a:gd name="T14" fmla="+- 0 1887 1887"/>
              <a:gd name="T15" fmla="*/ 1887 h 3765"/>
              <a:gd name="T16" fmla="+- 0 4426 4426"/>
              <a:gd name="T17" fmla="*/ T16 w 6881"/>
              <a:gd name="T18" fmla="+- 0 5651 1887"/>
              <a:gd name="T19" fmla="*/ 5651 h 3765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6881" h="3765">
                <a:moveTo>
                  <a:pt x="0" y="3764"/>
                </a:moveTo>
                <a:lnTo>
                  <a:pt x="6881" y="3764"/>
                </a:lnTo>
                <a:lnTo>
                  <a:pt x="6881" y="0"/>
                </a:lnTo>
                <a:lnTo>
                  <a:pt x="0" y="0"/>
                </a:lnTo>
                <a:lnTo>
                  <a:pt x="0" y="3764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B67E8DD7-1441-4640-8C3A-73D3F0B2ADF8}"/>
              </a:ext>
            </a:extLst>
          </p:cNvPr>
          <p:cNvGrpSpPr/>
          <p:nvPr/>
        </p:nvGrpSpPr>
        <p:grpSpPr>
          <a:xfrm>
            <a:off x="362547" y="957909"/>
            <a:ext cx="3840637" cy="5344946"/>
            <a:chOff x="1959071" y="979309"/>
            <a:chExt cx="3840637" cy="534494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F64B06D-9FCB-48C5-9308-D63B7404B200}"/>
                </a:ext>
              </a:extLst>
            </p:cNvPr>
            <p:cNvGrpSpPr/>
            <p:nvPr/>
          </p:nvGrpSpPr>
          <p:grpSpPr>
            <a:xfrm>
              <a:off x="1959071" y="979309"/>
              <a:ext cx="3840637" cy="5344946"/>
              <a:chOff x="317992" y="1016105"/>
              <a:chExt cx="3840637" cy="5344946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A6C2FC0F-7350-498E-A28E-8BC2B7AC99C0}"/>
                  </a:ext>
                </a:extLst>
              </p:cNvPr>
              <p:cNvGrpSpPr/>
              <p:nvPr/>
            </p:nvGrpSpPr>
            <p:grpSpPr>
              <a:xfrm>
                <a:off x="317992" y="1016105"/>
                <a:ext cx="3840637" cy="5344946"/>
                <a:chOff x="317992" y="1016105"/>
                <a:chExt cx="3840637" cy="5344946"/>
              </a:xfrm>
            </p:grpSpPr>
            <p:grpSp>
              <p:nvGrpSpPr>
                <p:cNvPr id="18" name="Group 7">
                  <a:extLst>
                    <a:ext uri="{FF2B5EF4-FFF2-40B4-BE49-F238E27FC236}">
                      <a16:creationId xmlns:a16="http://schemas.microsoft.com/office/drawing/2014/main" id="{DB22965D-6C64-4856-8C00-F1DE470364D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7992" y="1645822"/>
                  <a:ext cx="3838019" cy="4715229"/>
                  <a:chOff x="4602" y="-4426"/>
                  <a:chExt cx="5882" cy="4427"/>
                </a:xfrm>
              </p:grpSpPr>
              <p:sp>
                <p:nvSpPr>
                  <p:cNvPr id="20" name="Freeform 8">
                    <a:extLst>
                      <a:ext uri="{FF2B5EF4-FFF2-40B4-BE49-F238E27FC236}">
                        <a16:creationId xmlns:a16="http://schemas.microsoft.com/office/drawing/2014/main" id="{3BE42FC1-B6AE-43A4-86E6-4E10E43C7AA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02" y="-4426"/>
                    <a:ext cx="5882" cy="4427"/>
                  </a:xfrm>
                  <a:custGeom>
                    <a:avLst/>
                    <a:gdLst>
                      <a:gd name="T0" fmla="+- 0 4602 4602"/>
                      <a:gd name="T1" fmla="*/ T0 w 5882"/>
                      <a:gd name="T2" fmla="+- 0 1 -4426"/>
                      <a:gd name="T3" fmla="*/ 1 h 4427"/>
                      <a:gd name="T4" fmla="+- 0 10484 4602"/>
                      <a:gd name="T5" fmla="*/ T4 w 5882"/>
                      <a:gd name="T6" fmla="+- 0 1 -4426"/>
                      <a:gd name="T7" fmla="*/ 1 h 4427"/>
                      <a:gd name="T8" fmla="+- 0 10484 4602"/>
                      <a:gd name="T9" fmla="*/ T8 w 5882"/>
                      <a:gd name="T10" fmla="+- 0 -4426 -4426"/>
                      <a:gd name="T11" fmla="*/ -4426 h 4427"/>
                      <a:gd name="T12" fmla="+- 0 4602 4602"/>
                      <a:gd name="T13" fmla="*/ T12 w 5882"/>
                      <a:gd name="T14" fmla="+- 0 -4426 -4426"/>
                      <a:gd name="T15" fmla="*/ -4426 h 4427"/>
                      <a:gd name="T16" fmla="+- 0 4602 4602"/>
                      <a:gd name="T17" fmla="*/ T16 w 5882"/>
                      <a:gd name="T18" fmla="+- 0 1 -4426"/>
                      <a:gd name="T19" fmla="*/ 1 h 4427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  <a:cxn ang="0">
                        <a:pos x="T17" y="T19"/>
                      </a:cxn>
                    </a:cxnLst>
                    <a:rect l="0" t="0" r="r" b="b"/>
                    <a:pathLst>
                      <a:path w="5882" h="4427">
                        <a:moveTo>
                          <a:pt x="0" y="4427"/>
                        </a:moveTo>
                        <a:lnTo>
                          <a:pt x="5882" y="4427"/>
                        </a:lnTo>
                        <a:lnTo>
                          <a:pt x="5882" y="0"/>
                        </a:lnTo>
                        <a:lnTo>
                          <a:pt x="0" y="0"/>
                        </a:lnTo>
                        <a:lnTo>
                          <a:pt x="0" y="4427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" name="Freeform 9">
                    <a:extLst>
                      <a:ext uri="{FF2B5EF4-FFF2-40B4-BE49-F238E27FC236}">
                        <a16:creationId xmlns:a16="http://schemas.microsoft.com/office/drawing/2014/main" id="{BA2EE9D1-E6BC-4D91-9EF9-B4304CA9A8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48" y="-984"/>
                    <a:ext cx="3062" cy="964"/>
                  </a:xfrm>
                  <a:custGeom>
                    <a:avLst/>
                    <a:gdLst>
                      <a:gd name="T0" fmla="+- 0 4748 4748"/>
                      <a:gd name="T1" fmla="*/ T0 w 3062"/>
                      <a:gd name="T2" fmla="+- 0 -20 -984"/>
                      <a:gd name="T3" fmla="*/ -20 h 964"/>
                      <a:gd name="T4" fmla="+- 0 7810 4748"/>
                      <a:gd name="T5" fmla="*/ T4 w 3062"/>
                      <a:gd name="T6" fmla="+- 0 -20 -984"/>
                      <a:gd name="T7" fmla="*/ -20 h 964"/>
                      <a:gd name="T8" fmla="+- 0 7810 4748"/>
                      <a:gd name="T9" fmla="*/ T8 w 3062"/>
                      <a:gd name="T10" fmla="+- 0 -984 -984"/>
                      <a:gd name="T11" fmla="*/ -984 h 964"/>
                      <a:gd name="T12" fmla="+- 0 4748 4748"/>
                      <a:gd name="T13" fmla="*/ T12 w 3062"/>
                      <a:gd name="T14" fmla="+- 0 -984 -984"/>
                      <a:gd name="T15" fmla="*/ -984 h 964"/>
                      <a:gd name="T16" fmla="+- 0 4748 4748"/>
                      <a:gd name="T17" fmla="*/ T16 w 3062"/>
                      <a:gd name="T18" fmla="+- 0 -20 -984"/>
                      <a:gd name="T19" fmla="*/ -20 h 964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  <a:cxn ang="0">
                        <a:pos x="T17" y="T19"/>
                      </a:cxn>
                    </a:cxnLst>
                    <a:rect l="0" t="0" r="r" b="b"/>
                    <a:pathLst>
                      <a:path w="3062" h="964">
                        <a:moveTo>
                          <a:pt x="0" y="964"/>
                        </a:moveTo>
                        <a:lnTo>
                          <a:pt x="3062" y="964"/>
                        </a:lnTo>
                        <a:lnTo>
                          <a:pt x="3062" y="0"/>
                        </a:lnTo>
                        <a:lnTo>
                          <a:pt x="0" y="0"/>
                        </a:lnTo>
                        <a:lnTo>
                          <a:pt x="0" y="9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2" name="Freeform 10">
                    <a:extLst>
                      <a:ext uri="{FF2B5EF4-FFF2-40B4-BE49-F238E27FC236}">
                        <a16:creationId xmlns:a16="http://schemas.microsoft.com/office/drawing/2014/main" id="{1F4D16E4-3942-4FDF-9C3B-FD3F571D277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55" y="-2064"/>
                    <a:ext cx="270" cy="217"/>
                  </a:xfrm>
                  <a:custGeom>
                    <a:avLst/>
                    <a:gdLst>
                      <a:gd name="T0" fmla="+- 0 4955 4955"/>
                      <a:gd name="T1" fmla="*/ T0 w 270"/>
                      <a:gd name="T2" fmla="+- 0 -1847 -2064"/>
                      <a:gd name="T3" fmla="*/ -1847 h 217"/>
                      <a:gd name="T4" fmla="+- 0 5225 4955"/>
                      <a:gd name="T5" fmla="*/ T4 w 270"/>
                      <a:gd name="T6" fmla="+- 0 -1847 -2064"/>
                      <a:gd name="T7" fmla="*/ -1847 h 217"/>
                      <a:gd name="T8" fmla="+- 0 5225 4955"/>
                      <a:gd name="T9" fmla="*/ T8 w 270"/>
                      <a:gd name="T10" fmla="+- 0 -2064 -2064"/>
                      <a:gd name="T11" fmla="*/ -2064 h 217"/>
                      <a:gd name="T12" fmla="+- 0 4955 4955"/>
                      <a:gd name="T13" fmla="*/ T12 w 270"/>
                      <a:gd name="T14" fmla="+- 0 -2064 -2064"/>
                      <a:gd name="T15" fmla="*/ -2064 h 217"/>
                      <a:gd name="T16" fmla="+- 0 4955 4955"/>
                      <a:gd name="T17" fmla="*/ T16 w 270"/>
                      <a:gd name="T18" fmla="+- 0 -1847 -2064"/>
                      <a:gd name="T19" fmla="*/ -1847 h 217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  <a:cxn ang="0">
                        <a:pos x="T17" y="T19"/>
                      </a:cxn>
                    </a:cxnLst>
                    <a:rect l="0" t="0" r="r" b="b"/>
                    <a:pathLst>
                      <a:path w="270" h="217">
                        <a:moveTo>
                          <a:pt x="0" y="217"/>
                        </a:moveTo>
                        <a:lnTo>
                          <a:pt x="270" y="217"/>
                        </a:lnTo>
                        <a:lnTo>
                          <a:pt x="270" y="0"/>
                        </a:lnTo>
                        <a:lnTo>
                          <a:pt x="0" y="0"/>
                        </a:lnTo>
                        <a:lnTo>
                          <a:pt x="0" y="2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3" name="Freeform 11">
                    <a:extLst>
                      <a:ext uri="{FF2B5EF4-FFF2-40B4-BE49-F238E27FC236}">
                        <a16:creationId xmlns:a16="http://schemas.microsoft.com/office/drawing/2014/main" id="{3B346CEB-AE03-45CB-92FC-AB27C33FC5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58" y="-1292"/>
                    <a:ext cx="269" cy="217"/>
                  </a:xfrm>
                  <a:custGeom>
                    <a:avLst/>
                    <a:gdLst>
                      <a:gd name="T0" fmla="+- 0 5958 5958"/>
                      <a:gd name="T1" fmla="*/ T0 w 269"/>
                      <a:gd name="T2" fmla="+- 0 -1075 -1292"/>
                      <a:gd name="T3" fmla="*/ -1075 h 217"/>
                      <a:gd name="T4" fmla="+- 0 6227 5958"/>
                      <a:gd name="T5" fmla="*/ T4 w 269"/>
                      <a:gd name="T6" fmla="+- 0 -1075 -1292"/>
                      <a:gd name="T7" fmla="*/ -1075 h 217"/>
                      <a:gd name="T8" fmla="+- 0 6227 5958"/>
                      <a:gd name="T9" fmla="*/ T8 w 269"/>
                      <a:gd name="T10" fmla="+- 0 -1292 -1292"/>
                      <a:gd name="T11" fmla="*/ -1292 h 217"/>
                      <a:gd name="T12" fmla="+- 0 5958 5958"/>
                      <a:gd name="T13" fmla="*/ T12 w 269"/>
                      <a:gd name="T14" fmla="+- 0 -1292 -1292"/>
                      <a:gd name="T15" fmla="*/ -1292 h 217"/>
                      <a:gd name="T16" fmla="+- 0 5958 5958"/>
                      <a:gd name="T17" fmla="*/ T16 w 269"/>
                      <a:gd name="T18" fmla="+- 0 -1075 -1292"/>
                      <a:gd name="T19" fmla="*/ -1075 h 217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  <a:cxn ang="0">
                        <a:pos x="T17" y="T19"/>
                      </a:cxn>
                    </a:cxnLst>
                    <a:rect l="0" t="0" r="r" b="b"/>
                    <a:pathLst>
                      <a:path w="269" h="217">
                        <a:moveTo>
                          <a:pt x="0" y="217"/>
                        </a:moveTo>
                        <a:lnTo>
                          <a:pt x="269" y="217"/>
                        </a:lnTo>
                        <a:lnTo>
                          <a:pt x="269" y="0"/>
                        </a:lnTo>
                        <a:lnTo>
                          <a:pt x="0" y="0"/>
                        </a:lnTo>
                        <a:lnTo>
                          <a:pt x="0" y="2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4" name="Freeform 12">
                    <a:extLst>
                      <a:ext uri="{FF2B5EF4-FFF2-40B4-BE49-F238E27FC236}">
                        <a16:creationId xmlns:a16="http://schemas.microsoft.com/office/drawing/2014/main" id="{5411E6D3-8DD8-40AA-953D-6BE281FB09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28" y="-3813"/>
                    <a:ext cx="269" cy="217"/>
                  </a:xfrm>
                  <a:custGeom>
                    <a:avLst/>
                    <a:gdLst>
                      <a:gd name="T0" fmla="+- 0 5428 5428"/>
                      <a:gd name="T1" fmla="*/ T0 w 269"/>
                      <a:gd name="T2" fmla="+- 0 -3596 -3813"/>
                      <a:gd name="T3" fmla="*/ -3596 h 217"/>
                      <a:gd name="T4" fmla="+- 0 5697 5428"/>
                      <a:gd name="T5" fmla="*/ T4 w 269"/>
                      <a:gd name="T6" fmla="+- 0 -3596 -3813"/>
                      <a:gd name="T7" fmla="*/ -3596 h 217"/>
                      <a:gd name="T8" fmla="+- 0 5697 5428"/>
                      <a:gd name="T9" fmla="*/ T8 w 269"/>
                      <a:gd name="T10" fmla="+- 0 -3813 -3813"/>
                      <a:gd name="T11" fmla="*/ -3813 h 217"/>
                      <a:gd name="T12" fmla="+- 0 5428 5428"/>
                      <a:gd name="T13" fmla="*/ T12 w 269"/>
                      <a:gd name="T14" fmla="+- 0 -3813 -3813"/>
                      <a:gd name="T15" fmla="*/ -3813 h 217"/>
                      <a:gd name="T16" fmla="+- 0 5428 5428"/>
                      <a:gd name="T17" fmla="*/ T16 w 269"/>
                      <a:gd name="T18" fmla="+- 0 -3596 -3813"/>
                      <a:gd name="T19" fmla="*/ -3596 h 217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  <a:cxn ang="0">
                        <a:pos x="T17" y="T19"/>
                      </a:cxn>
                    </a:cxnLst>
                    <a:rect l="0" t="0" r="r" b="b"/>
                    <a:pathLst>
                      <a:path w="269" h="217">
                        <a:moveTo>
                          <a:pt x="0" y="217"/>
                        </a:moveTo>
                        <a:lnTo>
                          <a:pt x="269" y="217"/>
                        </a:lnTo>
                        <a:lnTo>
                          <a:pt x="269" y="0"/>
                        </a:lnTo>
                        <a:lnTo>
                          <a:pt x="0" y="0"/>
                        </a:lnTo>
                        <a:lnTo>
                          <a:pt x="0" y="2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5" name="Freeform 13">
                    <a:extLst>
                      <a:ext uri="{FF2B5EF4-FFF2-40B4-BE49-F238E27FC236}">
                        <a16:creationId xmlns:a16="http://schemas.microsoft.com/office/drawing/2014/main" id="{F235EFCF-1EA3-4B42-BCEC-57970DB7CB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501" y="-3251"/>
                    <a:ext cx="270" cy="218"/>
                  </a:xfrm>
                  <a:custGeom>
                    <a:avLst/>
                    <a:gdLst>
                      <a:gd name="T0" fmla="+- 0 9501 9501"/>
                      <a:gd name="T1" fmla="*/ T0 w 270"/>
                      <a:gd name="T2" fmla="+- 0 -3033 -3251"/>
                      <a:gd name="T3" fmla="*/ -3033 h 218"/>
                      <a:gd name="T4" fmla="+- 0 9771 9501"/>
                      <a:gd name="T5" fmla="*/ T4 w 270"/>
                      <a:gd name="T6" fmla="+- 0 -3033 -3251"/>
                      <a:gd name="T7" fmla="*/ -3033 h 218"/>
                      <a:gd name="T8" fmla="+- 0 9771 9501"/>
                      <a:gd name="T9" fmla="*/ T8 w 270"/>
                      <a:gd name="T10" fmla="+- 0 -3251 -3251"/>
                      <a:gd name="T11" fmla="*/ -3251 h 218"/>
                      <a:gd name="T12" fmla="+- 0 9501 9501"/>
                      <a:gd name="T13" fmla="*/ T12 w 270"/>
                      <a:gd name="T14" fmla="+- 0 -3251 -3251"/>
                      <a:gd name="T15" fmla="*/ -3251 h 218"/>
                      <a:gd name="T16" fmla="+- 0 9501 9501"/>
                      <a:gd name="T17" fmla="*/ T16 w 270"/>
                      <a:gd name="T18" fmla="+- 0 -3033 -3251"/>
                      <a:gd name="T19" fmla="*/ -3033 h 218"/>
                    </a:gdLst>
                    <a:ahLst/>
                    <a:cxnLst>
                      <a:cxn ang="0">
                        <a:pos x="T1" y="T3"/>
                      </a:cxn>
                      <a:cxn ang="0">
                        <a:pos x="T5" y="T7"/>
                      </a:cxn>
                      <a:cxn ang="0">
                        <a:pos x="T9" y="T11"/>
                      </a:cxn>
                      <a:cxn ang="0">
                        <a:pos x="T13" y="T15"/>
                      </a:cxn>
                      <a:cxn ang="0">
                        <a:pos x="T17" y="T19"/>
                      </a:cxn>
                    </a:cxnLst>
                    <a:rect l="0" t="0" r="r" b="b"/>
                    <a:pathLst>
                      <a:path w="270" h="218">
                        <a:moveTo>
                          <a:pt x="0" y="218"/>
                        </a:moveTo>
                        <a:lnTo>
                          <a:pt x="270" y="218"/>
                        </a:lnTo>
                        <a:lnTo>
                          <a:pt x="270" y="0"/>
                        </a:lnTo>
                        <a:lnTo>
                          <a:pt x="0" y="0"/>
                        </a:lnTo>
                        <a:lnTo>
                          <a:pt x="0" y="2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FDA32DA5-AB74-46CA-A393-54E39D4D8FAE}"/>
                    </a:ext>
                  </a:extLst>
                </p:cNvPr>
                <p:cNvSpPr/>
                <p:nvPr/>
              </p:nvSpPr>
              <p:spPr>
                <a:xfrm>
                  <a:off x="320611" y="1016105"/>
                  <a:ext cx="3838018" cy="584775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rgbClr val="254061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Arial Narrow" panose="020B0606020202030204" pitchFamily="34" charset="0"/>
                    </a:rPr>
                    <a:t>SISTEM PENYEDIAAN AIR MINUM DENGAN JARINGAN PERPIPAAN (SPAM)</a:t>
                  </a:r>
                </a:p>
              </p:txBody>
            </p:sp>
          </p:grpSp>
          <p:grpSp>
            <p:nvGrpSpPr>
              <p:cNvPr id="5" name="Group 2">
                <a:extLst>
                  <a:ext uri="{FF2B5EF4-FFF2-40B4-BE49-F238E27FC236}">
                    <a16:creationId xmlns:a16="http://schemas.microsoft.com/office/drawing/2014/main" id="{F1488202-77D3-4FA0-8011-6CA76FF349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47919" y="1995987"/>
                <a:ext cx="3688525" cy="2207031"/>
                <a:chOff x="3121" y="11599"/>
                <a:chExt cx="7880" cy="4716"/>
              </a:xfrm>
            </p:grpSpPr>
            <p:sp>
              <p:nvSpPr>
                <p:cNvPr id="12" name="Freeform 3">
                  <a:extLst>
                    <a:ext uri="{FF2B5EF4-FFF2-40B4-BE49-F238E27FC236}">
                      <a16:creationId xmlns:a16="http://schemas.microsoft.com/office/drawing/2014/main" id="{A24E6002-8397-4426-8FD2-48FD6195F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11599"/>
                  <a:ext cx="7880" cy="4716"/>
                </a:xfrm>
                <a:custGeom>
                  <a:avLst/>
                  <a:gdLst>
                    <a:gd name="T0" fmla="+- 0 3121 3121"/>
                    <a:gd name="T1" fmla="*/ T0 w 7880"/>
                    <a:gd name="T2" fmla="+- 0 16315 11599"/>
                    <a:gd name="T3" fmla="*/ 16315 h 4716"/>
                    <a:gd name="T4" fmla="+- 0 11000 3121"/>
                    <a:gd name="T5" fmla="*/ T4 w 7880"/>
                    <a:gd name="T6" fmla="+- 0 16315 11599"/>
                    <a:gd name="T7" fmla="*/ 16315 h 4716"/>
                    <a:gd name="T8" fmla="+- 0 11000 3121"/>
                    <a:gd name="T9" fmla="*/ T8 w 7880"/>
                    <a:gd name="T10" fmla="+- 0 11599 11599"/>
                    <a:gd name="T11" fmla="*/ 11599 h 4716"/>
                    <a:gd name="T12" fmla="+- 0 3121 3121"/>
                    <a:gd name="T13" fmla="*/ T12 w 7880"/>
                    <a:gd name="T14" fmla="+- 0 11599 11599"/>
                    <a:gd name="T15" fmla="*/ 11599 h 4716"/>
                    <a:gd name="T16" fmla="+- 0 3121 3121"/>
                    <a:gd name="T17" fmla="*/ T16 w 7880"/>
                    <a:gd name="T18" fmla="+- 0 16315 11599"/>
                    <a:gd name="T19" fmla="*/ 16315 h 47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7880" h="4716">
                      <a:moveTo>
                        <a:pt x="0" y="4716"/>
                      </a:moveTo>
                      <a:lnTo>
                        <a:pt x="7879" y="4716"/>
                      </a:lnTo>
                      <a:lnTo>
                        <a:pt x="7879" y="0"/>
                      </a:lnTo>
                      <a:lnTo>
                        <a:pt x="0" y="0"/>
                      </a:lnTo>
                      <a:lnTo>
                        <a:pt x="0" y="4716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pic>
              <p:nvPicPr>
                <p:cNvPr id="2052" name="Picture 4">
                  <a:extLst>
                    <a:ext uri="{FF2B5EF4-FFF2-40B4-BE49-F238E27FC236}">
                      <a16:creationId xmlns:a16="http://schemas.microsoft.com/office/drawing/2014/main" id="{83C526ED-20E8-437E-9A20-94F4BFC5A3A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93" y="11677"/>
                  <a:ext cx="7696" cy="40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8395F51-F219-4C44-B055-A24725B8CE47}"/>
                  </a:ext>
                </a:extLst>
              </p:cNvPr>
              <p:cNvSpPr/>
              <p:nvPr/>
            </p:nvSpPr>
            <p:spPr>
              <a:xfrm>
                <a:off x="581568" y="3981110"/>
                <a:ext cx="3310868" cy="22499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200" b="1" dirty="0">
                    <a:latin typeface="Arial Narrow" panose="020B0606020202030204" pitchFamily="34" charset="0"/>
                  </a:rPr>
                  <a:t>KOMPONEN SPAM </a:t>
                </a:r>
              </a:p>
              <a:p>
                <a:pPr marL="171450" indent="-171450" algn="just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Arial Narrow" panose="020B0606020202030204" pitchFamily="34" charset="0"/>
                  </a:rPr>
                  <a:t>Unit air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baku</a:t>
                </a:r>
                <a:r>
                  <a:rPr lang="en-US" sz="1400" dirty="0">
                    <a:latin typeface="Arial Narrow" panose="020B0606020202030204" pitchFamily="34" charset="0"/>
                  </a:rPr>
                  <a:t> 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dengan</a:t>
                </a:r>
                <a:r>
                  <a:rPr lang="en-US" sz="1400" dirty="0">
                    <a:latin typeface="Arial Narrow" panose="020B0606020202030204" pitchFamily="34" charset="0"/>
                  </a:rPr>
                  <a:t> 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kapasitas</a:t>
                </a:r>
                <a:r>
                  <a:rPr lang="en-US" sz="1400" dirty="0">
                    <a:latin typeface="Arial Narrow" panose="020B0606020202030204" pitchFamily="34" charset="0"/>
                  </a:rPr>
                  <a:t>   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Rencana</a:t>
                </a:r>
                <a:r>
                  <a:rPr lang="en-US" sz="1400" dirty="0">
                    <a:latin typeface="Arial Narrow" panose="020B0606020202030204" pitchFamily="34" charset="0"/>
                  </a:rPr>
                  <a:t> 130%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dari</a:t>
                </a:r>
                <a:r>
                  <a:rPr lang="en-US" sz="1400" dirty="0">
                    <a:latin typeface="Arial Narrow" panose="020B0606020202030204" pitchFamily="34" charset="0"/>
                  </a:rPr>
                  <a:t>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kebutuhan</a:t>
                </a:r>
                <a:r>
                  <a:rPr lang="en-US" sz="1400" dirty="0">
                    <a:latin typeface="Arial Narrow" panose="020B0606020202030204" pitchFamily="34" charset="0"/>
                  </a:rPr>
                  <a:t> rata-rata</a:t>
                </a:r>
              </a:p>
              <a:p>
                <a:pPr marL="171450" indent="-171450" algn="just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Arial Narrow" panose="020B0606020202030204" pitchFamily="34" charset="0"/>
                  </a:rPr>
                  <a:t>Unit 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produksi</a:t>
                </a:r>
                <a:r>
                  <a:rPr lang="en-US" sz="1400" dirty="0">
                    <a:latin typeface="Arial Narrow" panose="020B0606020202030204" pitchFamily="34" charset="0"/>
                  </a:rPr>
                  <a:t> 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dengan</a:t>
                </a:r>
                <a:r>
                  <a:rPr lang="en-US" sz="1400" dirty="0">
                    <a:latin typeface="Arial Narrow" panose="020B0606020202030204" pitchFamily="34" charset="0"/>
                  </a:rPr>
                  <a:t> 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kapasitas</a:t>
                </a:r>
                <a:r>
                  <a:rPr lang="en-US" sz="1400" dirty="0">
                    <a:latin typeface="Arial Narrow" panose="020B0606020202030204" pitchFamily="34" charset="0"/>
                  </a:rPr>
                  <a:t> 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rencana</a:t>
                </a:r>
                <a:r>
                  <a:rPr lang="en-US" sz="1400" dirty="0">
                    <a:latin typeface="Arial Narrow" panose="020B0606020202030204" pitchFamily="34" charset="0"/>
                  </a:rPr>
                  <a:t>  120% 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dari</a:t>
                </a:r>
                <a:r>
                  <a:rPr lang="en-US" sz="1400" dirty="0">
                    <a:latin typeface="Arial Narrow" panose="020B0606020202030204" pitchFamily="34" charset="0"/>
                  </a:rPr>
                  <a:t>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kebutuhan</a:t>
                </a:r>
                <a:r>
                  <a:rPr lang="en-US" sz="1400" dirty="0">
                    <a:latin typeface="Arial Narrow" panose="020B0606020202030204" pitchFamily="34" charset="0"/>
                  </a:rPr>
                  <a:t> rata-rata</a:t>
                </a:r>
              </a:p>
              <a:p>
                <a:pPr marL="171450" indent="-171450" algn="just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Arial Narrow" panose="020B0606020202030204" pitchFamily="34" charset="0"/>
                  </a:rPr>
                  <a:t>Unit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distribusi</a:t>
                </a:r>
                <a:r>
                  <a:rPr lang="en-US" sz="1400" dirty="0">
                    <a:latin typeface="Arial Narrow" panose="020B0606020202030204" pitchFamily="34" charset="0"/>
                  </a:rPr>
                  <a:t>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dengan</a:t>
                </a:r>
                <a:r>
                  <a:rPr lang="en-US" sz="1400" dirty="0">
                    <a:latin typeface="Arial Narrow" panose="020B0606020202030204" pitchFamily="34" charset="0"/>
                  </a:rPr>
                  <a:t>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kapasitas</a:t>
                </a:r>
                <a:r>
                  <a:rPr lang="en-US" sz="1400" dirty="0">
                    <a:latin typeface="Arial Narrow" panose="020B0606020202030204" pitchFamily="34" charset="0"/>
                  </a:rPr>
                  <a:t>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rencana</a:t>
                </a:r>
                <a:r>
                  <a:rPr lang="en-US" sz="1400" dirty="0">
                    <a:latin typeface="Arial Narrow" panose="020B0606020202030204" pitchFamily="34" charset="0"/>
                  </a:rPr>
                  <a:t> 115% - 300%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dari</a:t>
                </a:r>
                <a:r>
                  <a:rPr lang="en-US" sz="1400" dirty="0">
                    <a:latin typeface="Arial Narrow" panose="020B0606020202030204" pitchFamily="34" charset="0"/>
                  </a:rPr>
                  <a:t>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kebutuhan</a:t>
                </a:r>
                <a:r>
                  <a:rPr lang="en-US" sz="1400" dirty="0">
                    <a:latin typeface="Arial Narrow" panose="020B0606020202030204" pitchFamily="34" charset="0"/>
                  </a:rPr>
                  <a:t> rata-rata</a:t>
                </a:r>
              </a:p>
              <a:p>
                <a:pPr marL="171450" indent="-171450" algn="just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Arial Narrow" panose="020B0606020202030204" pitchFamily="34" charset="0"/>
                  </a:rPr>
                  <a:t>Unit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pelayanan</a:t>
                </a:r>
                <a:r>
                  <a:rPr lang="en-US" sz="1400" dirty="0">
                    <a:latin typeface="Arial Narrow" panose="020B0606020202030204" pitchFamily="34" charset="0"/>
                  </a:rPr>
                  <a:t>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dengan</a:t>
                </a:r>
                <a:r>
                  <a:rPr lang="en-US" sz="1400" dirty="0">
                    <a:latin typeface="Arial Narrow" panose="020B0606020202030204" pitchFamily="34" charset="0"/>
                  </a:rPr>
                  <a:t> </a:t>
                </a:r>
                <a:r>
                  <a:rPr lang="en-US" sz="1400" dirty="0" err="1">
                    <a:latin typeface="Arial Narrow" panose="020B0606020202030204" pitchFamily="34" charset="0"/>
                  </a:rPr>
                  <a:t>komponen</a:t>
                </a:r>
                <a:endParaRPr lang="en-US" sz="1400" dirty="0">
                  <a:latin typeface="Arial Narrow" panose="020B060602020203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p:grp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CCEF7A7-435B-40A8-909A-9A6096AACDF3}"/>
                </a:ext>
              </a:extLst>
            </p:cNvPr>
            <p:cNvSpPr/>
            <p:nvPr/>
          </p:nvSpPr>
          <p:spPr>
            <a:xfrm>
              <a:off x="2070769" y="1759365"/>
              <a:ext cx="115902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00" b="1" dirty="0" err="1"/>
                <a:t>Keterangan</a:t>
              </a:r>
              <a:r>
                <a:rPr lang="en-US" sz="800" b="1" dirty="0"/>
                <a:t>:</a:t>
              </a:r>
            </a:p>
            <a:p>
              <a:r>
                <a:rPr lang="en-US" sz="800" b="1" dirty="0"/>
                <a:t>A. </a:t>
              </a:r>
              <a:r>
                <a:rPr lang="en-US" sz="800" b="1" dirty="0" err="1"/>
                <a:t>Sumber</a:t>
              </a:r>
              <a:r>
                <a:rPr lang="en-US" sz="800" b="1" dirty="0"/>
                <a:t> Air</a:t>
              </a:r>
            </a:p>
            <a:p>
              <a:r>
                <a:rPr lang="en-US" sz="800" b="1" dirty="0"/>
                <a:t>B. IPA</a:t>
              </a:r>
            </a:p>
            <a:p>
              <a:r>
                <a:rPr lang="en-US" sz="800" b="1" dirty="0"/>
                <a:t>C. Reservoir</a:t>
              </a:r>
            </a:p>
            <a:p>
              <a:r>
                <a:rPr lang="en-US" sz="800" b="1" dirty="0"/>
                <a:t>D. </a:t>
              </a:r>
              <a:r>
                <a:rPr lang="en-US" sz="800" b="1" dirty="0" err="1"/>
                <a:t>Hidran</a:t>
              </a:r>
              <a:r>
                <a:rPr lang="en-US" sz="800" b="1" dirty="0"/>
                <a:t> </a:t>
              </a:r>
              <a:r>
                <a:rPr lang="en-US" sz="800" b="1" dirty="0" err="1"/>
                <a:t>Umum</a:t>
              </a:r>
              <a:endParaRPr lang="en-US" sz="800" b="1" dirty="0"/>
            </a:p>
            <a:p>
              <a:r>
                <a:rPr lang="en-US" sz="800" b="1" dirty="0"/>
                <a:t>E. </a:t>
              </a:r>
              <a:r>
                <a:rPr lang="en-US" sz="800" b="1" dirty="0" err="1"/>
                <a:t>Jaringan</a:t>
              </a:r>
              <a:r>
                <a:rPr lang="en-US" sz="800" b="1" dirty="0"/>
                <a:t> </a:t>
              </a:r>
              <a:r>
                <a:rPr lang="en-US" sz="800" b="1" dirty="0" err="1"/>
                <a:t>Perpipaan</a:t>
              </a:r>
              <a:endParaRPr lang="en-US" sz="800" b="1" dirty="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715211F0-AADA-48EC-B01D-719D71E960B2}"/>
              </a:ext>
            </a:extLst>
          </p:cNvPr>
          <p:cNvSpPr/>
          <p:nvPr/>
        </p:nvSpPr>
        <p:spPr>
          <a:xfrm>
            <a:off x="511999" y="3518031"/>
            <a:ext cx="896687" cy="451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668C0D7C-8CBC-4538-91B5-A608BA5A97FA}"/>
              </a:ext>
            </a:extLst>
          </p:cNvPr>
          <p:cNvSpPr/>
          <p:nvPr/>
        </p:nvSpPr>
        <p:spPr>
          <a:xfrm>
            <a:off x="5996460" y="3537061"/>
            <a:ext cx="896687" cy="451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6">
            <a:extLst>
              <a:ext uri="{FF2B5EF4-FFF2-40B4-BE49-F238E27FC236}">
                <a16:creationId xmlns:a16="http://schemas.microsoft.com/office/drawing/2014/main" id="{2583636E-51EB-40F0-81AC-779FD3F895C5}"/>
              </a:ext>
            </a:extLst>
          </p:cNvPr>
          <p:cNvGrpSpPr>
            <a:grpSpLocks/>
          </p:cNvGrpSpPr>
          <p:nvPr/>
        </p:nvGrpSpPr>
        <p:grpSpPr bwMode="auto">
          <a:xfrm>
            <a:off x="4521439" y="1541432"/>
            <a:ext cx="2042701" cy="1462817"/>
            <a:chOff x="3891" y="2319"/>
            <a:chExt cx="6234" cy="4465"/>
          </a:xfrm>
        </p:grpSpPr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4D6ED729-C39B-4AF4-A2F1-640ED888F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9" y="2326"/>
              <a:ext cx="6219" cy="4450"/>
            </a:xfrm>
            <a:custGeom>
              <a:avLst/>
              <a:gdLst>
                <a:gd name="T0" fmla="+- 0 3899 3899"/>
                <a:gd name="T1" fmla="*/ T0 w 6219"/>
                <a:gd name="T2" fmla="+- 0 6776 2326"/>
                <a:gd name="T3" fmla="*/ 6776 h 4450"/>
                <a:gd name="T4" fmla="+- 0 10117 3899"/>
                <a:gd name="T5" fmla="*/ T4 w 6219"/>
                <a:gd name="T6" fmla="+- 0 6776 2326"/>
                <a:gd name="T7" fmla="*/ 6776 h 4450"/>
                <a:gd name="T8" fmla="+- 0 10117 3899"/>
                <a:gd name="T9" fmla="*/ T8 w 6219"/>
                <a:gd name="T10" fmla="+- 0 2326 2326"/>
                <a:gd name="T11" fmla="*/ 2326 h 4450"/>
                <a:gd name="T12" fmla="+- 0 3899 3899"/>
                <a:gd name="T13" fmla="*/ T12 w 6219"/>
                <a:gd name="T14" fmla="+- 0 2326 2326"/>
                <a:gd name="T15" fmla="*/ 2326 h 4450"/>
                <a:gd name="T16" fmla="+- 0 3899 3899"/>
                <a:gd name="T17" fmla="*/ T16 w 6219"/>
                <a:gd name="T18" fmla="+- 0 6776 2326"/>
                <a:gd name="T19" fmla="*/ 6776 h 445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219" h="4450">
                  <a:moveTo>
                    <a:pt x="0" y="4450"/>
                  </a:moveTo>
                  <a:lnTo>
                    <a:pt x="6218" y="4450"/>
                  </a:lnTo>
                  <a:lnTo>
                    <a:pt x="6218" y="0"/>
                  </a:lnTo>
                  <a:lnTo>
                    <a:pt x="0" y="0"/>
                  </a:lnTo>
                  <a:lnTo>
                    <a:pt x="0" y="445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56" name="Picture 8">
              <a:extLst>
                <a:ext uri="{FF2B5EF4-FFF2-40B4-BE49-F238E27FC236}">
                  <a16:creationId xmlns:a16="http://schemas.microsoft.com/office/drawing/2014/main" id="{2518AC13-0F73-4F61-A54C-13058CC935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" y="2460"/>
              <a:ext cx="6048" cy="425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0B679994-8E18-48A0-9A68-96873334B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" y="4413"/>
              <a:ext cx="2211" cy="1701"/>
            </a:xfrm>
            <a:custGeom>
              <a:avLst/>
              <a:gdLst>
                <a:gd name="T0" fmla="+- 0 6964 6964"/>
                <a:gd name="T1" fmla="*/ T0 w 2211"/>
                <a:gd name="T2" fmla="+- 0 6114 4413"/>
                <a:gd name="T3" fmla="*/ 6114 h 1701"/>
                <a:gd name="T4" fmla="+- 0 9175 6964"/>
                <a:gd name="T5" fmla="*/ T4 w 2211"/>
                <a:gd name="T6" fmla="+- 0 6114 4413"/>
                <a:gd name="T7" fmla="*/ 6114 h 1701"/>
                <a:gd name="T8" fmla="+- 0 9175 6964"/>
                <a:gd name="T9" fmla="*/ T8 w 2211"/>
                <a:gd name="T10" fmla="+- 0 4413 4413"/>
                <a:gd name="T11" fmla="*/ 4413 h 1701"/>
                <a:gd name="T12" fmla="+- 0 6964 6964"/>
                <a:gd name="T13" fmla="*/ T12 w 2211"/>
                <a:gd name="T14" fmla="+- 0 4413 4413"/>
                <a:gd name="T15" fmla="*/ 4413 h 1701"/>
                <a:gd name="T16" fmla="+- 0 6964 6964"/>
                <a:gd name="T17" fmla="*/ T16 w 2211"/>
                <a:gd name="T18" fmla="+- 0 6114 4413"/>
                <a:gd name="T19" fmla="*/ 6114 h 170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211" h="1701">
                  <a:moveTo>
                    <a:pt x="0" y="1701"/>
                  </a:moveTo>
                  <a:lnTo>
                    <a:pt x="2211" y="1701"/>
                  </a:lnTo>
                  <a:lnTo>
                    <a:pt x="2211" y="0"/>
                  </a:lnTo>
                  <a:lnTo>
                    <a:pt x="0" y="0"/>
                  </a:lnTo>
                  <a:lnTo>
                    <a:pt x="0" y="1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82B469EA-8E4B-4039-9F6D-55222E66C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1" y="4775"/>
              <a:ext cx="1011" cy="709"/>
            </a:xfrm>
            <a:custGeom>
              <a:avLst/>
              <a:gdLst>
                <a:gd name="T0" fmla="+- 0 4131 4131"/>
                <a:gd name="T1" fmla="*/ T0 w 1011"/>
                <a:gd name="T2" fmla="+- 0 5484 4775"/>
                <a:gd name="T3" fmla="*/ 5484 h 709"/>
                <a:gd name="T4" fmla="+- 0 5142 4131"/>
                <a:gd name="T5" fmla="*/ T4 w 1011"/>
                <a:gd name="T6" fmla="+- 0 5484 4775"/>
                <a:gd name="T7" fmla="*/ 5484 h 709"/>
                <a:gd name="T8" fmla="+- 0 5142 4131"/>
                <a:gd name="T9" fmla="*/ T8 w 1011"/>
                <a:gd name="T10" fmla="+- 0 4775 4775"/>
                <a:gd name="T11" fmla="*/ 4775 h 709"/>
                <a:gd name="T12" fmla="+- 0 4131 4131"/>
                <a:gd name="T13" fmla="*/ T12 w 1011"/>
                <a:gd name="T14" fmla="+- 0 4775 4775"/>
                <a:gd name="T15" fmla="*/ 4775 h 709"/>
                <a:gd name="T16" fmla="+- 0 4131 4131"/>
                <a:gd name="T17" fmla="*/ T16 w 1011"/>
                <a:gd name="T18" fmla="+- 0 5484 4775"/>
                <a:gd name="T19" fmla="*/ 5484 h 7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011" h="709">
                  <a:moveTo>
                    <a:pt x="0" y="709"/>
                  </a:moveTo>
                  <a:lnTo>
                    <a:pt x="1011" y="709"/>
                  </a:lnTo>
                  <a:lnTo>
                    <a:pt x="1011" y="0"/>
                  </a:lnTo>
                  <a:lnTo>
                    <a:pt x="0" y="0"/>
                  </a:lnTo>
                  <a:lnTo>
                    <a:pt x="0" y="70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3DA6E571-76FC-401A-A9F8-FA3F86068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1" y="5727"/>
              <a:ext cx="1478" cy="887"/>
            </a:xfrm>
            <a:custGeom>
              <a:avLst/>
              <a:gdLst>
                <a:gd name="T0" fmla="+- 0 4131 4131"/>
                <a:gd name="T1" fmla="*/ T0 w 1478"/>
                <a:gd name="T2" fmla="+- 0 6614 5727"/>
                <a:gd name="T3" fmla="*/ 6614 h 887"/>
                <a:gd name="T4" fmla="+- 0 5609 4131"/>
                <a:gd name="T5" fmla="*/ T4 w 1478"/>
                <a:gd name="T6" fmla="+- 0 6614 5727"/>
                <a:gd name="T7" fmla="*/ 6614 h 887"/>
                <a:gd name="T8" fmla="+- 0 5609 4131"/>
                <a:gd name="T9" fmla="*/ T8 w 1478"/>
                <a:gd name="T10" fmla="+- 0 5727 5727"/>
                <a:gd name="T11" fmla="*/ 5727 h 887"/>
                <a:gd name="T12" fmla="+- 0 4131 4131"/>
                <a:gd name="T13" fmla="*/ T12 w 1478"/>
                <a:gd name="T14" fmla="+- 0 5727 5727"/>
                <a:gd name="T15" fmla="*/ 5727 h 887"/>
                <a:gd name="T16" fmla="+- 0 4131 4131"/>
                <a:gd name="T17" fmla="*/ T16 w 1478"/>
                <a:gd name="T18" fmla="+- 0 6614 5727"/>
                <a:gd name="T19" fmla="*/ 6614 h 88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478" h="887">
                  <a:moveTo>
                    <a:pt x="0" y="887"/>
                  </a:moveTo>
                  <a:lnTo>
                    <a:pt x="1478" y="887"/>
                  </a:lnTo>
                  <a:lnTo>
                    <a:pt x="1478" y="0"/>
                  </a:lnTo>
                  <a:lnTo>
                    <a:pt x="0" y="0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32A74333-93C7-484A-93BA-FB88084E70EE}"/>
              </a:ext>
            </a:extLst>
          </p:cNvPr>
          <p:cNvSpPr/>
          <p:nvPr/>
        </p:nvSpPr>
        <p:spPr>
          <a:xfrm>
            <a:off x="5656080" y="2106377"/>
            <a:ext cx="16182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 err="1"/>
              <a:t>Keterangan</a:t>
            </a:r>
            <a:r>
              <a:rPr lang="en-US" sz="900" b="1" dirty="0"/>
              <a:t>:</a:t>
            </a:r>
          </a:p>
          <a:p>
            <a:r>
              <a:rPr lang="en-US" sz="900" b="1" dirty="0"/>
              <a:t>A. Area </a:t>
            </a:r>
            <a:r>
              <a:rPr lang="en-US" sz="900" b="1" dirty="0" err="1"/>
              <a:t>Tempat</a:t>
            </a:r>
            <a:r>
              <a:rPr lang="en-US" sz="900" b="1" dirty="0"/>
              <a:t> </a:t>
            </a:r>
            <a:r>
              <a:rPr lang="en-US" sz="900" b="1" dirty="0" err="1"/>
              <a:t>Cuci</a:t>
            </a:r>
            <a:r>
              <a:rPr lang="en-US" sz="900" b="1" dirty="0"/>
              <a:t> </a:t>
            </a:r>
            <a:r>
              <a:rPr lang="en-US" sz="900" b="1" dirty="0" err="1"/>
              <a:t>Rumah</a:t>
            </a:r>
            <a:endParaRPr lang="en-US" sz="900" b="1" dirty="0"/>
          </a:p>
          <a:p>
            <a:r>
              <a:rPr lang="en-US" sz="900" b="1" dirty="0"/>
              <a:t>B. </a:t>
            </a:r>
            <a:r>
              <a:rPr lang="en-US" sz="900" b="1" dirty="0" err="1"/>
              <a:t>Mesin</a:t>
            </a:r>
            <a:r>
              <a:rPr lang="en-US" sz="900" b="1" dirty="0"/>
              <a:t> </a:t>
            </a:r>
            <a:r>
              <a:rPr lang="en-US" sz="900" b="1" dirty="0" err="1"/>
              <a:t>Pompa</a:t>
            </a:r>
            <a:r>
              <a:rPr lang="en-US" sz="900" b="1" dirty="0"/>
              <a:t> Air</a:t>
            </a:r>
          </a:p>
          <a:p>
            <a:r>
              <a:rPr lang="en-US" sz="900" b="1" dirty="0"/>
              <a:t>B.1 Pipa </a:t>
            </a:r>
            <a:r>
              <a:rPr lang="en-US" sz="900" b="1" dirty="0" err="1"/>
              <a:t>Hisap</a:t>
            </a:r>
            <a:r>
              <a:rPr lang="en-US" sz="900" b="1" dirty="0"/>
              <a:t> Air </a:t>
            </a:r>
            <a:r>
              <a:rPr lang="en-US" sz="900" b="1" dirty="0" err="1"/>
              <a:t>Bersih</a:t>
            </a:r>
            <a:endParaRPr lang="en-US" sz="900" b="1" dirty="0"/>
          </a:p>
          <a:p>
            <a:r>
              <a:rPr lang="en-US" sz="900" b="1" dirty="0"/>
              <a:t>C. </a:t>
            </a:r>
            <a:r>
              <a:rPr lang="en-US" sz="900" b="1" dirty="0" err="1"/>
              <a:t>Mesin</a:t>
            </a:r>
            <a:r>
              <a:rPr lang="en-US" sz="900" b="1" dirty="0"/>
              <a:t> </a:t>
            </a:r>
            <a:r>
              <a:rPr lang="en-US" sz="900" b="1" dirty="0" err="1"/>
              <a:t>Pompa</a:t>
            </a:r>
            <a:r>
              <a:rPr lang="en-US" sz="900" b="1" dirty="0"/>
              <a:t> </a:t>
            </a:r>
            <a:r>
              <a:rPr lang="en-US" sz="900" b="1" dirty="0" err="1"/>
              <a:t>Saringan</a:t>
            </a:r>
            <a:endParaRPr lang="en-US" sz="900" b="1" dirty="0"/>
          </a:p>
          <a:p>
            <a:r>
              <a:rPr lang="en-US" sz="900" b="1" dirty="0"/>
              <a:t>     &amp; 1 Pipa </a:t>
            </a:r>
            <a:r>
              <a:rPr lang="en-US" sz="900" b="1" dirty="0" err="1"/>
              <a:t>Saringan</a:t>
            </a:r>
            <a:endParaRPr lang="en-US" sz="900" b="1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E3AB860-5D7F-46C1-ACD0-7CFA5A026978}"/>
              </a:ext>
            </a:extLst>
          </p:cNvPr>
          <p:cNvGrpSpPr/>
          <p:nvPr/>
        </p:nvGrpSpPr>
        <p:grpSpPr>
          <a:xfrm>
            <a:off x="8413663" y="1797719"/>
            <a:ext cx="1355086" cy="963461"/>
            <a:chOff x="8827684" y="1854592"/>
            <a:chExt cx="1848812" cy="1314499"/>
          </a:xfrm>
        </p:grpSpPr>
        <p:pic>
          <p:nvPicPr>
            <p:cNvPr id="2062" name="Picture 14">
              <a:extLst>
                <a:ext uri="{FF2B5EF4-FFF2-40B4-BE49-F238E27FC236}">
                  <a16:creationId xmlns:a16="http://schemas.microsoft.com/office/drawing/2014/main" id="{CA0AA7FB-B906-4313-8B5C-475BF71E48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7684" y="1854592"/>
              <a:ext cx="1848812" cy="1314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id="{E9B3A0BE-4F09-47D5-B842-9975D94E2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4661" y="2860527"/>
              <a:ext cx="476930" cy="308564"/>
            </a:xfrm>
            <a:custGeom>
              <a:avLst/>
              <a:gdLst>
                <a:gd name="T0" fmla="+- 0 7923 7923"/>
                <a:gd name="T1" fmla="*/ T0 w 928"/>
                <a:gd name="T2" fmla="+- 0 11921 11066"/>
                <a:gd name="T3" fmla="*/ 11921 h 855"/>
                <a:gd name="T4" fmla="+- 0 8851 7923"/>
                <a:gd name="T5" fmla="*/ T4 w 928"/>
                <a:gd name="T6" fmla="+- 0 11921 11066"/>
                <a:gd name="T7" fmla="*/ 11921 h 855"/>
                <a:gd name="T8" fmla="+- 0 8851 7923"/>
                <a:gd name="T9" fmla="*/ T8 w 928"/>
                <a:gd name="T10" fmla="+- 0 11066 11066"/>
                <a:gd name="T11" fmla="*/ 11066 h 855"/>
                <a:gd name="T12" fmla="+- 0 7923 7923"/>
                <a:gd name="T13" fmla="*/ T12 w 928"/>
                <a:gd name="T14" fmla="+- 0 11066 11066"/>
                <a:gd name="T15" fmla="*/ 11066 h 855"/>
                <a:gd name="T16" fmla="+- 0 7923 7923"/>
                <a:gd name="T17" fmla="*/ T16 w 928"/>
                <a:gd name="T18" fmla="+- 0 11921 11066"/>
                <a:gd name="T19" fmla="*/ 11921 h 85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928" h="855">
                  <a:moveTo>
                    <a:pt x="0" y="855"/>
                  </a:moveTo>
                  <a:lnTo>
                    <a:pt x="928" y="855"/>
                  </a:lnTo>
                  <a:lnTo>
                    <a:pt x="928" y="0"/>
                  </a:lnTo>
                  <a:lnTo>
                    <a:pt x="0" y="0"/>
                  </a:lnTo>
                  <a:lnTo>
                    <a:pt x="0" y="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E9F1A805-C121-48E9-B3E1-FE1C05063992}"/>
              </a:ext>
            </a:extLst>
          </p:cNvPr>
          <p:cNvSpPr/>
          <p:nvPr/>
        </p:nvSpPr>
        <p:spPr>
          <a:xfrm>
            <a:off x="7064622" y="1620837"/>
            <a:ext cx="15132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 err="1">
                <a:latin typeface="Arial Narrow" panose="020B0606020202030204" pitchFamily="34" charset="0"/>
              </a:rPr>
              <a:t>Keterangan</a:t>
            </a:r>
            <a:r>
              <a:rPr lang="en-US" sz="800" b="1" dirty="0">
                <a:latin typeface="Arial Narrow" panose="020B0606020202030204" pitchFamily="34" charset="0"/>
              </a:rPr>
              <a:t>:</a:t>
            </a:r>
          </a:p>
          <a:p>
            <a:r>
              <a:rPr lang="en-US" sz="800" b="1" dirty="0">
                <a:latin typeface="Arial Narrow" panose="020B0606020202030204" pitchFamily="34" charset="0"/>
              </a:rPr>
              <a:t>A. </a:t>
            </a:r>
            <a:r>
              <a:rPr lang="en-US" sz="800" b="1" dirty="0" err="1">
                <a:latin typeface="Arial Narrow" panose="020B0606020202030204" pitchFamily="34" charset="0"/>
              </a:rPr>
              <a:t>Atap</a:t>
            </a:r>
            <a:r>
              <a:rPr lang="en-US" sz="800" b="1" dirty="0">
                <a:latin typeface="Arial Narrow" panose="020B0606020202030204" pitchFamily="34" charset="0"/>
              </a:rPr>
              <a:t> </a:t>
            </a:r>
            <a:r>
              <a:rPr lang="en-US" sz="800" b="1" dirty="0" err="1">
                <a:latin typeface="Arial Narrow" panose="020B0606020202030204" pitchFamily="34" charset="0"/>
              </a:rPr>
              <a:t>Rumah</a:t>
            </a:r>
            <a:endParaRPr lang="en-US" sz="800" b="1" dirty="0">
              <a:latin typeface="Arial Narrow" panose="020B0606020202030204" pitchFamily="34" charset="0"/>
            </a:endParaRPr>
          </a:p>
          <a:p>
            <a:r>
              <a:rPr lang="en-US" sz="800" b="1" dirty="0">
                <a:latin typeface="Arial Narrow" panose="020B0606020202030204" pitchFamily="34" charset="0"/>
              </a:rPr>
              <a:t>A.1 </a:t>
            </a:r>
            <a:r>
              <a:rPr lang="en-US" sz="800" b="1" dirty="0" err="1">
                <a:latin typeface="Arial Narrow" panose="020B0606020202030204" pitchFamily="34" charset="0"/>
              </a:rPr>
              <a:t>Talang</a:t>
            </a:r>
            <a:r>
              <a:rPr lang="en-US" sz="800" b="1" dirty="0">
                <a:latin typeface="Arial Narrow" panose="020B0606020202030204" pitchFamily="34" charset="0"/>
              </a:rPr>
              <a:t> Air </a:t>
            </a:r>
            <a:r>
              <a:rPr lang="en-US" sz="800" b="1" dirty="0" err="1">
                <a:latin typeface="Arial Narrow" panose="020B0606020202030204" pitchFamily="34" charset="0"/>
              </a:rPr>
              <a:t>Hujan</a:t>
            </a:r>
            <a:endParaRPr lang="en-US" sz="800" b="1" dirty="0">
              <a:latin typeface="Arial Narrow" panose="020B0606020202030204" pitchFamily="34" charset="0"/>
            </a:endParaRPr>
          </a:p>
          <a:p>
            <a:r>
              <a:rPr lang="en-US" sz="800" b="1" dirty="0">
                <a:latin typeface="Arial Narrow" panose="020B0606020202030204" pitchFamily="34" charset="0"/>
              </a:rPr>
              <a:t>B. </a:t>
            </a:r>
            <a:r>
              <a:rPr lang="en-US" sz="800" b="1" dirty="0" err="1">
                <a:latin typeface="Arial Narrow" panose="020B0606020202030204" pitchFamily="34" charset="0"/>
              </a:rPr>
              <a:t>Bak</a:t>
            </a:r>
            <a:r>
              <a:rPr lang="en-US" sz="800" b="1" dirty="0">
                <a:latin typeface="Arial Narrow" panose="020B0606020202030204" pitchFamily="34" charset="0"/>
              </a:rPr>
              <a:t> </a:t>
            </a:r>
            <a:r>
              <a:rPr lang="en-US" sz="800" b="1" dirty="0" err="1">
                <a:latin typeface="Arial Narrow" panose="020B0606020202030204" pitchFamily="34" charset="0"/>
              </a:rPr>
              <a:t>Penampungan</a:t>
            </a:r>
            <a:r>
              <a:rPr lang="en-US" sz="800" b="1" dirty="0">
                <a:latin typeface="Arial Narrow" panose="020B0606020202030204" pitchFamily="34" charset="0"/>
              </a:rPr>
              <a:t> Air </a:t>
            </a:r>
            <a:r>
              <a:rPr lang="en-US" sz="800" b="1" dirty="0" err="1">
                <a:latin typeface="Arial Narrow" panose="020B0606020202030204" pitchFamily="34" charset="0"/>
              </a:rPr>
              <a:t>Hujan</a:t>
            </a:r>
            <a:endParaRPr lang="en-US" sz="800" b="1" dirty="0">
              <a:latin typeface="Arial Narrow" panose="020B0606020202030204" pitchFamily="34" charset="0"/>
            </a:endParaRPr>
          </a:p>
          <a:p>
            <a:r>
              <a:rPr lang="en-US" sz="800" b="1" dirty="0">
                <a:latin typeface="Arial Narrow" panose="020B0606020202030204" pitchFamily="34" charset="0"/>
              </a:rPr>
              <a:t>B.1 Pipa </a:t>
            </a:r>
            <a:r>
              <a:rPr lang="en-US" sz="800" b="1" dirty="0" err="1">
                <a:latin typeface="Arial Narrow" panose="020B0606020202030204" pitchFamily="34" charset="0"/>
              </a:rPr>
              <a:t>Buangan</a:t>
            </a:r>
            <a:r>
              <a:rPr lang="en-US" sz="800" b="1" dirty="0">
                <a:latin typeface="Arial Narrow" panose="020B0606020202030204" pitchFamily="34" charset="0"/>
              </a:rPr>
              <a:t> Air </a:t>
            </a:r>
            <a:r>
              <a:rPr lang="en-US" sz="800" b="1" dirty="0" err="1">
                <a:latin typeface="Arial Narrow" panose="020B0606020202030204" pitchFamily="34" charset="0"/>
              </a:rPr>
              <a:t>Hujan</a:t>
            </a:r>
            <a:r>
              <a:rPr lang="en-US" sz="800" b="1" dirty="0">
                <a:latin typeface="Arial Narrow" panose="020B0606020202030204" pitchFamily="34" charset="0"/>
              </a:rPr>
              <a:t> </a:t>
            </a:r>
          </a:p>
          <a:p>
            <a:r>
              <a:rPr lang="en-US" sz="800" b="1" dirty="0">
                <a:latin typeface="Arial Narrow" panose="020B0606020202030204" pitchFamily="34" charset="0"/>
              </a:rPr>
              <a:t>C. </a:t>
            </a:r>
            <a:r>
              <a:rPr lang="en-US" sz="800" b="1" dirty="0" err="1">
                <a:latin typeface="Arial Narrow" panose="020B0606020202030204" pitchFamily="34" charset="0"/>
              </a:rPr>
              <a:t>Bak</a:t>
            </a:r>
            <a:r>
              <a:rPr lang="en-US" sz="800" b="1" dirty="0">
                <a:latin typeface="Arial Narrow" panose="020B0606020202030204" pitchFamily="34" charset="0"/>
              </a:rPr>
              <a:t> </a:t>
            </a:r>
            <a:r>
              <a:rPr lang="en-US" sz="800" b="1" dirty="0" err="1">
                <a:latin typeface="Arial Narrow" panose="020B0606020202030204" pitchFamily="34" charset="0"/>
              </a:rPr>
              <a:t>Penyaring</a:t>
            </a:r>
            <a:r>
              <a:rPr lang="en-US" sz="800" b="1" dirty="0">
                <a:latin typeface="Arial Narrow" panose="020B0606020202030204" pitchFamily="34" charset="0"/>
              </a:rPr>
              <a:t> Air </a:t>
            </a:r>
            <a:r>
              <a:rPr lang="en-US" sz="800" b="1" dirty="0" err="1">
                <a:latin typeface="Arial Narrow" panose="020B0606020202030204" pitchFamily="34" charset="0"/>
              </a:rPr>
              <a:t>Hujan</a:t>
            </a:r>
            <a:r>
              <a:rPr lang="en-US" sz="800" b="1" dirty="0">
                <a:latin typeface="Arial Narrow" panose="020B0606020202030204" pitchFamily="34" charset="0"/>
              </a:rPr>
              <a:t> </a:t>
            </a:r>
          </a:p>
          <a:p>
            <a:r>
              <a:rPr lang="en-US" sz="800" b="1" dirty="0">
                <a:latin typeface="Arial Narrow" panose="020B0606020202030204" pitchFamily="34" charset="0"/>
              </a:rPr>
              <a:t>D. </a:t>
            </a:r>
            <a:r>
              <a:rPr lang="en-US" sz="800" b="1" dirty="0" err="1">
                <a:latin typeface="Arial Narrow" panose="020B0606020202030204" pitchFamily="34" charset="0"/>
              </a:rPr>
              <a:t>Bak</a:t>
            </a:r>
            <a:r>
              <a:rPr lang="en-US" sz="800" b="1" dirty="0">
                <a:latin typeface="Arial Narrow" panose="020B0606020202030204" pitchFamily="34" charset="0"/>
              </a:rPr>
              <a:t> </a:t>
            </a:r>
            <a:r>
              <a:rPr lang="en-US" sz="800" b="1" dirty="0" err="1">
                <a:latin typeface="Arial Narrow" panose="020B0606020202030204" pitchFamily="34" charset="0"/>
              </a:rPr>
              <a:t>Pengendap</a:t>
            </a:r>
            <a:r>
              <a:rPr lang="en-US" sz="800" b="1" dirty="0">
                <a:latin typeface="Arial Narrow" panose="020B0606020202030204" pitchFamily="34" charset="0"/>
              </a:rPr>
              <a:t> Air </a:t>
            </a:r>
            <a:r>
              <a:rPr lang="en-US" sz="800" b="1" dirty="0" err="1">
                <a:latin typeface="Arial Narrow" panose="020B0606020202030204" pitchFamily="34" charset="0"/>
              </a:rPr>
              <a:t>Hujan</a:t>
            </a:r>
            <a:endParaRPr lang="en-US" sz="800" b="1" dirty="0">
              <a:latin typeface="Arial Narrow" panose="020B0606020202030204" pitchFamily="34" charset="0"/>
            </a:endParaRPr>
          </a:p>
          <a:p>
            <a:r>
              <a:rPr lang="en-US" sz="800" b="1" dirty="0">
                <a:latin typeface="Arial Narrow" panose="020B0606020202030204" pitchFamily="34" charset="0"/>
              </a:rPr>
              <a:t>E. </a:t>
            </a:r>
            <a:r>
              <a:rPr lang="en-US" sz="800" b="1" dirty="0" err="1">
                <a:latin typeface="Arial Narrow" panose="020B0606020202030204" pitchFamily="34" charset="0"/>
              </a:rPr>
              <a:t>Mesin</a:t>
            </a:r>
            <a:r>
              <a:rPr lang="en-US" sz="800" b="1" dirty="0">
                <a:latin typeface="Arial Narrow" panose="020B0606020202030204" pitchFamily="34" charset="0"/>
              </a:rPr>
              <a:t> </a:t>
            </a:r>
            <a:r>
              <a:rPr lang="en-US" sz="800" b="1" dirty="0" err="1">
                <a:latin typeface="Arial Narrow" panose="020B0606020202030204" pitchFamily="34" charset="0"/>
              </a:rPr>
              <a:t>Pompa</a:t>
            </a:r>
            <a:r>
              <a:rPr lang="en-US" sz="800" b="1" dirty="0">
                <a:latin typeface="Arial Narrow" panose="020B0606020202030204" pitchFamily="34" charset="0"/>
              </a:rPr>
              <a:t> Air </a:t>
            </a:r>
            <a:r>
              <a:rPr lang="en-US" sz="800" b="1" dirty="0" err="1">
                <a:latin typeface="Arial Narrow" panose="020B0606020202030204" pitchFamily="34" charset="0"/>
              </a:rPr>
              <a:t>Hujan</a:t>
            </a:r>
            <a:endParaRPr lang="en-US" sz="800" b="1" dirty="0">
              <a:latin typeface="Arial Narrow" panose="020B0606020202030204" pitchFamily="34" charset="0"/>
            </a:endParaRPr>
          </a:p>
          <a:p>
            <a:r>
              <a:rPr lang="en-US" sz="800" b="1" dirty="0">
                <a:latin typeface="Arial Narrow" panose="020B0606020202030204" pitchFamily="34" charset="0"/>
              </a:rPr>
              <a:t>F. Tandon Air / </a:t>
            </a:r>
            <a:r>
              <a:rPr lang="en-US" sz="800" b="1" dirty="0" err="1">
                <a:latin typeface="Arial Narrow" panose="020B0606020202030204" pitchFamily="34" charset="0"/>
              </a:rPr>
              <a:t>Profil</a:t>
            </a:r>
            <a:r>
              <a:rPr lang="en-US" sz="800" b="1" dirty="0">
                <a:latin typeface="Arial Narrow" panose="020B0606020202030204" pitchFamily="34" charset="0"/>
              </a:rPr>
              <a:t> Tank</a:t>
            </a:r>
          </a:p>
          <a:p>
            <a:r>
              <a:rPr lang="en-US" sz="800" b="1" dirty="0">
                <a:latin typeface="Arial Narrow" panose="020B0606020202030204" pitchFamily="34" charset="0"/>
              </a:rPr>
              <a:t>G. Pipa </a:t>
            </a:r>
            <a:r>
              <a:rPr lang="en-US" sz="800" b="1" dirty="0" err="1">
                <a:latin typeface="Arial Narrow" panose="020B0606020202030204" pitchFamily="34" charset="0"/>
              </a:rPr>
              <a:t>Distribusi</a:t>
            </a:r>
            <a:endParaRPr lang="en-US" sz="800" b="1" dirty="0">
              <a:latin typeface="Arial Narrow" panose="020B0606020202030204" pitchFamily="34" charset="0"/>
            </a:endParaRPr>
          </a:p>
          <a:p>
            <a:r>
              <a:rPr lang="en-US" sz="800" b="1" dirty="0">
                <a:latin typeface="Arial Narrow" panose="020B0606020202030204" pitchFamily="34" charset="0"/>
              </a:rPr>
              <a:t>H. </a:t>
            </a:r>
            <a:r>
              <a:rPr lang="en-US" sz="800" b="1" dirty="0" err="1">
                <a:latin typeface="Arial Narrow" panose="020B0606020202030204" pitchFamily="34" charset="0"/>
              </a:rPr>
              <a:t>Pagar</a:t>
            </a:r>
            <a:r>
              <a:rPr lang="en-US" sz="800" b="1" dirty="0">
                <a:latin typeface="Arial Narrow" panose="020B0606020202030204" pitchFamily="34" charset="0"/>
              </a:rPr>
              <a:t> </a:t>
            </a:r>
            <a:r>
              <a:rPr lang="en-US" sz="800" b="1" dirty="0" err="1">
                <a:latin typeface="Arial Narrow" panose="020B0606020202030204" pitchFamily="34" charset="0"/>
              </a:rPr>
              <a:t>Pengaman</a:t>
            </a:r>
            <a:r>
              <a:rPr lang="en-US" sz="800" b="1" dirty="0">
                <a:latin typeface="Arial Narrow" panose="020B0606020202030204" pitchFamily="34" charset="0"/>
              </a:rPr>
              <a:t> </a:t>
            </a:r>
          </a:p>
        </p:txBody>
      </p:sp>
      <p:grpSp>
        <p:nvGrpSpPr>
          <p:cNvPr id="70" name="Group 17">
            <a:extLst>
              <a:ext uri="{FF2B5EF4-FFF2-40B4-BE49-F238E27FC236}">
                <a16:creationId xmlns:a16="http://schemas.microsoft.com/office/drawing/2014/main" id="{220A7CE7-6ACD-4868-B735-011F9E1BB2EA}"/>
              </a:ext>
            </a:extLst>
          </p:cNvPr>
          <p:cNvGrpSpPr>
            <a:grpSpLocks/>
          </p:cNvGrpSpPr>
          <p:nvPr/>
        </p:nvGrpSpPr>
        <p:grpSpPr bwMode="auto">
          <a:xfrm>
            <a:off x="4524281" y="3505511"/>
            <a:ext cx="1326549" cy="923330"/>
            <a:chOff x="4289" y="1983"/>
            <a:chExt cx="6185" cy="4305"/>
          </a:xfrm>
        </p:grpSpPr>
        <p:sp>
          <p:nvSpPr>
            <p:cNvPr id="71" name="Freeform 18">
              <a:extLst>
                <a:ext uri="{FF2B5EF4-FFF2-40B4-BE49-F238E27FC236}">
                  <a16:creationId xmlns:a16="http://schemas.microsoft.com/office/drawing/2014/main" id="{3494EB82-4B0B-4D1F-94A5-C0AE6E960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6" y="1990"/>
              <a:ext cx="6170" cy="4290"/>
            </a:xfrm>
            <a:custGeom>
              <a:avLst/>
              <a:gdLst>
                <a:gd name="T0" fmla="+- 0 4296 4296"/>
                <a:gd name="T1" fmla="*/ T0 w 6170"/>
                <a:gd name="T2" fmla="+- 0 6280 1990"/>
                <a:gd name="T3" fmla="*/ 6280 h 4290"/>
                <a:gd name="T4" fmla="+- 0 10466 4296"/>
                <a:gd name="T5" fmla="*/ T4 w 6170"/>
                <a:gd name="T6" fmla="+- 0 6280 1990"/>
                <a:gd name="T7" fmla="*/ 6280 h 4290"/>
                <a:gd name="T8" fmla="+- 0 10466 4296"/>
                <a:gd name="T9" fmla="*/ T8 w 6170"/>
                <a:gd name="T10" fmla="+- 0 1990 1990"/>
                <a:gd name="T11" fmla="*/ 1990 h 4290"/>
                <a:gd name="T12" fmla="+- 0 4296 4296"/>
                <a:gd name="T13" fmla="*/ T12 w 6170"/>
                <a:gd name="T14" fmla="+- 0 1990 1990"/>
                <a:gd name="T15" fmla="*/ 1990 h 4290"/>
                <a:gd name="T16" fmla="+- 0 4296 4296"/>
                <a:gd name="T17" fmla="*/ T16 w 6170"/>
                <a:gd name="T18" fmla="+- 0 6280 1990"/>
                <a:gd name="T19" fmla="*/ 6280 h 429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170" h="4290">
                  <a:moveTo>
                    <a:pt x="0" y="4290"/>
                  </a:moveTo>
                  <a:lnTo>
                    <a:pt x="6170" y="4290"/>
                  </a:lnTo>
                  <a:lnTo>
                    <a:pt x="6170" y="0"/>
                  </a:lnTo>
                  <a:lnTo>
                    <a:pt x="0" y="0"/>
                  </a:lnTo>
                  <a:lnTo>
                    <a:pt x="0" y="429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67" name="Picture 19">
              <a:extLst>
                <a:ext uri="{FF2B5EF4-FFF2-40B4-BE49-F238E27FC236}">
                  <a16:creationId xmlns:a16="http://schemas.microsoft.com/office/drawing/2014/main" id="{F571F4B0-1658-449C-823B-EA23B228CD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5" y="2021"/>
              <a:ext cx="5854" cy="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Freeform 20">
              <a:extLst>
                <a:ext uri="{FF2B5EF4-FFF2-40B4-BE49-F238E27FC236}">
                  <a16:creationId xmlns:a16="http://schemas.microsoft.com/office/drawing/2014/main" id="{BECEB3E2-626A-4100-970C-8E06228CF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" y="2119"/>
              <a:ext cx="2835" cy="1304"/>
            </a:xfrm>
            <a:custGeom>
              <a:avLst/>
              <a:gdLst>
                <a:gd name="T0" fmla="+- 0 4615 4615"/>
                <a:gd name="T1" fmla="*/ T0 w 2835"/>
                <a:gd name="T2" fmla="+- 0 3423 2119"/>
                <a:gd name="T3" fmla="*/ 3423 h 1304"/>
                <a:gd name="T4" fmla="+- 0 7450 4615"/>
                <a:gd name="T5" fmla="*/ T4 w 2835"/>
                <a:gd name="T6" fmla="+- 0 3423 2119"/>
                <a:gd name="T7" fmla="*/ 3423 h 1304"/>
                <a:gd name="T8" fmla="+- 0 7450 4615"/>
                <a:gd name="T9" fmla="*/ T8 w 2835"/>
                <a:gd name="T10" fmla="+- 0 2119 2119"/>
                <a:gd name="T11" fmla="*/ 2119 h 1304"/>
                <a:gd name="T12" fmla="+- 0 4615 4615"/>
                <a:gd name="T13" fmla="*/ T12 w 2835"/>
                <a:gd name="T14" fmla="+- 0 2119 2119"/>
                <a:gd name="T15" fmla="*/ 2119 h 1304"/>
                <a:gd name="T16" fmla="+- 0 4615 4615"/>
                <a:gd name="T17" fmla="*/ T16 w 2835"/>
                <a:gd name="T18" fmla="+- 0 3423 2119"/>
                <a:gd name="T19" fmla="*/ 3423 h 130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835" h="1304">
                  <a:moveTo>
                    <a:pt x="0" y="1304"/>
                  </a:moveTo>
                  <a:lnTo>
                    <a:pt x="2835" y="1304"/>
                  </a:lnTo>
                  <a:lnTo>
                    <a:pt x="2835" y="0"/>
                  </a:lnTo>
                  <a:lnTo>
                    <a:pt x="0" y="0"/>
                  </a:lnTo>
                  <a:lnTo>
                    <a:pt x="0" y="13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3" name="Rectangle 122">
            <a:extLst>
              <a:ext uri="{FF2B5EF4-FFF2-40B4-BE49-F238E27FC236}">
                <a16:creationId xmlns:a16="http://schemas.microsoft.com/office/drawing/2014/main" id="{DF5860D5-C47A-4936-A872-6FEA371029C7}"/>
              </a:ext>
            </a:extLst>
          </p:cNvPr>
          <p:cNvSpPr/>
          <p:nvPr/>
        </p:nvSpPr>
        <p:spPr>
          <a:xfrm>
            <a:off x="5070371" y="2998503"/>
            <a:ext cx="12346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/>
              <a:t>SUMUR DANGKAL /</a:t>
            </a:r>
          </a:p>
          <a:p>
            <a:r>
              <a:rPr lang="en-US" sz="1000" b="1" dirty="0"/>
              <a:t> SUMUR DALAM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B8A6162D-77A6-49F7-AEC7-C962259187D4}"/>
              </a:ext>
            </a:extLst>
          </p:cNvPr>
          <p:cNvSpPr/>
          <p:nvPr/>
        </p:nvSpPr>
        <p:spPr>
          <a:xfrm>
            <a:off x="8600883" y="2716332"/>
            <a:ext cx="10999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/>
              <a:t>PENAMPUNGAN </a:t>
            </a:r>
          </a:p>
          <a:p>
            <a:r>
              <a:rPr lang="en-US" sz="1000" b="1" dirty="0"/>
              <a:t>AIR HUJAN (PAH)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4C59D4E-7ADB-4D96-8EBC-C43865866C76}"/>
              </a:ext>
            </a:extLst>
          </p:cNvPr>
          <p:cNvSpPr/>
          <p:nvPr/>
        </p:nvSpPr>
        <p:spPr>
          <a:xfrm>
            <a:off x="5840360" y="3504502"/>
            <a:ext cx="14130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 err="1"/>
              <a:t>Keterangan</a:t>
            </a:r>
            <a:r>
              <a:rPr lang="en-US" sz="900" b="1" dirty="0"/>
              <a:t>:</a:t>
            </a:r>
          </a:p>
          <a:p>
            <a:r>
              <a:rPr lang="en-US" sz="900" b="1" dirty="0"/>
              <a:t>A. Pipa </a:t>
            </a:r>
            <a:r>
              <a:rPr lang="en-US" sz="900" b="1" dirty="0" err="1"/>
              <a:t>dari</a:t>
            </a:r>
            <a:r>
              <a:rPr lang="en-US" sz="900" b="1" dirty="0"/>
              <a:t> Mata Air</a:t>
            </a:r>
          </a:p>
          <a:p>
            <a:r>
              <a:rPr lang="en-US" sz="900" b="1" dirty="0"/>
              <a:t>B. </a:t>
            </a:r>
            <a:r>
              <a:rPr lang="en-US" sz="900" b="1" dirty="0" err="1"/>
              <a:t>Bak</a:t>
            </a:r>
            <a:r>
              <a:rPr lang="en-US" sz="900" b="1" dirty="0"/>
              <a:t> </a:t>
            </a:r>
            <a:r>
              <a:rPr lang="en-US" sz="900" b="1" dirty="0" err="1"/>
              <a:t>Penampungan</a:t>
            </a:r>
            <a:endParaRPr lang="en-US" sz="900" b="1" dirty="0"/>
          </a:p>
          <a:p>
            <a:r>
              <a:rPr lang="en-US" sz="900" b="1" dirty="0"/>
              <a:t>C. </a:t>
            </a:r>
            <a:r>
              <a:rPr lang="en-US" sz="900" b="1" dirty="0" err="1"/>
              <a:t>Bak</a:t>
            </a:r>
            <a:r>
              <a:rPr lang="en-US" sz="900" b="1" dirty="0"/>
              <a:t> </a:t>
            </a:r>
            <a:r>
              <a:rPr lang="en-US" sz="900" b="1" dirty="0" err="1"/>
              <a:t>Kontrol</a:t>
            </a:r>
            <a:endParaRPr lang="en-US" sz="900" b="1" dirty="0"/>
          </a:p>
          <a:p>
            <a:r>
              <a:rPr lang="en-US" sz="900" b="1" dirty="0"/>
              <a:t>D. Pipa </a:t>
            </a:r>
            <a:r>
              <a:rPr lang="en-US" sz="900" b="1" dirty="0" err="1"/>
              <a:t>Peluap</a:t>
            </a:r>
            <a:endParaRPr lang="en-US" sz="900" b="1" dirty="0"/>
          </a:p>
          <a:p>
            <a:r>
              <a:rPr lang="en-US" sz="900" b="1" dirty="0"/>
              <a:t>E. Pipa </a:t>
            </a:r>
            <a:r>
              <a:rPr lang="en-US" sz="900" b="1" dirty="0" err="1"/>
              <a:t>Distribusi</a:t>
            </a:r>
            <a:endParaRPr lang="en-US" sz="900" b="1" dirty="0"/>
          </a:p>
        </p:txBody>
      </p:sp>
      <p:grpSp>
        <p:nvGrpSpPr>
          <p:cNvPr id="106" name="Group 21">
            <a:extLst>
              <a:ext uri="{FF2B5EF4-FFF2-40B4-BE49-F238E27FC236}">
                <a16:creationId xmlns:a16="http://schemas.microsoft.com/office/drawing/2014/main" id="{B82CE9CA-23C1-4938-B1F2-7E0705142F0B}"/>
              </a:ext>
            </a:extLst>
          </p:cNvPr>
          <p:cNvGrpSpPr>
            <a:grpSpLocks/>
          </p:cNvGrpSpPr>
          <p:nvPr/>
        </p:nvGrpSpPr>
        <p:grpSpPr bwMode="auto">
          <a:xfrm>
            <a:off x="6023732" y="5313581"/>
            <a:ext cx="1046501" cy="876539"/>
            <a:chOff x="4949" y="-2971"/>
            <a:chExt cx="5188" cy="4345"/>
          </a:xfrm>
        </p:grpSpPr>
        <p:sp>
          <p:nvSpPr>
            <p:cNvPr id="107" name="Freeform 22">
              <a:extLst>
                <a:ext uri="{FF2B5EF4-FFF2-40B4-BE49-F238E27FC236}">
                  <a16:creationId xmlns:a16="http://schemas.microsoft.com/office/drawing/2014/main" id="{673BEDDB-753D-4D41-A2B7-0AEE42137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6" y="-2963"/>
              <a:ext cx="5173" cy="4330"/>
            </a:xfrm>
            <a:custGeom>
              <a:avLst/>
              <a:gdLst>
                <a:gd name="T0" fmla="+- 0 4956 4956"/>
                <a:gd name="T1" fmla="*/ T0 w 5173"/>
                <a:gd name="T2" fmla="+- 0 1367 -2963"/>
                <a:gd name="T3" fmla="*/ 1367 h 4330"/>
                <a:gd name="T4" fmla="+- 0 10129 4956"/>
                <a:gd name="T5" fmla="*/ T4 w 5173"/>
                <a:gd name="T6" fmla="+- 0 1367 -2963"/>
                <a:gd name="T7" fmla="*/ 1367 h 4330"/>
                <a:gd name="T8" fmla="+- 0 10129 4956"/>
                <a:gd name="T9" fmla="*/ T8 w 5173"/>
                <a:gd name="T10" fmla="+- 0 -2963 -2963"/>
                <a:gd name="T11" fmla="*/ -2963 h 4330"/>
                <a:gd name="T12" fmla="+- 0 4956 4956"/>
                <a:gd name="T13" fmla="*/ T12 w 5173"/>
                <a:gd name="T14" fmla="+- 0 -2963 -2963"/>
                <a:gd name="T15" fmla="*/ -2963 h 4330"/>
                <a:gd name="T16" fmla="+- 0 4956 4956"/>
                <a:gd name="T17" fmla="*/ T16 w 5173"/>
                <a:gd name="T18" fmla="+- 0 1367 -2963"/>
                <a:gd name="T19" fmla="*/ 1367 h 433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5173" h="4330">
                  <a:moveTo>
                    <a:pt x="0" y="4330"/>
                  </a:moveTo>
                  <a:lnTo>
                    <a:pt x="5173" y="4330"/>
                  </a:lnTo>
                  <a:lnTo>
                    <a:pt x="5173" y="0"/>
                  </a:lnTo>
                  <a:lnTo>
                    <a:pt x="0" y="0"/>
                  </a:lnTo>
                  <a:lnTo>
                    <a:pt x="0" y="433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71" name="Picture 23">
              <a:extLst>
                <a:ext uri="{FF2B5EF4-FFF2-40B4-BE49-F238E27FC236}">
                  <a16:creationId xmlns:a16="http://schemas.microsoft.com/office/drawing/2014/main" id="{FD174D9D-A1C5-486A-9048-522721EB88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1" y="-2893"/>
              <a:ext cx="5001" cy="3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" name="Freeform 24">
              <a:extLst>
                <a:ext uri="{FF2B5EF4-FFF2-40B4-BE49-F238E27FC236}">
                  <a16:creationId xmlns:a16="http://schemas.microsoft.com/office/drawing/2014/main" id="{07686104-C88D-4B50-8DF1-E7E0347C9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0" y="-16"/>
              <a:ext cx="2056" cy="1376"/>
            </a:xfrm>
            <a:custGeom>
              <a:avLst/>
              <a:gdLst>
                <a:gd name="T0" fmla="+- 0 5020 5020"/>
                <a:gd name="T1" fmla="*/ T0 w 2056"/>
                <a:gd name="T2" fmla="+- 0 1360 -16"/>
                <a:gd name="T3" fmla="*/ 1360 h 1376"/>
                <a:gd name="T4" fmla="+- 0 7076 5020"/>
                <a:gd name="T5" fmla="*/ T4 w 2056"/>
                <a:gd name="T6" fmla="+- 0 1360 -16"/>
                <a:gd name="T7" fmla="*/ 1360 h 1376"/>
                <a:gd name="T8" fmla="+- 0 7076 5020"/>
                <a:gd name="T9" fmla="*/ T8 w 2056"/>
                <a:gd name="T10" fmla="+- 0 -16 -16"/>
                <a:gd name="T11" fmla="*/ -16 h 1376"/>
                <a:gd name="T12" fmla="+- 0 5020 5020"/>
                <a:gd name="T13" fmla="*/ T12 w 2056"/>
                <a:gd name="T14" fmla="+- 0 -16 -16"/>
                <a:gd name="T15" fmla="*/ -16 h 1376"/>
                <a:gd name="T16" fmla="+- 0 5020 5020"/>
                <a:gd name="T17" fmla="*/ T16 w 2056"/>
                <a:gd name="T18" fmla="+- 0 1360 -16"/>
                <a:gd name="T19" fmla="*/ 1360 h 137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056" h="1376">
                  <a:moveTo>
                    <a:pt x="0" y="1376"/>
                  </a:moveTo>
                  <a:lnTo>
                    <a:pt x="2056" y="1376"/>
                  </a:lnTo>
                  <a:lnTo>
                    <a:pt x="2056" y="0"/>
                  </a:lnTo>
                  <a:lnTo>
                    <a:pt x="0" y="0"/>
                  </a:lnTo>
                  <a:lnTo>
                    <a:pt x="0" y="13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A5A3D4E-E279-4D9C-9E3C-395AAAF92CE4}"/>
              </a:ext>
            </a:extLst>
          </p:cNvPr>
          <p:cNvGrpSpPr/>
          <p:nvPr/>
        </p:nvGrpSpPr>
        <p:grpSpPr>
          <a:xfrm>
            <a:off x="4521439" y="927089"/>
            <a:ext cx="5186223" cy="5344946"/>
            <a:chOff x="317992" y="1016105"/>
            <a:chExt cx="3840637" cy="5344946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7359A105-13DC-4874-927F-2B1567CCB596}"/>
                </a:ext>
              </a:extLst>
            </p:cNvPr>
            <p:cNvGrpSpPr/>
            <p:nvPr/>
          </p:nvGrpSpPr>
          <p:grpSpPr>
            <a:xfrm>
              <a:off x="317992" y="1016105"/>
              <a:ext cx="3840637" cy="5344946"/>
              <a:chOff x="317992" y="1016105"/>
              <a:chExt cx="3840637" cy="5344946"/>
            </a:xfrm>
          </p:grpSpPr>
          <p:grpSp>
            <p:nvGrpSpPr>
              <p:cNvPr id="96" name="Group 7">
                <a:extLst>
                  <a:ext uri="{FF2B5EF4-FFF2-40B4-BE49-F238E27FC236}">
                    <a16:creationId xmlns:a16="http://schemas.microsoft.com/office/drawing/2014/main" id="{8F1B789E-4103-4D2C-9C40-275D676585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7992" y="1645822"/>
                <a:ext cx="3838019" cy="4715229"/>
                <a:chOff x="4602" y="-4426"/>
                <a:chExt cx="5882" cy="4427"/>
              </a:xfrm>
            </p:grpSpPr>
            <p:sp>
              <p:nvSpPr>
                <p:cNvPr id="98" name="Freeform 8">
                  <a:extLst>
                    <a:ext uri="{FF2B5EF4-FFF2-40B4-BE49-F238E27FC236}">
                      <a16:creationId xmlns:a16="http://schemas.microsoft.com/office/drawing/2014/main" id="{98C6B93C-76E2-4BA5-9C69-F284AEDC30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2" y="-4426"/>
                  <a:ext cx="5882" cy="4427"/>
                </a:xfrm>
                <a:custGeom>
                  <a:avLst/>
                  <a:gdLst>
                    <a:gd name="T0" fmla="+- 0 4602 4602"/>
                    <a:gd name="T1" fmla="*/ T0 w 5882"/>
                    <a:gd name="T2" fmla="+- 0 1 -4426"/>
                    <a:gd name="T3" fmla="*/ 1 h 4427"/>
                    <a:gd name="T4" fmla="+- 0 10484 4602"/>
                    <a:gd name="T5" fmla="*/ T4 w 5882"/>
                    <a:gd name="T6" fmla="+- 0 1 -4426"/>
                    <a:gd name="T7" fmla="*/ 1 h 4427"/>
                    <a:gd name="T8" fmla="+- 0 10484 4602"/>
                    <a:gd name="T9" fmla="*/ T8 w 5882"/>
                    <a:gd name="T10" fmla="+- 0 -4426 -4426"/>
                    <a:gd name="T11" fmla="*/ -4426 h 4427"/>
                    <a:gd name="T12" fmla="+- 0 4602 4602"/>
                    <a:gd name="T13" fmla="*/ T12 w 5882"/>
                    <a:gd name="T14" fmla="+- 0 -4426 -4426"/>
                    <a:gd name="T15" fmla="*/ -4426 h 4427"/>
                    <a:gd name="T16" fmla="+- 0 4602 4602"/>
                    <a:gd name="T17" fmla="*/ T16 w 5882"/>
                    <a:gd name="T18" fmla="+- 0 1 -4426"/>
                    <a:gd name="T19" fmla="*/ 1 h 442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5882" h="4427">
                      <a:moveTo>
                        <a:pt x="0" y="4427"/>
                      </a:moveTo>
                      <a:lnTo>
                        <a:pt x="5882" y="4427"/>
                      </a:lnTo>
                      <a:lnTo>
                        <a:pt x="5882" y="0"/>
                      </a:lnTo>
                      <a:lnTo>
                        <a:pt x="0" y="0"/>
                      </a:lnTo>
                      <a:lnTo>
                        <a:pt x="0" y="442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Freeform 9">
                  <a:extLst>
                    <a:ext uri="{FF2B5EF4-FFF2-40B4-BE49-F238E27FC236}">
                      <a16:creationId xmlns:a16="http://schemas.microsoft.com/office/drawing/2014/main" id="{2355E437-C6B5-4052-BFB6-5A138C949E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8" y="-984"/>
                  <a:ext cx="3062" cy="964"/>
                </a:xfrm>
                <a:custGeom>
                  <a:avLst/>
                  <a:gdLst>
                    <a:gd name="T0" fmla="+- 0 4748 4748"/>
                    <a:gd name="T1" fmla="*/ T0 w 3062"/>
                    <a:gd name="T2" fmla="+- 0 -20 -984"/>
                    <a:gd name="T3" fmla="*/ -20 h 964"/>
                    <a:gd name="T4" fmla="+- 0 7810 4748"/>
                    <a:gd name="T5" fmla="*/ T4 w 3062"/>
                    <a:gd name="T6" fmla="+- 0 -20 -984"/>
                    <a:gd name="T7" fmla="*/ -20 h 964"/>
                    <a:gd name="T8" fmla="+- 0 7810 4748"/>
                    <a:gd name="T9" fmla="*/ T8 w 3062"/>
                    <a:gd name="T10" fmla="+- 0 -984 -984"/>
                    <a:gd name="T11" fmla="*/ -984 h 964"/>
                    <a:gd name="T12" fmla="+- 0 4748 4748"/>
                    <a:gd name="T13" fmla="*/ T12 w 3062"/>
                    <a:gd name="T14" fmla="+- 0 -984 -984"/>
                    <a:gd name="T15" fmla="*/ -984 h 964"/>
                    <a:gd name="T16" fmla="+- 0 4748 4748"/>
                    <a:gd name="T17" fmla="*/ T16 w 3062"/>
                    <a:gd name="T18" fmla="+- 0 -20 -984"/>
                    <a:gd name="T19" fmla="*/ -20 h 96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3062" h="964">
                      <a:moveTo>
                        <a:pt x="0" y="964"/>
                      </a:moveTo>
                      <a:lnTo>
                        <a:pt x="3062" y="964"/>
                      </a:lnTo>
                      <a:lnTo>
                        <a:pt x="3062" y="0"/>
                      </a:lnTo>
                      <a:lnTo>
                        <a:pt x="0" y="0"/>
                      </a:lnTo>
                      <a:lnTo>
                        <a:pt x="0" y="9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Freeform 11">
                  <a:extLst>
                    <a:ext uri="{FF2B5EF4-FFF2-40B4-BE49-F238E27FC236}">
                      <a16:creationId xmlns:a16="http://schemas.microsoft.com/office/drawing/2014/main" id="{FBDCC8F9-5348-4258-A8DF-D370810ACC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8" y="-1292"/>
                  <a:ext cx="269" cy="217"/>
                </a:xfrm>
                <a:custGeom>
                  <a:avLst/>
                  <a:gdLst>
                    <a:gd name="T0" fmla="+- 0 5958 5958"/>
                    <a:gd name="T1" fmla="*/ T0 w 269"/>
                    <a:gd name="T2" fmla="+- 0 -1075 -1292"/>
                    <a:gd name="T3" fmla="*/ -1075 h 217"/>
                    <a:gd name="T4" fmla="+- 0 6227 5958"/>
                    <a:gd name="T5" fmla="*/ T4 w 269"/>
                    <a:gd name="T6" fmla="+- 0 -1075 -1292"/>
                    <a:gd name="T7" fmla="*/ -1075 h 217"/>
                    <a:gd name="T8" fmla="+- 0 6227 5958"/>
                    <a:gd name="T9" fmla="*/ T8 w 269"/>
                    <a:gd name="T10" fmla="+- 0 -1292 -1292"/>
                    <a:gd name="T11" fmla="*/ -1292 h 217"/>
                    <a:gd name="T12" fmla="+- 0 5958 5958"/>
                    <a:gd name="T13" fmla="*/ T12 w 269"/>
                    <a:gd name="T14" fmla="+- 0 -1292 -1292"/>
                    <a:gd name="T15" fmla="*/ -1292 h 217"/>
                    <a:gd name="T16" fmla="+- 0 5958 5958"/>
                    <a:gd name="T17" fmla="*/ T16 w 269"/>
                    <a:gd name="T18" fmla="+- 0 -1075 -1292"/>
                    <a:gd name="T19" fmla="*/ -1075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DB7EA996-521D-4F1A-BE0A-439D0EB0E501}"/>
                  </a:ext>
                </a:extLst>
              </p:cNvPr>
              <p:cNvSpPr/>
              <p:nvPr/>
            </p:nvSpPr>
            <p:spPr>
              <a:xfrm>
                <a:off x="320611" y="1016105"/>
                <a:ext cx="3838018" cy="584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Arial Narrow" panose="020B0606020202030204" pitchFamily="34" charset="0"/>
                  </a:rPr>
                  <a:t>SISTEM PENYEDIAAN AIR MINUM BUKAN JARINGAN PERPIPAAN (SPAMBJP)</a:t>
                </a:r>
              </a:p>
            </p:txBody>
          </p:sp>
        </p:grpSp>
        <p:sp>
          <p:nvSpPr>
            <p:cNvPr id="94" name="Freeform 3">
              <a:extLst>
                <a:ext uri="{FF2B5EF4-FFF2-40B4-BE49-F238E27FC236}">
                  <a16:creationId xmlns:a16="http://schemas.microsoft.com/office/drawing/2014/main" id="{54EA1711-B8DB-43B8-B9E6-2314B8A0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919" y="1995987"/>
              <a:ext cx="3688525" cy="2207031"/>
            </a:xfrm>
            <a:custGeom>
              <a:avLst/>
              <a:gdLst>
                <a:gd name="T0" fmla="+- 0 3121 3121"/>
                <a:gd name="T1" fmla="*/ T0 w 7880"/>
                <a:gd name="T2" fmla="+- 0 16315 11599"/>
                <a:gd name="T3" fmla="*/ 16315 h 4716"/>
                <a:gd name="T4" fmla="+- 0 11000 3121"/>
                <a:gd name="T5" fmla="*/ T4 w 7880"/>
                <a:gd name="T6" fmla="+- 0 16315 11599"/>
                <a:gd name="T7" fmla="*/ 16315 h 4716"/>
                <a:gd name="T8" fmla="+- 0 11000 3121"/>
                <a:gd name="T9" fmla="*/ T8 w 7880"/>
                <a:gd name="T10" fmla="+- 0 11599 11599"/>
                <a:gd name="T11" fmla="*/ 11599 h 4716"/>
                <a:gd name="T12" fmla="+- 0 3121 3121"/>
                <a:gd name="T13" fmla="*/ T12 w 7880"/>
                <a:gd name="T14" fmla="+- 0 11599 11599"/>
                <a:gd name="T15" fmla="*/ 11599 h 4716"/>
                <a:gd name="T16" fmla="+- 0 3121 3121"/>
                <a:gd name="T17" fmla="*/ T16 w 7880"/>
                <a:gd name="T18" fmla="+- 0 16315 11599"/>
                <a:gd name="T19" fmla="*/ 16315 h 47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880" h="4716">
                  <a:moveTo>
                    <a:pt x="0" y="4716"/>
                  </a:moveTo>
                  <a:lnTo>
                    <a:pt x="7879" y="4716"/>
                  </a:lnTo>
                  <a:lnTo>
                    <a:pt x="7879" y="0"/>
                  </a:lnTo>
                  <a:lnTo>
                    <a:pt x="0" y="0"/>
                  </a:lnTo>
                  <a:lnTo>
                    <a:pt x="0" y="471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CE9C6F4-CD66-400D-B059-4BD8A3585D41}"/>
              </a:ext>
            </a:extLst>
          </p:cNvPr>
          <p:cNvSpPr/>
          <p:nvPr/>
        </p:nvSpPr>
        <p:spPr>
          <a:xfrm>
            <a:off x="5491492" y="4367428"/>
            <a:ext cx="10823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dirty="0"/>
              <a:t>PERLINDUNGAN </a:t>
            </a:r>
          </a:p>
          <a:p>
            <a:pPr algn="ctr"/>
            <a:r>
              <a:rPr lang="en-US" sz="1000" b="1" dirty="0"/>
              <a:t>MATA AIR 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3153A49-47F1-4329-93F0-66331FA9904F}"/>
              </a:ext>
            </a:extLst>
          </p:cNvPr>
          <p:cNvGrpSpPr/>
          <p:nvPr/>
        </p:nvGrpSpPr>
        <p:grpSpPr>
          <a:xfrm>
            <a:off x="7284869" y="3190693"/>
            <a:ext cx="2584372" cy="1258931"/>
            <a:chOff x="7196019" y="3470223"/>
            <a:chExt cx="2584372" cy="1258931"/>
          </a:xfrm>
        </p:grpSpPr>
        <p:grpSp>
          <p:nvGrpSpPr>
            <p:cNvPr id="110" name="Group 25">
              <a:extLst>
                <a:ext uri="{FF2B5EF4-FFF2-40B4-BE49-F238E27FC236}">
                  <a16:creationId xmlns:a16="http://schemas.microsoft.com/office/drawing/2014/main" id="{A74438B4-849E-4250-AA99-A88545D5D4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96019" y="3540562"/>
              <a:ext cx="1250173" cy="1046544"/>
              <a:chOff x="4956" y="-2963"/>
              <a:chExt cx="5173" cy="4330"/>
            </a:xfrm>
          </p:grpSpPr>
          <p:sp>
            <p:nvSpPr>
              <p:cNvPr id="111" name="Freeform 26">
                <a:extLst>
                  <a:ext uri="{FF2B5EF4-FFF2-40B4-BE49-F238E27FC236}">
                    <a16:creationId xmlns:a16="http://schemas.microsoft.com/office/drawing/2014/main" id="{1AC524DD-4BE3-4323-8D22-2F46EE7F0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" y="-2963"/>
                <a:ext cx="5173" cy="4330"/>
              </a:xfrm>
              <a:custGeom>
                <a:avLst/>
                <a:gdLst>
                  <a:gd name="T0" fmla="+- 0 4956 4956"/>
                  <a:gd name="T1" fmla="*/ T0 w 5173"/>
                  <a:gd name="T2" fmla="+- 0 1367 -2963"/>
                  <a:gd name="T3" fmla="*/ 1367 h 4330"/>
                  <a:gd name="T4" fmla="+- 0 10129 4956"/>
                  <a:gd name="T5" fmla="*/ T4 w 5173"/>
                  <a:gd name="T6" fmla="+- 0 1367 -2963"/>
                  <a:gd name="T7" fmla="*/ 1367 h 4330"/>
                  <a:gd name="T8" fmla="+- 0 10129 4956"/>
                  <a:gd name="T9" fmla="*/ T8 w 5173"/>
                  <a:gd name="T10" fmla="+- 0 -2963 -2963"/>
                  <a:gd name="T11" fmla="*/ -2963 h 4330"/>
                  <a:gd name="T12" fmla="+- 0 4956 4956"/>
                  <a:gd name="T13" fmla="*/ T12 w 5173"/>
                  <a:gd name="T14" fmla="+- 0 -2963 -2963"/>
                  <a:gd name="T15" fmla="*/ -2963 h 4330"/>
                  <a:gd name="T16" fmla="+- 0 4956 4956"/>
                  <a:gd name="T17" fmla="*/ T16 w 5173"/>
                  <a:gd name="T18" fmla="+- 0 1367 -2963"/>
                  <a:gd name="T19" fmla="*/ 1367 h 43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173" h="4330">
                    <a:moveTo>
                      <a:pt x="0" y="4330"/>
                    </a:moveTo>
                    <a:lnTo>
                      <a:pt x="5173" y="4330"/>
                    </a:lnTo>
                    <a:lnTo>
                      <a:pt x="5173" y="0"/>
                    </a:lnTo>
                    <a:lnTo>
                      <a:pt x="0" y="0"/>
                    </a:lnTo>
                    <a:lnTo>
                      <a:pt x="0" y="433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2075" name="Picture 27">
                <a:extLst>
                  <a:ext uri="{FF2B5EF4-FFF2-40B4-BE49-F238E27FC236}">
                    <a16:creationId xmlns:a16="http://schemas.microsoft.com/office/drawing/2014/main" id="{C61F5F9D-0C3F-43C0-B355-5507368BB7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21" y="-2893"/>
                <a:ext cx="5001" cy="3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2" name="Freeform 28">
                <a:extLst>
                  <a:ext uri="{FF2B5EF4-FFF2-40B4-BE49-F238E27FC236}">
                    <a16:creationId xmlns:a16="http://schemas.microsoft.com/office/drawing/2014/main" id="{B0C3795C-662D-4BC6-9FE5-232DBAC9D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" y="171"/>
                <a:ext cx="1240" cy="829"/>
              </a:xfrm>
              <a:custGeom>
                <a:avLst/>
                <a:gdLst>
                  <a:gd name="T0" fmla="+- 0 5020 5020"/>
                  <a:gd name="T1" fmla="*/ T0 w 2056"/>
                  <a:gd name="T2" fmla="+- 0 1360 -16"/>
                  <a:gd name="T3" fmla="*/ 1360 h 1376"/>
                  <a:gd name="T4" fmla="+- 0 7076 5020"/>
                  <a:gd name="T5" fmla="*/ T4 w 2056"/>
                  <a:gd name="T6" fmla="+- 0 1360 -16"/>
                  <a:gd name="T7" fmla="*/ 1360 h 1376"/>
                  <a:gd name="T8" fmla="+- 0 7076 5020"/>
                  <a:gd name="T9" fmla="*/ T8 w 2056"/>
                  <a:gd name="T10" fmla="+- 0 -16 -16"/>
                  <a:gd name="T11" fmla="*/ -16 h 1376"/>
                  <a:gd name="T12" fmla="+- 0 5020 5020"/>
                  <a:gd name="T13" fmla="*/ T12 w 2056"/>
                  <a:gd name="T14" fmla="+- 0 -16 -16"/>
                  <a:gd name="T15" fmla="*/ -16 h 1376"/>
                  <a:gd name="T16" fmla="+- 0 5020 5020"/>
                  <a:gd name="T17" fmla="*/ T16 w 2056"/>
                  <a:gd name="T18" fmla="+- 0 1360 -16"/>
                  <a:gd name="T19" fmla="*/ 1360 h 137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056" h="1376">
                    <a:moveTo>
                      <a:pt x="0" y="1376"/>
                    </a:moveTo>
                    <a:lnTo>
                      <a:pt x="2056" y="1376"/>
                    </a:lnTo>
                    <a:lnTo>
                      <a:pt x="2056" y="0"/>
                    </a:lnTo>
                    <a:lnTo>
                      <a:pt x="0" y="0"/>
                    </a:lnTo>
                    <a:lnTo>
                      <a:pt x="0" y="13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FB556FE9-F25E-496F-B91C-3BD9C13D83B9}"/>
                </a:ext>
              </a:extLst>
            </p:cNvPr>
            <p:cNvSpPr/>
            <p:nvPr/>
          </p:nvSpPr>
          <p:spPr>
            <a:xfrm>
              <a:off x="8423181" y="3470223"/>
              <a:ext cx="135721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b="1" dirty="0" err="1">
                  <a:latin typeface="Arial Narrow" panose="020B0606020202030204" pitchFamily="34" charset="0"/>
                </a:rPr>
                <a:t>Keterangan</a:t>
              </a:r>
              <a:r>
                <a:rPr lang="en-US" sz="900" b="1" dirty="0">
                  <a:latin typeface="Arial Narrow" panose="020B0606020202030204" pitchFamily="34" charset="0"/>
                </a:rPr>
                <a:t>:</a:t>
              </a: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A. </a:t>
              </a:r>
              <a:r>
                <a:rPr lang="en-US" sz="900" b="1" dirty="0" err="1">
                  <a:latin typeface="Arial Narrow" panose="020B0606020202030204" pitchFamily="34" charset="0"/>
                </a:rPr>
                <a:t>Wadah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Sarut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dari</a:t>
              </a:r>
              <a:r>
                <a:rPr lang="en-US" sz="900" b="1" dirty="0">
                  <a:latin typeface="Arial Narrow" panose="020B0606020202030204" pitchFamily="34" charset="0"/>
                </a:rPr>
                <a:t> Fiber</a:t>
              </a: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B. </a:t>
              </a:r>
              <a:r>
                <a:rPr lang="en-US" sz="900" b="1" dirty="0" err="1">
                  <a:latin typeface="Arial Narrow" panose="020B0606020202030204" pitchFamily="34" charset="0"/>
                </a:rPr>
                <a:t>Sumber</a:t>
              </a:r>
              <a:r>
                <a:rPr lang="en-US" sz="900" b="1" dirty="0">
                  <a:latin typeface="Arial Narrow" panose="020B0606020202030204" pitchFamily="34" charset="0"/>
                </a:rPr>
                <a:t> Air</a:t>
              </a: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C. Pipa </a:t>
              </a:r>
              <a:r>
                <a:rPr lang="en-US" sz="900" b="1" dirty="0" err="1">
                  <a:latin typeface="Arial Narrow" panose="020B0606020202030204" pitchFamily="34" charset="0"/>
                </a:rPr>
                <a:t>Saringan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D. Mata </a:t>
              </a:r>
              <a:r>
                <a:rPr lang="en-US" sz="900" b="1" dirty="0" err="1">
                  <a:latin typeface="Arial Narrow" panose="020B0606020202030204" pitchFamily="34" charset="0"/>
                </a:rPr>
                <a:t>Kran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E. Area </a:t>
              </a:r>
              <a:r>
                <a:rPr lang="en-US" sz="900" b="1" dirty="0" err="1">
                  <a:latin typeface="Arial Narrow" panose="020B0606020202030204" pitchFamily="34" charset="0"/>
                </a:rPr>
                <a:t>Cuci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Rumah</a:t>
              </a:r>
              <a:endParaRPr lang="en-US" sz="900" b="1" dirty="0">
                <a:latin typeface="Arial Narrow" panose="020B0606020202030204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2A628D0-801B-4BD1-8F52-97F847EB5272}"/>
                </a:ext>
              </a:extLst>
            </p:cNvPr>
            <p:cNvSpPr/>
            <p:nvPr/>
          </p:nvSpPr>
          <p:spPr>
            <a:xfrm>
              <a:off x="7882055" y="4329044"/>
              <a:ext cx="123944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b="1" dirty="0"/>
                <a:t>SARINGAN RUMAH </a:t>
              </a:r>
            </a:p>
            <a:p>
              <a:pPr algn="ctr"/>
              <a:r>
                <a:rPr lang="en-US" sz="1000" b="1" dirty="0"/>
                <a:t>TANGGA (SARUT)</a:t>
              </a:r>
            </a:p>
          </p:txBody>
        </p:sp>
      </p:grpSp>
      <p:grpSp>
        <p:nvGrpSpPr>
          <p:cNvPr id="118" name="Group 33">
            <a:extLst>
              <a:ext uri="{FF2B5EF4-FFF2-40B4-BE49-F238E27FC236}">
                <a16:creationId xmlns:a16="http://schemas.microsoft.com/office/drawing/2014/main" id="{66DCD76F-B5AC-4695-8A17-9AB4220427AC}"/>
              </a:ext>
            </a:extLst>
          </p:cNvPr>
          <p:cNvGrpSpPr>
            <a:grpSpLocks/>
          </p:cNvGrpSpPr>
          <p:nvPr/>
        </p:nvGrpSpPr>
        <p:grpSpPr bwMode="auto">
          <a:xfrm>
            <a:off x="4550929" y="4759985"/>
            <a:ext cx="1417669" cy="1230117"/>
            <a:chOff x="4992" y="1981"/>
            <a:chExt cx="5141" cy="4459"/>
          </a:xfrm>
        </p:grpSpPr>
        <p:sp>
          <p:nvSpPr>
            <p:cNvPr id="119" name="Freeform 34">
              <a:extLst>
                <a:ext uri="{FF2B5EF4-FFF2-40B4-BE49-F238E27FC236}">
                  <a16:creationId xmlns:a16="http://schemas.microsoft.com/office/drawing/2014/main" id="{06554E28-E9F6-48BF-8773-D2AC21C7C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" y="1988"/>
              <a:ext cx="5126" cy="4444"/>
            </a:xfrm>
            <a:custGeom>
              <a:avLst/>
              <a:gdLst>
                <a:gd name="T0" fmla="+- 0 4999 4999"/>
                <a:gd name="T1" fmla="*/ T0 w 5126"/>
                <a:gd name="T2" fmla="+- 0 6432 1988"/>
                <a:gd name="T3" fmla="*/ 6432 h 4444"/>
                <a:gd name="T4" fmla="+- 0 10125 4999"/>
                <a:gd name="T5" fmla="*/ T4 w 5126"/>
                <a:gd name="T6" fmla="+- 0 6432 1988"/>
                <a:gd name="T7" fmla="*/ 6432 h 4444"/>
                <a:gd name="T8" fmla="+- 0 10125 4999"/>
                <a:gd name="T9" fmla="*/ T8 w 5126"/>
                <a:gd name="T10" fmla="+- 0 1988 1988"/>
                <a:gd name="T11" fmla="*/ 1988 h 4444"/>
                <a:gd name="T12" fmla="+- 0 4999 4999"/>
                <a:gd name="T13" fmla="*/ T12 w 5126"/>
                <a:gd name="T14" fmla="+- 0 1988 1988"/>
                <a:gd name="T15" fmla="*/ 1988 h 4444"/>
                <a:gd name="T16" fmla="+- 0 4999 4999"/>
                <a:gd name="T17" fmla="*/ T16 w 5126"/>
                <a:gd name="T18" fmla="+- 0 6432 1988"/>
                <a:gd name="T19" fmla="*/ 6432 h 44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5126" h="4444">
                  <a:moveTo>
                    <a:pt x="0" y="4444"/>
                  </a:moveTo>
                  <a:lnTo>
                    <a:pt x="5126" y="4444"/>
                  </a:lnTo>
                  <a:lnTo>
                    <a:pt x="5126" y="0"/>
                  </a:lnTo>
                  <a:lnTo>
                    <a:pt x="0" y="0"/>
                  </a:lnTo>
                  <a:lnTo>
                    <a:pt x="0" y="4444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83" name="Picture 35">
              <a:extLst>
                <a:ext uri="{FF2B5EF4-FFF2-40B4-BE49-F238E27FC236}">
                  <a16:creationId xmlns:a16="http://schemas.microsoft.com/office/drawing/2014/main" id="{96BBDEF5-5393-4EC2-B388-902F7295A0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6" y="2081"/>
              <a:ext cx="4932" cy="4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" name="Freeform 36">
              <a:extLst>
                <a:ext uri="{FF2B5EF4-FFF2-40B4-BE49-F238E27FC236}">
                  <a16:creationId xmlns:a16="http://schemas.microsoft.com/office/drawing/2014/main" id="{C2AE0709-E4DF-4FCB-A031-734321E3A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" y="5432"/>
              <a:ext cx="1672" cy="913"/>
            </a:xfrm>
            <a:custGeom>
              <a:avLst/>
              <a:gdLst>
                <a:gd name="T0" fmla="+- 0 5186 5186"/>
                <a:gd name="T1" fmla="*/ T0 w 1672"/>
                <a:gd name="T2" fmla="+- 0 6345 5432"/>
                <a:gd name="T3" fmla="*/ 6345 h 913"/>
                <a:gd name="T4" fmla="+- 0 6858 5186"/>
                <a:gd name="T5" fmla="*/ T4 w 1672"/>
                <a:gd name="T6" fmla="+- 0 6345 5432"/>
                <a:gd name="T7" fmla="*/ 6345 h 913"/>
                <a:gd name="T8" fmla="+- 0 6858 5186"/>
                <a:gd name="T9" fmla="*/ T8 w 1672"/>
                <a:gd name="T10" fmla="+- 0 5432 5432"/>
                <a:gd name="T11" fmla="*/ 5432 h 913"/>
                <a:gd name="T12" fmla="+- 0 5186 5186"/>
                <a:gd name="T13" fmla="*/ T12 w 1672"/>
                <a:gd name="T14" fmla="+- 0 5432 5432"/>
                <a:gd name="T15" fmla="*/ 5432 h 913"/>
                <a:gd name="T16" fmla="+- 0 5186 5186"/>
                <a:gd name="T17" fmla="*/ T16 w 1672"/>
                <a:gd name="T18" fmla="+- 0 6345 5432"/>
                <a:gd name="T19" fmla="*/ 6345 h 91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672" h="913">
                  <a:moveTo>
                    <a:pt x="0" y="913"/>
                  </a:moveTo>
                  <a:lnTo>
                    <a:pt x="1672" y="913"/>
                  </a:lnTo>
                  <a:lnTo>
                    <a:pt x="1672" y="0"/>
                  </a:lnTo>
                  <a:lnTo>
                    <a:pt x="0" y="0"/>
                  </a:lnTo>
                  <a:lnTo>
                    <a:pt x="0" y="9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1" name="Rectangle 120">
            <a:extLst>
              <a:ext uri="{FF2B5EF4-FFF2-40B4-BE49-F238E27FC236}">
                <a16:creationId xmlns:a16="http://schemas.microsoft.com/office/drawing/2014/main" id="{9E19F9C6-736A-4B8F-B1D6-37FC1B87C7D5}"/>
              </a:ext>
            </a:extLst>
          </p:cNvPr>
          <p:cNvSpPr/>
          <p:nvPr/>
        </p:nvSpPr>
        <p:spPr>
          <a:xfrm>
            <a:off x="5600748" y="5694412"/>
            <a:ext cx="13083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latin typeface="Arial Narrow" panose="020B0606020202030204" pitchFamily="34" charset="0"/>
              </a:rPr>
              <a:t>DESTILATOR  SURYA </a:t>
            </a:r>
          </a:p>
          <a:p>
            <a:pPr algn="ctr"/>
            <a:r>
              <a:rPr lang="en-US" sz="1000" b="1" dirty="0">
                <a:latin typeface="Arial Narrow" panose="020B0606020202030204" pitchFamily="34" charset="0"/>
              </a:rPr>
              <a:t>ATAP KACA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95D5B50D-1B91-4F66-8DB2-39C2372B07C9}"/>
              </a:ext>
            </a:extLst>
          </p:cNvPr>
          <p:cNvSpPr/>
          <p:nvPr/>
        </p:nvSpPr>
        <p:spPr>
          <a:xfrm>
            <a:off x="5794020" y="4843161"/>
            <a:ext cx="182458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err="1">
                <a:latin typeface="Arial Narrow" panose="020B0606020202030204" pitchFamily="34" charset="0"/>
              </a:rPr>
              <a:t>Keterangan</a:t>
            </a:r>
            <a:r>
              <a:rPr lang="en-US" sz="900" dirty="0">
                <a:latin typeface="Arial Narrow" panose="020B0606020202030204" pitchFamily="34" charset="0"/>
              </a:rPr>
              <a:t>:</a:t>
            </a:r>
          </a:p>
          <a:p>
            <a:r>
              <a:rPr lang="en-US" sz="900" dirty="0">
                <a:latin typeface="Arial Narrow" panose="020B0606020202030204" pitchFamily="34" charset="0"/>
              </a:rPr>
              <a:t>A. </a:t>
            </a:r>
            <a:r>
              <a:rPr lang="en-US" sz="900" dirty="0" err="1">
                <a:latin typeface="Arial Narrow" panose="020B0606020202030204" pitchFamily="34" charset="0"/>
              </a:rPr>
              <a:t>Atap</a:t>
            </a:r>
            <a:r>
              <a:rPr lang="en-US" sz="900" dirty="0">
                <a:latin typeface="Arial Narrow" panose="020B0606020202030204" pitchFamily="34" charset="0"/>
              </a:rPr>
              <a:t> </a:t>
            </a:r>
            <a:r>
              <a:rPr lang="en-US" sz="900" dirty="0" err="1">
                <a:latin typeface="Arial Narrow" panose="020B0606020202030204" pitchFamily="34" charset="0"/>
              </a:rPr>
              <a:t>Kaca</a:t>
            </a:r>
            <a:r>
              <a:rPr lang="en-US" sz="900" dirty="0">
                <a:latin typeface="Arial Narrow" panose="020B0606020202030204" pitchFamily="34" charset="0"/>
              </a:rPr>
              <a:t> / </a:t>
            </a:r>
            <a:r>
              <a:rPr lang="en-US" sz="900" dirty="0" err="1">
                <a:latin typeface="Arial Narrow" panose="020B0606020202030204" pitchFamily="34" charset="0"/>
              </a:rPr>
              <a:t>Konsensor</a:t>
            </a:r>
            <a:r>
              <a:rPr lang="en-US" sz="900" dirty="0">
                <a:latin typeface="Arial Narrow" panose="020B0606020202030204" pitchFamily="34" charset="0"/>
              </a:rPr>
              <a:t> </a:t>
            </a:r>
            <a:r>
              <a:rPr lang="en-US" sz="900" dirty="0" err="1">
                <a:latin typeface="Arial Narrow" panose="020B0606020202030204" pitchFamily="34" charset="0"/>
              </a:rPr>
              <a:t>Kaca</a:t>
            </a:r>
            <a:endParaRPr lang="en-US" sz="900" dirty="0">
              <a:latin typeface="Arial Narrow" panose="020B0606020202030204" pitchFamily="34" charset="0"/>
            </a:endParaRPr>
          </a:p>
          <a:p>
            <a:r>
              <a:rPr lang="en-US" sz="900" dirty="0">
                <a:latin typeface="Arial Narrow" panose="020B0606020202030204" pitchFamily="34" charset="0"/>
              </a:rPr>
              <a:t>B. Pipa </a:t>
            </a:r>
            <a:r>
              <a:rPr lang="en-US" sz="900" dirty="0" err="1">
                <a:latin typeface="Arial Narrow" panose="020B0606020202030204" pitchFamily="34" charset="0"/>
              </a:rPr>
              <a:t>dari</a:t>
            </a:r>
            <a:r>
              <a:rPr lang="en-US" sz="900" dirty="0">
                <a:latin typeface="Arial Narrow" panose="020B0606020202030204" pitchFamily="34" charset="0"/>
              </a:rPr>
              <a:t> </a:t>
            </a:r>
            <a:r>
              <a:rPr lang="en-US" sz="900" dirty="0" err="1">
                <a:latin typeface="Arial Narrow" panose="020B0606020202030204" pitchFamily="34" charset="0"/>
              </a:rPr>
              <a:t>sumber</a:t>
            </a:r>
            <a:r>
              <a:rPr lang="en-US" sz="900" dirty="0">
                <a:latin typeface="Arial Narrow" panose="020B0606020202030204" pitchFamily="34" charset="0"/>
              </a:rPr>
              <a:t> air</a:t>
            </a:r>
          </a:p>
          <a:p>
            <a:r>
              <a:rPr lang="en-US" sz="900" dirty="0">
                <a:latin typeface="Arial Narrow" panose="020B0606020202030204" pitchFamily="34" charset="0"/>
              </a:rPr>
              <a:t>C. Stop </a:t>
            </a:r>
            <a:r>
              <a:rPr lang="en-US" sz="900" dirty="0" err="1">
                <a:latin typeface="Arial Narrow" panose="020B0606020202030204" pitchFamily="34" charset="0"/>
              </a:rPr>
              <a:t>Kran</a:t>
            </a:r>
            <a:r>
              <a:rPr lang="en-US" sz="900" dirty="0">
                <a:latin typeface="Arial Narrow" panose="020B0606020202030204" pitchFamily="34" charset="0"/>
              </a:rPr>
              <a:t> D. Pipa PVC E. </a:t>
            </a:r>
            <a:r>
              <a:rPr lang="en-US" sz="900" dirty="0" err="1">
                <a:latin typeface="Arial Narrow" panose="020B0606020202030204" pitchFamily="34" charset="0"/>
              </a:rPr>
              <a:t>Kran</a:t>
            </a:r>
            <a:r>
              <a:rPr lang="en-US" sz="900" dirty="0">
                <a:latin typeface="Arial Narrow" panose="020B0606020202030204" pitchFamily="34" charset="0"/>
              </a:rPr>
              <a:t> Air</a:t>
            </a:r>
          </a:p>
          <a:p>
            <a:r>
              <a:rPr lang="en-US" sz="900" dirty="0">
                <a:latin typeface="Arial Narrow" panose="020B0606020202030204" pitchFamily="34" charset="0"/>
              </a:rPr>
              <a:t>F. </a:t>
            </a:r>
            <a:r>
              <a:rPr lang="en-US" sz="900" dirty="0" err="1">
                <a:latin typeface="Arial Narrow" panose="020B0606020202030204" pitchFamily="34" charset="0"/>
              </a:rPr>
              <a:t>Konstruksi</a:t>
            </a:r>
            <a:r>
              <a:rPr lang="en-US" sz="900" dirty="0">
                <a:latin typeface="Arial Narrow" panose="020B0606020202030204" pitchFamily="34" charset="0"/>
              </a:rPr>
              <a:t> </a:t>
            </a:r>
            <a:r>
              <a:rPr lang="en-US" sz="900" dirty="0" err="1">
                <a:latin typeface="Arial Narrow" panose="020B0606020202030204" pitchFamily="34" charset="0"/>
              </a:rPr>
              <a:t>bersi</a:t>
            </a:r>
            <a:r>
              <a:rPr lang="en-US" sz="900" dirty="0">
                <a:latin typeface="Arial Narrow" panose="020B0606020202030204" pitchFamily="34" charset="0"/>
              </a:rPr>
              <a:t> </a:t>
            </a:r>
            <a:r>
              <a:rPr lang="en-US" sz="900" dirty="0" err="1">
                <a:latin typeface="Arial Narrow" panose="020B0606020202030204" pitchFamily="34" charset="0"/>
              </a:rPr>
              <a:t>siku</a:t>
            </a:r>
            <a:endParaRPr lang="en-US" sz="900" dirty="0">
              <a:latin typeface="Arial Narrow" panose="020B0606020202030204" pitchFamily="34" charset="0"/>
            </a:endParaRPr>
          </a:p>
          <a:p>
            <a:endParaRPr lang="en-US" dirty="0"/>
          </a:p>
        </p:txBody>
      </p:sp>
      <p:grpSp>
        <p:nvGrpSpPr>
          <p:cNvPr id="124" name="Group 37">
            <a:extLst>
              <a:ext uri="{FF2B5EF4-FFF2-40B4-BE49-F238E27FC236}">
                <a16:creationId xmlns:a16="http://schemas.microsoft.com/office/drawing/2014/main" id="{BFD13A95-8E51-4D8F-8185-C77228F7A1CA}"/>
              </a:ext>
            </a:extLst>
          </p:cNvPr>
          <p:cNvGrpSpPr>
            <a:grpSpLocks/>
          </p:cNvGrpSpPr>
          <p:nvPr/>
        </p:nvGrpSpPr>
        <p:grpSpPr bwMode="auto">
          <a:xfrm>
            <a:off x="7625348" y="4642870"/>
            <a:ext cx="1904966" cy="1093416"/>
            <a:chOff x="3823" y="7555"/>
            <a:chExt cx="7552" cy="4334"/>
          </a:xfrm>
        </p:grpSpPr>
        <p:sp>
          <p:nvSpPr>
            <p:cNvPr id="126" name="Freeform 38">
              <a:extLst>
                <a:ext uri="{FF2B5EF4-FFF2-40B4-BE49-F238E27FC236}">
                  <a16:creationId xmlns:a16="http://schemas.microsoft.com/office/drawing/2014/main" id="{A28C90D6-0A0F-4C22-BFCF-53241C1B9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" y="7562"/>
              <a:ext cx="7537" cy="4319"/>
            </a:xfrm>
            <a:custGeom>
              <a:avLst/>
              <a:gdLst>
                <a:gd name="T0" fmla="+- 0 3830 3830"/>
                <a:gd name="T1" fmla="*/ T0 w 7537"/>
                <a:gd name="T2" fmla="+- 0 11881 7562"/>
                <a:gd name="T3" fmla="*/ 11881 h 4319"/>
                <a:gd name="T4" fmla="+- 0 11367 3830"/>
                <a:gd name="T5" fmla="*/ T4 w 7537"/>
                <a:gd name="T6" fmla="+- 0 11881 7562"/>
                <a:gd name="T7" fmla="*/ 11881 h 4319"/>
                <a:gd name="T8" fmla="+- 0 11367 3830"/>
                <a:gd name="T9" fmla="*/ T8 w 7537"/>
                <a:gd name="T10" fmla="+- 0 7562 7562"/>
                <a:gd name="T11" fmla="*/ 7562 h 4319"/>
                <a:gd name="T12" fmla="+- 0 3830 3830"/>
                <a:gd name="T13" fmla="*/ T12 w 7537"/>
                <a:gd name="T14" fmla="+- 0 7562 7562"/>
                <a:gd name="T15" fmla="*/ 7562 h 4319"/>
                <a:gd name="T16" fmla="+- 0 3830 3830"/>
                <a:gd name="T17" fmla="*/ T16 w 7537"/>
                <a:gd name="T18" fmla="+- 0 11881 7562"/>
                <a:gd name="T19" fmla="*/ 11881 h 431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537" h="4319">
                  <a:moveTo>
                    <a:pt x="0" y="4319"/>
                  </a:moveTo>
                  <a:lnTo>
                    <a:pt x="7537" y="4319"/>
                  </a:lnTo>
                  <a:lnTo>
                    <a:pt x="7537" y="0"/>
                  </a:lnTo>
                  <a:lnTo>
                    <a:pt x="0" y="0"/>
                  </a:lnTo>
                  <a:lnTo>
                    <a:pt x="0" y="4319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87" name="Picture 39">
              <a:extLst>
                <a:ext uri="{FF2B5EF4-FFF2-40B4-BE49-F238E27FC236}">
                  <a16:creationId xmlns:a16="http://schemas.microsoft.com/office/drawing/2014/main" id="{523B96A3-DC91-4760-BC1B-40BC76B66A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0" y="7608"/>
              <a:ext cx="7464" cy="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2" name="Rectangle 151">
            <a:extLst>
              <a:ext uri="{FF2B5EF4-FFF2-40B4-BE49-F238E27FC236}">
                <a16:creationId xmlns:a16="http://schemas.microsoft.com/office/drawing/2014/main" id="{997820B9-8662-4B59-A0AF-7C1944317E1E}"/>
              </a:ext>
            </a:extLst>
          </p:cNvPr>
          <p:cNvSpPr/>
          <p:nvPr/>
        </p:nvSpPr>
        <p:spPr>
          <a:xfrm>
            <a:off x="8204534" y="5773911"/>
            <a:ext cx="11160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latin typeface="Arial Narrow" panose="020B0606020202030204" pitchFamily="34" charset="0"/>
              </a:rPr>
              <a:t>IPAL SEDERHANA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82D6D402-DED4-4C96-87DB-07A682913650}"/>
              </a:ext>
            </a:extLst>
          </p:cNvPr>
          <p:cNvSpPr/>
          <p:nvPr/>
        </p:nvSpPr>
        <p:spPr>
          <a:xfrm>
            <a:off x="275323" y="6358331"/>
            <a:ext cx="93766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Sumber</a:t>
            </a:r>
            <a:r>
              <a:rPr lang="en-US" sz="1000" dirty="0"/>
              <a:t> : </a:t>
            </a:r>
            <a:r>
              <a:rPr lang="en-US" sz="1000" dirty="0" err="1"/>
              <a:t>Peraturan</a:t>
            </a:r>
            <a:r>
              <a:rPr lang="en-US" sz="1000" dirty="0"/>
              <a:t> Menteri </a:t>
            </a:r>
            <a:r>
              <a:rPr lang="en-US" sz="1000" dirty="0" err="1"/>
              <a:t>Pekerjaan</a:t>
            </a:r>
            <a:r>
              <a:rPr lang="en-US" sz="1000" dirty="0"/>
              <a:t> </a:t>
            </a:r>
            <a:r>
              <a:rPr lang="en-US" sz="1000" dirty="0" err="1"/>
              <a:t>Umum</a:t>
            </a:r>
            <a:r>
              <a:rPr lang="en-US" sz="1000" dirty="0"/>
              <a:t> </a:t>
            </a:r>
            <a:r>
              <a:rPr lang="en-US" sz="1000" dirty="0" err="1"/>
              <a:t>Nomor</a:t>
            </a:r>
            <a:r>
              <a:rPr lang="en-US" sz="1000" dirty="0"/>
              <a:t> 14/PRT/M/2018  </a:t>
            </a:r>
            <a:r>
              <a:rPr lang="en-US" sz="1000" dirty="0" err="1"/>
              <a:t>tentang</a:t>
            </a:r>
            <a:r>
              <a:rPr lang="en-US" sz="1000" dirty="0"/>
              <a:t> </a:t>
            </a:r>
            <a:r>
              <a:rPr lang="en-US" sz="1000" dirty="0" err="1"/>
              <a:t>Pencegahan</a:t>
            </a:r>
            <a:r>
              <a:rPr lang="en-US" sz="1000" dirty="0"/>
              <a:t> dan </a:t>
            </a:r>
            <a:r>
              <a:rPr lang="en-US" sz="1000" dirty="0" err="1"/>
              <a:t>Peningkatan</a:t>
            </a:r>
            <a:r>
              <a:rPr lang="en-US" sz="1000" dirty="0"/>
              <a:t> </a:t>
            </a:r>
            <a:r>
              <a:rPr lang="en-US" sz="1000" dirty="0" err="1"/>
              <a:t>Kualitas</a:t>
            </a:r>
            <a:r>
              <a:rPr lang="en-US" sz="1000" dirty="0"/>
              <a:t> </a:t>
            </a:r>
            <a:r>
              <a:rPr lang="en-US" sz="1000" dirty="0" err="1"/>
              <a:t>Terhadap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</a:t>
            </a:r>
            <a:r>
              <a:rPr lang="en-US" sz="1000" dirty="0" err="1"/>
              <a:t>Kumuh</a:t>
            </a:r>
            <a:r>
              <a:rPr lang="en-US" sz="1000" dirty="0"/>
              <a:t> dan </a:t>
            </a:r>
            <a:r>
              <a:rPr lang="en-US" sz="1000" dirty="0" err="1"/>
              <a:t>Permukiman</a:t>
            </a:r>
            <a:r>
              <a:rPr lang="en-US" sz="1000" dirty="0"/>
              <a:t>  </a:t>
            </a:r>
            <a:br>
              <a:rPr lang="en-US" sz="1000" dirty="0"/>
            </a:br>
            <a:r>
              <a:rPr lang="en-US" sz="1000" dirty="0"/>
              <a:t>                 </a:t>
            </a:r>
            <a:r>
              <a:rPr lang="en-US" sz="1000" dirty="0" err="1"/>
              <a:t>Kumuh</a:t>
            </a:r>
            <a:endParaRPr lang="en-US" sz="1000" dirty="0"/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47AD0006-313F-454A-8993-2089C7481D14}"/>
              </a:ext>
            </a:extLst>
          </p:cNvPr>
          <p:cNvGrpSpPr/>
          <p:nvPr/>
        </p:nvGrpSpPr>
        <p:grpSpPr>
          <a:xfrm>
            <a:off x="105900" y="51222"/>
            <a:ext cx="8202078" cy="828963"/>
            <a:chOff x="90519" y="78228"/>
            <a:chExt cx="8202078" cy="828963"/>
          </a:xfrm>
        </p:grpSpPr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CBC550A6-04E0-4E10-A26E-0DE04EF0CE8E}"/>
                </a:ext>
              </a:extLst>
            </p:cNvPr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157" name="Round Same Side Corner Rectangle 17">
                <a:extLst>
                  <a:ext uri="{FF2B5EF4-FFF2-40B4-BE49-F238E27FC236}">
                    <a16:creationId xmlns:a16="http://schemas.microsoft.com/office/drawing/2014/main" id="{0F274C06-C7D5-482C-9A34-E8B9F37176A4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58" name="Round Same Side Corner Rectangle 17">
                <a:extLst>
                  <a:ext uri="{FF2B5EF4-FFF2-40B4-BE49-F238E27FC236}">
                    <a16:creationId xmlns:a16="http://schemas.microsoft.com/office/drawing/2014/main" id="{343914AF-4737-4785-BB8B-D2BB3E773296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156" name="TextBox 20">
              <a:extLst>
                <a:ext uri="{FF2B5EF4-FFF2-40B4-BE49-F238E27FC236}">
                  <a16:creationId xmlns:a16="http://schemas.microsoft.com/office/drawing/2014/main" id="{99D9529E-0B73-404E-990B-BFD493AB49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PENYEDIAAN AIR MINUM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2449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3">
            <a:extLst>
              <a:ext uri="{FF2B5EF4-FFF2-40B4-BE49-F238E27FC236}">
                <a16:creationId xmlns:a16="http://schemas.microsoft.com/office/drawing/2014/main" id="{90FA80CB-E4EF-4BDC-963F-CC5A9E32EDB1}"/>
              </a:ext>
            </a:extLst>
          </p:cNvPr>
          <p:cNvSpPr>
            <a:spLocks/>
          </p:cNvSpPr>
          <p:nvPr/>
        </p:nvSpPr>
        <p:spPr bwMode="auto">
          <a:xfrm>
            <a:off x="7353445" y="1759365"/>
            <a:ext cx="2409779" cy="1318723"/>
          </a:xfrm>
          <a:custGeom>
            <a:avLst/>
            <a:gdLst>
              <a:gd name="T0" fmla="+- 0 4426 4426"/>
              <a:gd name="T1" fmla="*/ T0 w 6881"/>
              <a:gd name="T2" fmla="+- 0 5651 1887"/>
              <a:gd name="T3" fmla="*/ 5651 h 3765"/>
              <a:gd name="T4" fmla="+- 0 11307 4426"/>
              <a:gd name="T5" fmla="*/ T4 w 6881"/>
              <a:gd name="T6" fmla="+- 0 5651 1887"/>
              <a:gd name="T7" fmla="*/ 5651 h 3765"/>
              <a:gd name="T8" fmla="+- 0 11307 4426"/>
              <a:gd name="T9" fmla="*/ T8 w 6881"/>
              <a:gd name="T10" fmla="+- 0 1887 1887"/>
              <a:gd name="T11" fmla="*/ 1887 h 3765"/>
              <a:gd name="T12" fmla="+- 0 4426 4426"/>
              <a:gd name="T13" fmla="*/ T12 w 6881"/>
              <a:gd name="T14" fmla="+- 0 1887 1887"/>
              <a:gd name="T15" fmla="*/ 1887 h 3765"/>
              <a:gd name="T16" fmla="+- 0 4426 4426"/>
              <a:gd name="T17" fmla="*/ T16 w 6881"/>
              <a:gd name="T18" fmla="+- 0 5651 1887"/>
              <a:gd name="T19" fmla="*/ 5651 h 3765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6881" h="3765">
                <a:moveTo>
                  <a:pt x="0" y="3764"/>
                </a:moveTo>
                <a:lnTo>
                  <a:pt x="6881" y="3764"/>
                </a:lnTo>
                <a:lnTo>
                  <a:pt x="6881" y="0"/>
                </a:lnTo>
                <a:lnTo>
                  <a:pt x="0" y="0"/>
                </a:lnTo>
                <a:lnTo>
                  <a:pt x="0" y="3764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A24E6002-8397-4426-8FD2-48FD6195F155}"/>
              </a:ext>
            </a:extLst>
          </p:cNvPr>
          <p:cNvSpPr>
            <a:spLocks/>
          </p:cNvSpPr>
          <p:nvPr/>
        </p:nvSpPr>
        <p:spPr bwMode="auto">
          <a:xfrm>
            <a:off x="492474" y="1937791"/>
            <a:ext cx="3688525" cy="2207031"/>
          </a:xfrm>
          <a:custGeom>
            <a:avLst/>
            <a:gdLst>
              <a:gd name="T0" fmla="+- 0 3121 3121"/>
              <a:gd name="T1" fmla="*/ T0 w 7880"/>
              <a:gd name="T2" fmla="+- 0 16315 11599"/>
              <a:gd name="T3" fmla="*/ 16315 h 4716"/>
              <a:gd name="T4" fmla="+- 0 11000 3121"/>
              <a:gd name="T5" fmla="*/ T4 w 7880"/>
              <a:gd name="T6" fmla="+- 0 16315 11599"/>
              <a:gd name="T7" fmla="*/ 16315 h 4716"/>
              <a:gd name="T8" fmla="+- 0 11000 3121"/>
              <a:gd name="T9" fmla="*/ T8 w 7880"/>
              <a:gd name="T10" fmla="+- 0 11599 11599"/>
              <a:gd name="T11" fmla="*/ 11599 h 4716"/>
              <a:gd name="T12" fmla="+- 0 3121 3121"/>
              <a:gd name="T13" fmla="*/ T12 w 7880"/>
              <a:gd name="T14" fmla="+- 0 11599 11599"/>
              <a:gd name="T15" fmla="*/ 11599 h 4716"/>
              <a:gd name="T16" fmla="+- 0 3121 3121"/>
              <a:gd name="T17" fmla="*/ T16 w 7880"/>
              <a:gd name="T18" fmla="+- 0 16315 11599"/>
              <a:gd name="T19" fmla="*/ 16315 h 47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7880" h="4716">
                <a:moveTo>
                  <a:pt x="0" y="4716"/>
                </a:moveTo>
                <a:lnTo>
                  <a:pt x="7879" y="4716"/>
                </a:lnTo>
                <a:lnTo>
                  <a:pt x="7879" y="0"/>
                </a:lnTo>
                <a:lnTo>
                  <a:pt x="0" y="0"/>
                </a:lnTo>
                <a:lnTo>
                  <a:pt x="0" y="4716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6" name="Group 21">
            <a:extLst>
              <a:ext uri="{FF2B5EF4-FFF2-40B4-BE49-F238E27FC236}">
                <a16:creationId xmlns:a16="http://schemas.microsoft.com/office/drawing/2014/main" id="{B82CE9CA-23C1-4938-B1F2-7E0705142F0B}"/>
              </a:ext>
            </a:extLst>
          </p:cNvPr>
          <p:cNvGrpSpPr>
            <a:grpSpLocks/>
          </p:cNvGrpSpPr>
          <p:nvPr/>
        </p:nvGrpSpPr>
        <p:grpSpPr bwMode="auto">
          <a:xfrm>
            <a:off x="6023732" y="5313581"/>
            <a:ext cx="1046501" cy="876539"/>
            <a:chOff x="4949" y="-2971"/>
            <a:chExt cx="5188" cy="4345"/>
          </a:xfrm>
        </p:grpSpPr>
        <p:sp>
          <p:nvSpPr>
            <p:cNvPr id="107" name="Freeform 22">
              <a:extLst>
                <a:ext uri="{FF2B5EF4-FFF2-40B4-BE49-F238E27FC236}">
                  <a16:creationId xmlns:a16="http://schemas.microsoft.com/office/drawing/2014/main" id="{673BEDDB-753D-4D41-A2B7-0AEE42137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6" y="-2963"/>
              <a:ext cx="5173" cy="4330"/>
            </a:xfrm>
            <a:custGeom>
              <a:avLst/>
              <a:gdLst>
                <a:gd name="T0" fmla="+- 0 4956 4956"/>
                <a:gd name="T1" fmla="*/ T0 w 5173"/>
                <a:gd name="T2" fmla="+- 0 1367 -2963"/>
                <a:gd name="T3" fmla="*/ 1367 h 4330"/>
                <a:gd name="T4" fmla="+- 0 10129 4956"/>
                <a:gd name="T5" fmla="*/ T4 w 5173"/>
                <a:gd name="T6" fmla="+- 0 1367 -2963"/>
                <a:gd name="T7" fmla="*/ 1367 h 4330"/>
                <a:gd name="T8" fmla="+- 0 10129 4956"/>
                <a:gd name="T9" fmla="*/ T8 w 5173"/>
                <a:gd name="T10" fmla="+- 0 -2963 -2963"/>
                <a:gd name="T11" fmla="*/ -2963 h 4330"/>
                <a:gd name="T12" fmla="+- 0 4956 4956"/>
                <a:gd name="T13" fmla="*/ T12 w 5173"/>
                <a:gd name="T14" fmla="+- 0 -2963 -2963"/>
                <a:gd name="T15" fmla="*/ -2963 h 4330"/>
                <a:gd name="T16" fmla="+- 0 4956 4956"/>
                <a:gd name="T17" fmla="*/ T16 w 5173"/>
                <a:gd name="T18" fmla="+- 0 1367 -2963"/>
                <a:gd name="T19" fmla="*/ 1367 h 433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5173" h="4330">
                  <a:moveTo>
                    <a:pt x="0" y="4330"/>
                  </a:moveTo>
                  <a:lnTo>
                    <a:pt x="5173" y="4330"/>
                  </a:lnTo>
                  <a:lnTo>
                    <a:pt x="5173" y="0"/>
                  </a:lnTo>
                  <a:lnTo>
                    <a:pt x="0" y="0"/>
                  </a:lnTo>
                  <a:lnTo>
                    <a:pt x="0" y="433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71" name="Picture 23">
              <a:extLst>
                <a:ext uri="{FF2B5EF4-FFF2-40B4-BE49-F238E27FC236}">
                  <a16:creationId xmlns:a16="http://schemas.microsoft.com/office/drawing/2014/main" id="{FD174D9D-A1C5-486A-9048-522721EB88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1" y="-2893"/>
              <a:ext cx="5001" cy="3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" name="Freeform 24">
              <a:extLst>
                <a:ext uri="{FF2B5EF4-FFF2-40B4-BE49-F238E27FC236}">
                  <a16:creationId xmlns:a16="http://schemas.microsoft.com/office/drawing/2014/main" id="{07686104-C88D-4B50-8DF1-E7E0347C9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0" y="-16"/>
              <a:ext cx="2056" cy="1376"/>
            </a:xfrm>
            <a:custGeom>
              <a:avLst/>
              <a:gdLst>
                <a:gd name="T0" fmla="+- 0 5020 5020"/>
                <a:gd name="T1" fmla="*/ T0 w 2056"/>
                <a:gd name="T2" fmla="+- 0 1360 -16"/>
                <a:gd name="T3" fmla="*/ 1360 h 1376"/>
                <a:gd name="T4" fmla="+- 0 7076 5020"/>
                <a:gd name="T5" fmla="*/ T4 w 2056"/>
                <a:gd name="T6" fmla="+- 0 1360 -16"/>
                <a:gd name="T7" fmla="*/ 1360 h 1376"/>
                <a:gd name="T8" fmla="+- 0 7076 5020"/>
                <a:gd name="T9" fmla="*/ T8 w 2056"/>
                <a:gd name="T10" fmla="+- 0 -16 -16"/>
                <a:gd name="T11" fmla="*/ -16 h 1376"/>
                <a:gd name="T12" fmla="+- 0 5020 5020"/>
                <a:gd name="T13" fmla="*/ T12 w 2056"/>
                <a:gd name="T14" fmla="+- 0 -16 -16"/>
                <a:gd name="T15" fmla="*/ -16 h 1376"/>
                <a:gd name="T16" fmla="+- 0 5020 5020"/>
                <a:gd name="T17" fmla="*/ T16 w 2056"/>
                <a:gd name="T18" fmla="+- 0 1360 -16"/>
                <a:gd name="T19" fmla="*/ 1360 h 137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056" h="1376">
                  <a:moveTo>
                    <a:pt x="0" y="1376"/>
                  </a:moveTo>
                  <a:lnTo>
                    <a:pt x="2056" y="1376"/>
                  </a:lnTo>
                  <a:lnTo>
                    <a:pt x="2056" y="0"/>
                  </a:lnTo>
                  <a:lnTo>
                    <a:pt x="0" y="0"/>
                  </a:lnTo>
                  <a:lnTo>
                    <a:pt x="0" y="13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A5A3D4E-E279-4D9C-9E3C-395AAAF92CE4}"/>
              </a:ext>
            </a:extLst>
          </p:cNvPr>
          <p:cNvGrpSpPr/>
          <p:nvPr/>
        </p:nvGrpSpPr>
        <p:grpSpPr>
          <a:xfrm>
            <a:off x="4536411" y="955601"/>
            <a:ext cx="5186223" cy="5344946"/>
            <a:chOff x="317992" y="1016105"/>
            <a:chExt cx="3840637" cy="5344946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7359A105-13DC-4874-927F-2B1567CCB596}"/>
                </a:ext>
              </a:extLst>
            </p:cNvPr>
            <p:cNvGrpSpPr/>
            <p:nvPr/>
          </p:nvGrpSpPr>
          <p:grpSpPr>
            <a:xfrm>
              <a:off x="317992" y="1016105"/>
              <a:ext cx="3840637" cy="5344946"/>
              <a:chOff x="317992" y="1016105"/>
              <a:chExt cx="3840637" cy="5344946"/>
            </a:xfrm>
          </p:grpSpPr>
          <p:grpSp>
            <p:nvGrpSpPr>
              <p:cNvPr id="96" name="Group 7">
                <a:extLst>
                  <a:ext uri="{FF2B5EF4-FFF2-40B4-BE49-F238E27FC236}">
                    <a16:creationId xmlns:a16="http://schemas.microsoft.com/office/drawing/2014/main" id="{8F1B789E-4103-4D2C-9C40-275D676585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7992" y="1645822"/>
                <a:ext cx="3838019" cy="4715229"/>
                <a:chOff x="4602" y="-4426"/>
                <a:chExt cx="5882" cy="4427"/>
              </a:xfrm>
            </p:grpSpPr>
            <p:sp>
              <p:nvSpPr>
                <p:cNvPr id="98" name="Freeform 8">
                  <a:extLst>
                    <a:ext uri="{FF2B5EF4-FFF2-40B4-BE49-F238E27FC236}">
                      <a16:creationId xmlns:a16="http://schemas.microsoft.com/office/drawing/2014/main" id="{98C6B93C-76E2-4BA5-9C69-F284AEDC30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2" y="-4426"/>
                  <a:ext cx="5882" cy="4427"/>
                </a:xfrm>
                <a:custGeom>
                  <a:avLst/>
                  <a:gdLst>
                    <a:gd name="T0" fmla="+- 0 4602 4602"/>
                    <a:gd name="T1" fmla="*/ T0 w 5882"/>
                    <a:gd name="T2" fmla="+- 0 1 -4426"/>
                    <a:gd name="T3" fmla="*/ 1 h 4427"/>
                    <a:gd name="T4" fmla="+- 0 10484 4602"/>
                    <a:gd name="T5" fmla="*/ T4 w 5882"/>
                    <a:gd name="T6" fmla="+- 0 1 -4426"/>
                    <a:gd name="T7" fmla="*/ 1 h 4427"/>
                    <a:gd name="T8" fmla="+- 0 10484 4602"/>
                    <a:gd name="T9" fmla="*/ T8 w 5882"/>
                    <a:gd name="T10" fmla="+- 0 -4426 -4426"/>
                    <a:gd name="T11" fmla="*/ -4426 h 4427"/>
                    <a:gd name="T12" fmla="+- 0 4602 4602"/>
                    <a:gd name="T13" fmla="*/ T12 w 5882"/>
                    <a:gd name="T14" fmla="+- 0 -4426 -4426"/>
                    <a:gd name="T15" fmla="*/ -4426 h 4427"/>
                    <a:gd name="T16" fmla="+- 0 4602 4602"/>
                    <a:gd name="T17" fmla="*/ T16 w 5882"/>
                    <a:gd name="T18" fmla="+- 0 1 -4426"/>
                    <a:gd name="T19" fmla="*/ 1 h 442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5882" h="4427">
                      <a:moveTo>
                        <a:pt x="0" y="4427"/>
                      </a:moveTo>
                      <a:lnTo>
                        <a:pt x="5882" y="4427"/>
                      </a:lnTo>
                      <a:lnTo>
                        <a:pt x="5882" y="0"/>
                      </a:lnTo>
                      <a:lnTo>
                        <a:pt x="0" y="0"/>
                      </a:lnTo>
                      <a:lnTo>
                        <a:pt x="0" y="442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Freeform 9">
                  <a:extLst>
                    <a:ext uri="{FF2B5EF4-FFF2-40B4-BE49-F238E27FC236}">
                      <a16:creationId xmlns:a16="http://schemas.microsoft.com/office/drawing/2014/main" id="{2355E437-C6B5-4052-BFB6-5A138C949E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8" y="-984"/>
                  <a:ext cx="3062" cy="964"/>
                </a:xfrm>
                <a:custGeom>
                  <a:avLst/>
                  <a:gdLst>
                    <a:gd name="T0" fmla="+- 0 4748 4748"/>
                    <a:gd name="T1" fmla="*/ T0 w 3062"/>
                    <a:gd name="T2" fmla="+- 0 -20 -984"/>
                    <a:gd name="T3" fmla="*/ -20 h 964"/>
                    <a:gd name="T4" fmla="+- 0 7810 4748"/>
                    <a:gd name="T5" fmla="*/ T4 w 3062"/>
                    <a:gd name="T6" fmla="+- 0 -20 -984"/>
                    <a:gd name="T7" fmla="*/ -20 h 964"/>
                    <a:gd name="T8" fmla="+- 0 7810 4748"/>
                    <a:gd name="T9" fmla="*/ T8 w 3062"/>
                    <a:gd name="T10" fmla="+- 0 -984 -984"/>
                    <a:gd name="T11" fmla="*/ -984 h 964"/>
                    <a:gd name="T12" fmla="+- 0 4748 4748"/>
                    <a:gd name="T13" fmla="*/ T12 w 3062"/>
                    <a:gd name="T14" fmla="+- 0 -984 -984"/>
                    <a:gd name="T15" fmla="*/ -984 h 964"/>
                    <a:gd name="T16" fmla="+- 0 4748 4748"/>
                    <a:gd name="T17" fmla="*/ T16 w 3062"/>
                    <a:gd name="T18" fmla="+- 0 -20 -984"/>
                    <a:gd name="T19" fmla="*/ -20 h 96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3062" h="964">
                      <a:moveTo>
                        <a:pt x="0" y="964"/>
                      </a:moveTo>
                      <a:lnTo>
                        <a:pt x="3062" y="964"/>
                      </a:lnTo>
                      <a:lnTo>
                        <a:pt x="3062" y="0"/>
                      </a:lnTo>
                      <a:lnTo>
                        <a:pt x="0" y="0"/>
                      </a:lnTo>
                      <a:lnTo>
                        <a:pt x="0" y="9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Freeform 11">
                  <a:extLst>
                    <a:ext uri="{FF2B5EF4-FFF2-40B4-BE49-F238E27FC236}">
                      <a16:creationId xmlns:a16="http://schemas.microsoft.com/office/drawing/2014/main" id="{FBDCC8F9-5348-4258-A8DF-D370810ACC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8" y="-1292"/>
                  <a:ext cx="269" cy="217"/>
                </a:xfrm>
                <a:custGeom>
                  <a:avLst/>
                  <a:gdLst>
                    <a:gd name="T0" fmla="+- 0 5958 5958"/>
                    <a:gd name="T1" fmla="*/ T0 w 269"/>
                    <a:gd name="T2" fmla="+- 0 -1075 -1292"/>
                    <a:gd name="T3" fmla="*/ -1075 h 217"/>
                    <a:gd name="T4" fmla="+- 0 6227 5958"/>
                    <a:gd name="T5" fmla="*/ T4 w 269"/>
                    <a:gd name="T6" fmla="+- 0 -1075 -1292"/>
                    <a:gd name="T7" fmla="*/ -1075 h 217"/>
                    <a:gd name="T8" fmla="+- 0 6227 5958"/>
                    <a:gd name="T9" fmla="*/ T8 w 269"/>
                    <a:gd name="T10" fmla="+- 0 -1292 -1292"/>
                    <a:gd name="T11" fmla="*/ -1292 h 217"/>
                    <a:gd name="T12" fmla="+- 0 5958 5958"/>
                    <a:gd name="T13" fmla="*/ T12 w 269"/>
                    <a:gd name="T14" fmla="+- 0 -1292 -1292"/>
                    <a:gd name="T15" fmla="*/ -1292 h 217"/>
                    <a:gd name="T16" fmla="+- 0 5958 5958"/>
                    <a:gd name="T17" fmla="*/ T16 w 269"/>
                    <a:gd name="T18" fmla="+- 0 -1075 -1292"/>
                    <a:gd name="T19" fmla="*/ -1075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DB7EA996-521D-4F1A-BE0A-439D0EB0E501}"/>
                  </a:ext>
                </a:extLst>
              </p:cNvPr>
              <p:cNvSpPr/>
              <p:nvPr/>
            </p:nvSpPr>
            <p:spPr>
              <a:xfrm>
                <a:off x="320611" y="1016105"/>
                <a:ext cx="3838018" cy="584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/>
                  <a:t>TEMPAT PENGOLAHAN  </a:t>
                </a:r>
                <a:r>
                  <a:rPr lang="en-US" sz="1600" b="1" i="1" dirty="0"/>
                  <a:t>SAMPAH</a:t>
                </a:r>
              </a:p>
              <a:p>
                <a:pPr algn="ctr"/>
                <a:endParaRPr lang="en-US" sz="1600" b="1" dirty="0"/>
              </a:p>
            </p:txBody>
          </p:sp>
        </p:grpSp>
        <p:sp>
          <p:nvSpPr>
            <p:cNvPr id="94" name="Freeform 3">
              <a:extLst>
                <a:ext uri="{FF2B5EF4-FFF2-40B4-BE49-F238E27FC236}">
                  <a16:creationId xmlns:a16="http://schemas.microsoft.com/office/drawing/2014/main" id="{54EA1711-B8DB-43B8-B9E6-2314B8A0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919" y="1995987"/>
              <a:ext cx="3688525" cy="2207031"/>
            </a:xfrm>
            <a:custGeom>
              <a:avLst/>
              <a:gdLst>
                <a:gd name="T0" fmla="+- 0 3121 3121"/>
                <a:gd name="T1" fmla="*/ T0 w 7880"/>
                <a:gd name="T2" fmla="+- 0 16315 11599"/>
                <a:gd name="T3" fmla="*/ 16315 h 4716"/>
                <a:gd name="T4" fmla="+- 0 11000 3121"/>
                <a:gd name="T5" fmla="*/ T4 w 7880"/>
                <a:gd name="T6" fmla="+- 0 16315 11599"/>
                <a:gd name="T7" fmla="*/ 16315 h 4716"/>
                <a:gd name="T8" fmla="+- 0 11000 3121"/>
                <a:gd name="T9" fmla="*/ T8 w 7880"/>
                <a:gd name="T10" fmla="+- 0 11599 11599"/>
                <a:gd name="T11" fmla="*/ 11599 h 4716"/>
                <a:gd name="T12" fmla="+- 0 3121 3121"/>
                <a:gd name="T13" fmla="*/ T12 w 7880"/>
                <a:gd name="T14" fmla="+- 0 11599 11599"/>
                <a:gd name="T15" fmla="*/ 11599 h 4716"/>
                <a:gd name="T16" fmla="+- 0 3121 3121"/>
                <a:gd name="T17" fmla="*/ T16 w 7880"/>
                <a:gd name="T18" fmla="+- 0 16315 11599"/>
                <a:gd name="T19" fmla="*/ 16315 h 47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880" h="4716">
                  <a:moveTo>
                    <a:pt x="0" y="4716"/>
                  </a:moveTo>
                  <a:lnTo>
                    <a:pt x="7879" y="4716"/>
                  </a:lnTo>
                  <a:lnTo>
                    <a:pt x="7879" y="0"/>
                  </a:lnTo>
                  <a:lnTo>
                    <a:pt x="0" y="0"/>
                  </a:lnTo>
                  <a:lnTo>
                    <a:pt x="0" y="471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3" name="Rectangle 152">
            <a:extLst>
              <a:ext uri="{FF2B5EF4-FFF2-40B4-BE49-F238E27FC236}">
                <a16:creationId xmlns:a16="http://schemas.microsoft.com/office/drawing/2014/main" id="{82D6D402-DED4-4C96-87DB-07A682913650}"/>
              </a:ext>
            </a:extLst>
          </p:cNvPr>
          <p:cNvSpPr/>
          <p:nvPr/>
        </p:nvSpPr>
        <p:spPr>
          <a:xfrm>
            <a:off x="275323" y="6358331"/>
            <a:ext cx="93766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Sumber</a:t>
            </a:r>
            <a:r>
              <a:rPr lang="en-US" sz="1000" dirty="0"/>
              <a:t> : </a:t>
            </a:r>
            <a:r>
              <a:rPr lang="en-US" sz="1000" dirty="0" err="1"/>
              <a:t>Peraturan</a:t>
            </a:r>
            <a:r>
              <a:rPr lang="en-US" sz="1000" dirty="0"/>
              <a:t> Menteri </a:t>
            </a:r>
            <a:r>
              <a:rPr lang="en-US" sz="1000" dirty="0" err="1"/>
              <a:t>Pekerjaan</a:t>
            </a:r>
            <a:r>
              <a:rPr lang="en-US" sz="1000" dirty="0"/>
              <a:t> </a:t>
            </a:r>
            <a:r>
              <a:rPr lang="en-US" sz="1000" dirty="0" err="1"/>
              <a:t>Umum</a:t>
            </a:r>
            <a:r>
              <a:rPr lang="en-US" sz="1000" dirty="0"/>
              <a:t> </a:t>
            </a:r>
            <a:r>
              <a:rPr lang="en-US" sz="1000" dirty="0" err="1"/>
              <a:t>Nomor</a:t>
            </a:r>
            <a:r>
              <a:rPr lang="en-US" sz="1000" dirty="0"/>
              <a:t> 14/PRT/M/2018  </a:t>
            </a:r>
            <a:r>
              <a:rPr lang="en-US" sz="1000" dirty="0" err="1"/>
              <a:t>tentang</a:t>
            </a:r>
            <a:r>
              <a:rPr lang="en-US" sz="1000" dirty="0"/>
              <a:t> </a:t>
            </a:r>
            <a:r>
              <a:rPr lang="en-US" sz="1000" dirty="0" err="1"/>
              <a:t>Pencegahan</a:t>
            </a:r>
            <a:r>
              <a:rPr lang="en-US" sz="1000" dirty="0"/>
              <a:t> dan </a:t>
            </a:r>
            <a:r>
              <a:rPr lang="en-US" sz="1000" dirty="0" err="1"/>
              <a:t>Peningkatan</a:t>
            </a:r>
            <a:r>
              <a:rPr lang="en-US" sz="1000" dirty="0"/>
              <a:t> </a:t>
            </a:r>
            <a:r>
              <a:rPr lang="en-US" sz="1000" dirty="0" err="1"/>
              <a:t>Kualitas</a:t>
            </a:r>
            <a:r>
              <a:rPr lang="en-US" sz="1000" dirty="0"/>
              <a:t> </a:t>
            </a:r>
            <a:r>
              <a:rPr lang="en-US" sz="1000" dirty="0" err="1"/>
              <a:t>Terhadap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</a:t>
            </a:r>
            <a:r>
              <a:rPr lang="en-US" sz="1000" dirty="0" err="1"/>
              <a:t>Kumuh</a:t>
            </a:r>
            <a:r>
              <a:rPr lang="en-US" sz="1000" dirty="0"/>
              <a:t> dan </a:t>
            </a:r>
            <a:r>
              <a:rPr lang="en-US" sz="1000" dirty="0" err="1"/>
              <a:t>Permukiman</a:t>
            </a:r>
            <a:r>
              <a:rPr lang="en-US" sz="1000" dirty="0"/>
              <a:t>  </a:t>
            </a:r>
            <a:br>
              <a:rPr lang="en-US" sz="1000" dirty="0"/>
            </a:br>
            <a:r>
              <a:rPr lang="en-US" sz="1000" dirty="0"/>
              <a:t>                 </a:t>
            </a:r>
            <a:r>
              <a:rPr lang="en-US" sz="1000" dirty="0" err="1"/>
              <a:t>Kumuh</a:t>
            </a:r>
            <a:endParaRPr lang="en-US" sz="10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CC3CB0A-BBA8-4684-84FA-708D05A7D25E}"/>
              </a:ext>
            </a:extLst>
          </p:cNvPr>
          <p:cNvGrpSpPr/>
          <p:nvPr/>
        </p:nvGrpSpPr>
        <p:grpSpPr>
          <a:xfrm>
            <a:off x="400644" y="988415"/>
            <a:ext cx="3840637" cy="2303124"/>
            <a:chOff x="362547" y="957909"/>
            <a:chExt cx="3840637" cy="2303124"/>
          </a:xfrm>
        </p:grpSpPr>
        <p:grpSp>
          <p:nvGrpSpPr>
            <p:cNvPr id="18" name="Group 7">
              <a:extLst>
                <a:ext uri="{FF2B5EF4-FFF2-40B4-BE49-F238E27FC236}">
                  <a16:creationId xmlns:a16="http://schemas.microsoft.com/office/drawing/2014/main" id="{DB22965D-6C64-4856-8C00-F1DE470364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2547" y="1587627"/>
              <a:ext cx="3838019" cy="1673406"/>
              <a:chOff x="4602" y="-4426"/>
              <a:chExt cx="5882" cy="4427"/>
            </a:xfrm>
          </p:grpSpPr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3BE42FC1-B6AE-43A4-86E6-4E10E43C7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-4426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BA2EE9D1-E6BC-4D91-9EF9-B4304CA9A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" y="-984"/>
                <a:ext cx="3062" cy="964"/>
              </a:xfrm>
              <a:custGeom>
                <a:avLst/>
                <a:gdLst>
                  <a:gd name="T0" fmla="+- 0 4748 4748"/>
                  <a:gd name="T1" fmla="*/ T0 w 3062"/>
                  <a:gd name="T2" fmla="+- 0 -20 -984"/>
                  <a:gd name="T3" fmla="*/ -20 h 964"/>
                  <a:gd name="T4" fmla="+- 0 7810 4748"/>
                  <a:gd name="T5" fmla="*/ T4 w 3062"/>
                  <a:gd name="T6" fmla="+- 0 -20 -984"/>
                  <a:gd name="T7" fmla="*/ -20 h 964"/>
                  <a:gd name="T8" fmla="+- 0 7810 4748"/>
                  <a:gd name="T9" fmla="*/ T8 w 3062"/>
                  <a:gd name="T10" fmla="+- 0 -984 -984"/>
                  <a:gd name="T11" fmla="*/ -984 h 964"/>
                  <a:gd name="T12" fmla="+- 0 4748 4748"/>
                  <a:gd name="T13" fmla="*/ T12 w 3062"/>
                  <a:gd name="T14" fmla="+- 0 -984 -984"/>
                  <a:gd name="T15" fmla="*/ -984 h 964"/>
                  <a:gd name="T16" fmla="+- 0 4748 4748"/>
                  <a:gd name="T17" fmla="*/ T16 w 3062"/>
                  <a:gd name="T18" fmla="+- 0 -20 -984"/>
                  <a:gd name="T19" fmla="*/ -20 h 96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3062" h="964">
                    <a:moveTo>
                      <a:pt x="0" y="964"/>
                    </a:moveTo>
                    <a:lnTo>
                      <a:pt x="3062" y="964"/>
                    </a:lnTo>
                    <a:lnTo>
                      <a:pt x="3062" y="0"/>
                    </a:lnTo>
                    <a:lnTo>
                      <a:pt x="0" y="0"/>
                    </a:lnTo>
                    <a:lnTo>
                      <a:pt x="0" y="9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1F4D16E4-3942-4FDF-9C3B-FD3F571D2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3B346CEB-AE03-45CB-92FC-AB27C33FC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5411E6D3-8DD8-40AA-953D-6BE281FB0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F235EFCF-1EA3-4B42-BCEC-57970DB7C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FB5522C-3C01-4AE3-8AB9-89E19471AEFF}"/>
                </a:ext>
              </a:extLst>
            </p:cNvPr>
            <p:cNvGrpSpPr/>
            <p:nvPr/>
          </p:nvGrpSpPr>
          <p:grpSpPr>
            <a:xfrm>
              <a:off x="365166" y="957909"/>
              <a:ext cx="3838018" cy="2083876"/>
              <a:chOff x="365166" y="957909"/>
              <a:chExt cx="3838018" cy="2083876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A32DA5-AB74-46CA-A393-54E39D4D8FAE}"/>
                  </a:ext>
                </a:extLst>
              </p:cNvPr>
              <p:cNvSpPr/>
              <p:nvPr/>
            </p:nvSpPr>
            <p:spPr>
              <a:xfrm>
                <a:off x="365166" y="957909"/>
                <a:ext cx="3838018" cy="584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t-IT" sz="1600" b="1" dirty="0">
                    <a:latin typeface="Arial Narrow" panose="020B0606020202030204" pitchFamily="34" charset="0"/>
                  </a:rPr>
                  <a:t>PRASARANA DAN SARANA PENGOLAHAN SAMPAH</a:t>
                </a:r>
              </a:p>
            </p:txBody>
          </p:sp>
          <p:grpSp>
            <p:nvGrpSpPr>
              <p:cNvPr id="77" name="Group 2">
                <a:extLst>
                  <a:ext uri="{FF2B5EF4-FFF2-40B4-BE49-F238E27FC236}">
                    <a16:creationId xmlns:a16="http://schemas.microsoft.com/office/drawing/2014/main" id="{B45C1336-10A6-4EE8-9F48-F26A1D68FC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9063" y="1668050"/>
                <a:ext cx="2045095" cy="1078465"/>
                <a:chOff x="3978" y="13209"/>
                <a:chExt cx="7177" cy="3785"/>
              </a:xfrm>
            </p:grpSpPr>
            <p:sp>
              <p:nvSpPr>
                <p:cNvPr id="78" name="Freeform 3">
                  <a:extLst>
                    <a:ext uri="{FF2B5EF4-FFF2-40B4-BE49-F238E27FC236}">
                      <a16:creationId xmlns:a16="http://schemas.microsoft.com/office/drawing/2014/main" id="{4FBF4965-D9E7-43C0-9113-A70363626E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5" y="13222"/>
                  <a:ext cx="7162" cy="3765"/>
                </a:xfrm>
                <a:custGeom>
                  <a:avLst/>
                  <a:gdLst>
                    <a:gd name="T0" fmla="+- 0 3985 3985"/>
                    <a:gd name="T1" fmla="*/ T0 w 7162"/>
                    <a:gd name="T2" fmla="+- 0 16986 13222"/>
                    <a:gd name="T3" fmla="*/ 16986 h 3765"/>
                    <a:gd name="T4" fmla="+- 0 11147 3985"/>
                    <a:gd name="T5" fmla="*/ T4 w 7162"/>
                    <a:gd name="T6" fmla="+- 0 16986 13222"/>
                    <a:gd name="T7" fmla="*/ 16986 h 3765"/>
                    <a:gd name="T8" fmla="+- 0 11147 3985"/>
                    <a:gd name="T9" fmla="*/ T8 w 7162"/>
                    <a:gd name="T10" fmla="+- 0 13222 13222"/>
                    <a:gd name="T11" fmla="*/ 13222 h 3765"/>
                    <a:gd name="T12" fmla="+- 0 3985 3985"/>
                    <a:gd name="T13" fmla="*/ T12 w 7162"/>
                    <a:gd name="T14" fmla="+- 0 13222 13222"/>
                    <a:gd name="T15" fmla="*/ 13222 h 3765"/>
                    <a:gd name="T16" fmla="+- 0 3985 3985"/>
                    <a:gd name="T17" fmla="*/ T16 w 7162"/>
                    <a:gd name="T18" fmla="+- 0 16986 13222"/>
                    <a:gd name="T19" fmla="*/ 16986 h 3765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7162" h="3765">
                      <a:moveTo>
                        <a:pt x="0" y="3764"/>
                      </a:moveTo>
                      <a:lnTo>
                        <a:pt x="7162" y="3764"/>
                      </a:lnTo>
                      <a:lnTo>
                        <a:pt x="7162" y="0"/>
                      </a:lnTo>
                      <a:lnTo>
                        <a:pt x="0" y="0"/>
                      </a:lnTo>
                      <a:lnTo>
                        <a:pt x="0" y="3764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pic>
              <p:nvPicPr>
                <p:cNvPr id="79" name="Picture 4">
                  <a:extLst>
                    <a:ext uri="{FF2B5EF4-FFF2-40B4-BE49-F238E27FC236}">
                      <a16:creationId xmlns:a16="http://schemas.microsoft.com/office/drawing/2014/main" id="{8B37AC84-0C90-40B7-8A58-6063E3B5812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19" y="13209"/>
                  <a:ext cx="6996" cy="37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80" name="Group 2">
                <a:extLst>
                  <a:ext uri="{FF2B5EF4-FFF2-40B4-BE49-F238E27FC236}">
                    <a16:creationId xmlns:a16="http://schemas.microsoft.com/office/drawing/2014/main" id="{3C9146C5-FD0E-4C11-9485-84FF208125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76761" y="1648983"/>
                <a:ext cx="1621774" cy="1057125"/>
                <a:chOff x="3935" y="2013"/>
                <a:chExt cx="6685" cy="4357"/>
              </a:xfrm>
            </p:grpSpPr>
            <p:sp>
              <p:nvSpPr>
                <p:cNvPr id="81" name="Freeform 3">
                  <a:extLst>
                    <a:ext uri="{FF2B5EF4-FFF2-40B4-BE49-F238E27FC236}">
                      <a16:creationId xmlns:a16="http://schemas.microsoft.com/office/drawing/2014/main" id="{1E56DD0B-F39C-4265-9C8B-7EAE59B003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2" y="2020"/>
                  <a:ext cx="6670" cy="4342"/>
                </a:xfrm>
                <a:custGeom>
                  <a:avLst/>
                  <a:gdLst>
                    <a:gd name="T0" fmla="+- 0 3942 3942"/>
                    <a:gd name="T1" fmla="*/ T0 w 6670"/>
                    <a:gd name="T2" fmla="+- 0 6362 2020"/>
                    <a:gd name="T3" fmla="*/ 6362 h 4342"/>
                    <a:gd name="T4" fmla="+- 0 10612 3942"/>
                    <a:gd name="T5" fmla="*/ T4 w 6670"/>
                    <a:gd name="T6" fmla="+- 0 6362 2020"/>
                    <a:gd name="T7" fmla="*/ 6362 h 4342"/>
                    <a:gd name="T8" fmla="+- 0 10612 3942"/>
                    <a:gd name="T9" fmla="*/ T8 w 6670"/>
                    <a:gd name="T10" fmla="+- 0 2020 2020"/>
                    <a:gd name="T11" fmla="*/ 2020 h 4342"/>
                    <a:gd name="T12" fmla="+- 0 3942 3942"/>
                    <a:gd name="T13" fmla="*/ T12 w 6670"/>
                    <a:gd name="T14" fmla="+- 0 2020 2020"/>
                    <a:gd name="T15" fmla="*/ 2020 h 4342"/>
                    <a:gd name="T16" fmla="+- 0 3942 3942"/>
                    <a:gd name="T17" fmla="*/ T16 w 6670"/>
                    <a:gd name="T18" fmla="+- 0 6362 2020"/>
                    <a:gd name="T19" fmla="*/ 6362 h 434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6670" h="4342">
                      <a:moveTo>
                        <a:pt x="0" y="4342"/>
                      </a:moveTo>
                      <a:lnTo>
                        <a:pt x="6670" y="4342"/>
                      </a:lnTo>
                      <a:lnTo>
                        <a:pt x="6670" y="0"/>
                      </a:lnTo>
                      <a:lnTo>
                        <a:pt x="0" y="0"/>
                      </a:lnTo>
                      <a:lnTo>
                        <a:pt x="0" y="4342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pic>
              <p:nvPicPr>
                <p:cNvPr id="82" name="Picture 4">
                  <a:extLst>
                    <a:ext uri="{FF2B5EF4-FFF2-40B4-BE49-F238E27FC236}">
                      <a16:creationId xmlns:a16="http://schemas.microsoft.com/office/drawing/2014/main" id="{3CB668B2-FDF6-4FBF-940F-001CF3B43C9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" y="2103"/>
                  <a:ext cx="6653" cy="41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D6DF0FA-A61D-40D3-AB05-377BF733695F}"/>
                  </a:ext>
                </a:extLst>
              </p:cNvPr>
              <p:cNvSpPr/>
              <p:nvPr/>
            </p:nvSpPr>
            <p:spPr>
              <a:xfrm>
                <a:off x="1752493" y="2795564"/>
                <a:ext cx="128112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Arial Narrow" panose="020B0606020202030204" pitchFamily="34" charset="0"/>
                  </a:rPr>
                  <a:t>SARANA PEMILAHAN</a:t>
                </a: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453E746-FFFE-450D-97F6-D873E82F6CCE}"/>
              </a:ext>
            </a:extLst>
          </p:cNvPr>
          <p:cNvGrpSpPr/>
          <p:nvPr/>
        </p:nvGrpSpPr>
        <p:grpSpPr>
          <a:xfrm>
            <a:off x="407445" y="3682150"/>
            <a:ext cx="3846511" cy="2651719"/>
            <a:chOff x="362547" y="3376880"/>
            <a:chExt cx="3846511" cy="2651719"/>
          </a:xfrm>
        </p:grpSpPr>
        <p:grpSp>
          <p:nvGrpSpPr>
            <p:cNvPr id="103" name="Group 7">
              <a:extLst>
                <a:ext uri="{FF2B5EF4-FFF2-40B4-BE49-F238E27FC236}">
                  <a16:creationId xmlns:a16="http://schemas.microsoft.com/office/drawing/2014/main" id="{0D258D4D-3ECF-49AB-AB53-F40B3B2812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1039" y="3786962"/>
              <a:ext cx="3838019" cy="2241637"/>
              <a:chOff x="4602" y="-4426"/>
              <a:chExt cx="5882" cy="4427"/>
            </a:xfrm>
          </p:grpSpPr>
          <p:sp>
            <p:nvSpPr>
              <p:cNvPr id="133" name="Freeform 8">
                <a:extLst>
                  <a:ext uri="{FF2B5EF4-FFF2-40B4-BE49-F238E27FC236}">
                    <a16:creationId xmlns:a16="http://schemas.microsoft.com/office/drawing/2014/main" id="{28C8D5FD-6D0C-4E7F-ACDB-5BA62CAC1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-4426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9">
                <a:extLst>
                  <a:ext uri="{FF2B5EF4-FFF2-40B4-BE49-F238E27FC236}">
                    <a16:creationId xmlns:a16="http://schemas.microsoft.com/office/drawing/2014/main" id="{A99AAE51-77E9-4C36-9223-202AC7E9C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" y="-984"/>
                <a:ext cx="3062" cy="964"/>
              </a:xfrm>
              <a:custGeom>
                <a:avLst/>
                <a:gdLst>
                  <a:gd name="T0" fmla="+- 0 4748 4748"/>
                  <a:gd name="T1" fmla="*/ T0 w 3062"/>
                  <a:gd name="T2" fmla="+- 0 -20 -984"/>
                  <a:gd name="T3" fmla="*/ -20 h 964"/>
                  <a:gd name="T4" fmla="+- 0 7810 4748"/>
                  <a:gd name="T5" fmla="*/ T4 w 3062"/>
                  <a:gd name="T6" fmla="+- 0 -20 -984"/>
                  <a:gd name="T7" fmla="*/ -20 h 964"/>
                  <a:gd name="T8" fmla="+- 0 7810 4748"/>
                  <a:gd name="T9" fmla="*/ T8 w 3062"/>
                  <a:gd name="T10" fmla="+- 0 -984 -984"/>
                  <a:gd name="T11" fmla="*/ -984 h 964"/>
                  <a:gd name="T12" fmla="+- 0 4748 4748"/>
                  <a:gd name="T13" fmla="*/ T12 w 3062"/>
                  <a:gd name="T14" fmla="+- 0 -984 -984"/>
                  <a:gd name="T15" fmla="*/ -984 h 964"/>
                  <a:gd name="T16" fmla="+- 0 4748 4748"/>
                  <a:gd name="T17" fmla="*/ T16 w 3062"/>
                  <a:gd name="T18" fmla="+- 0 -20 -984"/>
                  <a:gd name="T19" fmla="*/ -20 h 96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3062" h="964">
                    <a:moveTo>
                      <a:pt x="0" y="964"/>
                    </a:moveTo>
                    <a:lnTo>
                      <a:pt x="3062" y="964"/>
                    </a:lnTo>
                    <a:lnTo>
                      <a:pt x="3062" y="0"/>
                    </a:lnTo>
                    <a:lnTo>
                      <a:pt x="0" y="0"/>
                    </a:lnTo>
                    <a:lnTo>
                      <a:pt x="0" y="9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0">
                <a:extLst>
                  <a:ext uri="{FF2B5EF4-FFF2-40B4-BE49-F238E27FC236}">
                    <a16:creationId xmlns:a16="http://schemas.microsoft.com/office/drawing/2014/main" id="{ACD22C28-667F-486C-AC26-912F19E51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1">
                <a:extLst>
                  <a:ext uri="{FF2B5EF4-FFF2-40B4-BE49-F238E27FC236}">
                    <a16:creationId xmlns:a16="http://schemas.microsoft.com/office/drawing/2014/main" id="{E54E188A-452A-4089-81A1-300A84080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2">
                <a:extLst>
                  <a:ext uri="{FF2B5EF4-FFF2-40B4-BE49-F238E27FC236}">
                    <a16:creationId xmlns:a16="http://schemas.microsoft.com/office/drawing/2014/main" id="{FEC5CD2D-1D7F-4614-B1DB-84009B1B2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3">
                <a:extLst>
                  <a:ext uri="{FF2B5EF4-FFF2-40B4-BE49-F238E27FC236}">
                    <a16:creationId xmlns:a16="http://schemas.microsoft.com/office/drawing/2014/main" id="{9E7147B1-3945-4DBF-93A3-64F252CF3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F6E4A1D6-A3CD-4129-AB9D-4F3A92EC1AB8}"/>
                </a:ext>
              </a:extLst>
            </p:cNvPr>
            <p:cNvSpPr/>
            <p:nvPr/>
          </p:nvSpPr>
          <p:spPr>
            <a:xfrm>
              <a:off x="362547" y="3376880"/>
              <a:ext cx="3838018" cy="33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it-IT" sz="1600" b="1" dirty="0">
                  <a:latin typeface="Arial Narrow" panose="020B0606020202030204" pitchFamily="34" charset="0"/>
                </a:rPr>
                <a:t>SARANA PENGUMPULAN</a:t>
              </a:r>
            </a:p>
          </p:txBody>
        </p:sp>
      </p:grpSp>
      <p:sp>
        <p:nvSpPr>
          <p:cNvPr id="128" name="Rectangle 127">
            <a:extLst>
              <a:ext uri="{FF2B5EF4-FFF2-40B4-BE49-F238E27FC236}">
                <a16:creationId xmlns:a16="http://schemas.microsoft.com/office/drawing/2014/main" id="{2148E9D9-1F3F-47C4-8DB6-070D56757E34}"/>
              </a:ext>
            </a:extLst>
          </p:cNvPr>
          <p:cNvSpPr/>
          <p:nvPr/>
        </p:nvSpPr>
        <p:spPr>
          <a:xfrm>
            <a:off x="1268617" y="5978179"/>
            <a:ext cx="21739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latin typeface="Arial Narrow" panose="020B0606020202030204" pitchFamily="34" charset="0"/>
              </a:rPr>
              <a:t>TEMPAT PENAMPUNGAN SEMENTARA</a:t>
            </a:r>
          </a:p>
        </p:txBody>
      </p:sp>
      <p:pic>
        <p:nvPicPr>
          <p:cNvPr id="140" name="Picture 13">
            <a:extLst>
              <a:ext uri="{FF2B5EF4-FFF2-40B4-BE49-F238E27FC236}">
                <a16:creationId xmlns:a16="http://schemas.microsoft.com/office/drawing/2014/main" id="{643FF7C9-841E-4D58-8F56-AD0D8064D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75" y="4218031"/>
            <a:ext cx="2850468" cy="164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7E40435-24AE-43CF-BF6D-57BB8B255855}"/>
              </a:ext>
            </a:extLst>
          </p:cNvPr>
          <p:cNvGrpSpPr/>
          <p:nvPr/>
        </p:nvGrpSpPr>
        <p:grpSpPr>
          <a:xfrm>
            <a:off x="4640447" y="1613321"/>
            <a:ext cx="4128736" cy="1685270"/>
            <a:chOff x="4640447" y="1613321"/>
            <a:chExt cx="4128736" cy="1685270"/>
          </a:xfrm>
        </p:grpSpPr>
        <p:pic>
          <p:nvPicPr>
            <p:cNvPr id="141" name="Picture 4">
              <a:extLst>
                <a:ext uri="{FF2B5EF4-FFF2-40B4-BE49-F238E27FC236}">
                  <a16:creationId xmlns:a16="http://schemas.microsoft.com/office/drawing/2014/main" id="{6CA6CC69-896A-4426-A039-3B94C1AA5C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0447" y="1613321"/>
              <a:ext cx="2286455" cy="1543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99694D41-28CC-4C5C-876B-0C8B5ACDDC55}"/>
                </a:ext>
              </a:extLst>
            </p:cNvPr>
            <p:cNvSpPr txBox="1"/>
            <p:nvPr/>
          </p:nvSpPr>
          <p:spPr>
            <a:xfrm>
              <a:off x="7068076" y="1768083"/>
              <a:ext cx="1701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err="1">
                  <a:latin typeface="Arial Narrow" panose="020B0606020202030204" pitchFamily="34" charset="0"/>
                </a:rPr>
                <a:t>Keterangan</a:t>
              </a:r>
              <a:r>
                <a:rPr lang="en-US" sz="900" b="1" dirty="0">
                  <a:latin typeface="Arial Narrow" panose="020B0606020202030204" pitchFamily="34" charset="0"/>
                </a:rPr>
                <a:t>:</a:t>
              </a: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A - C : </a:t>
              </a:r>
              <a:r>
                <a:rPr lang="en-US" sz="900" b="1" dirty="0" err="1">
                  <a:latin typeface="Arial Narrow" panose="020B0606020202030204" pitchFamily="34" charset="0"/>
                </a:rPr>
                <a:t>Tempat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pemilahan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sampah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D. </a:t>
              </a:r>
              <a:r>
                <a:rPr lang="en-US" sz="900" b="1" dirty="0" err="1">
                  <a:latin typeface="Arial Narrow" panose="020B0606020202030204" pitchFamily="34" charset="0"/>
                </a:rPr>
                <a:t>Tempat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pengkomposan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E. </a:t>
              </a:r>
              <a:r>
                <a:rPr lang="en-US" sz="900" b="1" dirty="0" err="1">
                  <a:latin typeface="Arial Narrow" panose="020B0606020202030204" pitchFamily="34" charset="0"/>
                </a:rPr>
                <a:t>Gudang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bahan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daur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ulang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F. </a:t>
              </a:r>
              <a:r>
                <a:rPr lang="en-US" sz="900" b="1" dirty="0" err="1">
                  <a:latin typeface="Arial Narrow" panose="020B0606020202030204" pitchFamily="34" charset="0"/>
                </a:rPr>
                <a:t>Parkir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G. </a:t>
              </a:r>
              <a:r>
                <a:rPr lang="en-US" sz="900" b="1" dirty="0" err="1">
                  <a:latin typeface="Arial Narrow" panose="020B0606020202030204" pitchFamily="34" charset="0"/>
                </a:rPr>
                <a:t>Ruang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kantor</a:t>
              </a:r>
              <a:endParaRPr lang="en-US" sz="900" b="1" dirty="0">
                <a:latin typeface="Arial Narrow" panose="020B060602020203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B0181E5-1B81-4BAA-9BC4-E20CF05E576D}"/>
                </a:ext>
              </a:extLst>
            </p:cNvPr>
            <p:cNvSpPr/>
            <p:nvPr/>
          </p:nvSpPr>
          <p:spPr>
            <a:xfrm>
              <a:off x="4776276" y="2929259"/>
              <a:ext cx="148080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b="1" dirty="0">
                  <a:latin typeface="Arial Narrow" panose="020B0606020202030204" pitchFamily="34" charset="0"/>
                </a:rPr>
                <a:t>PRINSIP 3R  </a:t>
              </a:r>
            </a:p>
            <a:p>
              <a:pPr algn="ctr"/>
              <a:r>
                <a:rPr lang="en-US" sz="900" b="1" dirty="0">
                  <a:latin typeface="Arial Narrow" panose="020B0606020202030204" pitchFamily="34" charset="0"/>
                </a:rPr>
                <a:t>(TPS 3R)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87E3C23-5358-4687-BB11-70ACB7FE10A9}"/>
              </a:ext>
            </a:extLst>
          </p:cNvPr>
          <p:cNvSpPr/>
          <p:nvPr/>
        </p:nvSpPr>
        <p:spPr>
          <a:xfrm>
            <a:off x="6257085" y="4150320"/>
            <a:ext cx="784733" cy="496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B470F17-73BA-4771-9D4C-0BC4BA361149}"/>
              </a:ext>
            </a:extLst>
          </p:cNvPr>
          <p:cNvGrpSpPr/>
          <p:nvPr/>
        </p:nvGrpSpPr>
        <p:grpSpPr>
          <a:xfrm>
            <a:off x="4733505" y="4560391"/>
            <a:ext cx="4788730" cy="1749016"/>
            <a:chOff x="4809115" y="3328328"/>
            <a:chExt cx="4788730" cy="1749016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AF5BFB6F-49DA-4187-8567-E38961B12690}"/>
                </a:ext>
              </a:extLst>
            </p:cNvPr>
            <p:cNvGrpSpPr/>
            <p:nvPr/>
          </p:nvGrpSpPr>
          <p:grpSpPr>
            <a:xfrm>
              <a:off x="4809115" y="3350571"/>
              <a:ext cx="3990250" cy="1726773"/>
              <a:chOff x="4776276" y="1571818"/>
              <a:chExt cx="3990250" cy="1726773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F0DA28BC-DB9A-4548-A94F-8A7D3241C62F}"/>
                  </a:ext>
                </a:extLst>
              </p:cNvPr>
              <p:cNvSpPr txBox="1"/>
              <p:nvPr/>
            </p:nvSpPr>
            <p:spPr>
              <a:xfrm>
                <a:off x="7065419" y="1571818"/>
                <a:ext cx="170110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err="1">
                    <a:latin typeface="Arial Narrow" panose="020B0606020202030204" pitchFamily="34" charset="0"/>
                  </a:rPr>
                  <a:t>Keterangan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:</a:t>
                </a: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A - C :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Tempat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pemilahan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sampah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D.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Tempat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pengkomposan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E. Gudang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bahan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daur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ulang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F.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Tempat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pengeringan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sampah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G.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Ruang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instalasi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biogas</a:t>
                </a: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H.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Ruang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kantor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I.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Ruang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parkir</a:t>
                </a:r>
                <a:endParaRPr lang="en-US" sz="900" b="1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6" name="Rectangle 145">
                <a:extLst>
                  <a:ext uri="{FF2B5EF4-FFF2-40B4-BE49-F238E27FC236}">
                    <a16:creationId xmlns:a16="http://schemas.microsoft.com/office/drawing/2014/main" id="{86810A9F-21F0-4CCF-97D0-16EF70E6769F}"/>
                  </a:ext>
                </a:extLst>
              </p:cNvPr>
              <p:cNvSpPr/>
              <p:nvPr/>
            </p:nvSpPr>
            <p:spPr>
              <a:xfrm>
                <a:off x="4776276" y="2929259"/>
                <a:ext cx="148080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 b="1" dirty="0">
                    <a:latin typeface="Arial Narrow" panose="020B0606020202030204" pitchFamily="34" charset="0"/>
                  </a:rPr>
                  <a:t>STASIUN PERALIHAN ANTARA (SPA)*</a:t>
                </a:r>
              </a:p>
            </p:txBody>
          </p:sp>
        </p:grpSp>
        <p:pic>
          <p:nvPicPr>
            <p:cNvPr id="147" name="Picture 8">
              <a:extLst>
                <a:ext uri="{FF2B5EF4-FFF2-40B4-BE49-F238E27FC236}">
                  <a16:creationId xmlns:a16="http://schemas.microsoft.com/office/drawing/2014/main" id="{2041B8C4-9A03-4DA0-A2AA-9B5CC727DF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2613" y="3328328"/>
              <a:ext cx="2119572" cy="1318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474126A4-0A36-4AD2-973F-380B63AA09F8}"/>
                </a:ext>
              </a:extLst>
            </p:cNvPr>
            <p:cNvSpPr txBox="1"/>
            <p:nvPr/>
          </p:nvSpPr>
          <p:spPr>
            <a:xfrm>
              <a:off x="6280911" y="4706599"/>
              <a:ext cx="3316934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*= </a:t>
              </a:r>
              <a:r>
                <a:rPr lang="en-US" sz="900" dirty="0" err="1"/>
                <a:t>jika</a:t>
              </a:r>
              <a:r>
                <a:rPr lang="en-US" sz="900" dirty="0"/>
                <a:t> </a:t>
              </a:r>
              <a:r>
                <a:rPr lang="en-US" sz="900" dirty="0" err="1"/>
                <a:t>lokasi</a:t>
              </a:r>
              <a:r>
                <a:rPr lang="en-US" sz="900" dirty="0"/>
                <a:t> TPA </a:t>
              </a:r>
              <a:r>
                <a:rPr lang="en-US" sz="900" dirty="0" err="1"/>
                <a:t>jauhnya</a:t>
              </a:r>
              <a:r>
                <a:rPr lang="en-US" sz="900" dirty="0"/>
                <a:t> </a:t>
              </a:r>
              <a:r>
                <a:rPr lang="en-US" sz="900" dirty="0" err="1"/>
                <a:t>lebih</a:t>
              </a:r>
              <a:r>
                <a:rPr lang="en-US" sz="900" dirty="0"/>
                <a:t> </a:t>
              </a:r>
              <a:r>
                <a:rPr lang="en-US" sz="900" dirty="0" err="1"/>
                <a:t>dari</a:t>
              </a:r>
              <a:r>
                <a:rPr lang="en-US" sz="900" dirty="0"/>
                <a:t> 25 km </a:t>
              </a:r>
              <a:r>
                <a:rPr lang="en-US" sz="900" dirty="0" err="1"/>
                <a:t>dari</a:t>
              </a:r>
              <a:r>
                <a:rPr lang="en-US" sz="900" dirty="0"/>
                <a:t> </a:t>
              </a:r>
              <a:r>
                <a:rPr lang="en-US" sz="900" dirty="0" err="1"/>
                <a:t>pusat</a:t>
              </a:r>
              <a:r>
                <a:rPr lang="en-US" sz="900" dirty="0"/>
                <a:t> </a:t>
              </a:r>
              <a:r>
                <a:rPr lang="en-US" sz="900" dirty="0" err="1"/>
                <a:t>permukiman</a:t>
              </a:r>
              <a:r>
                <a:rPr lang="en-US" sz="900" dirty="0"/>
                <a:t>.</a:t>
              </a:r>
            </a:p>
          </p:txBody>
        </p:sp>
      </p:grpSp>
      <p:grpSp>
        <p:nvGrpSpPr>
          <p:cNvPr id="149" name="Group 2">
            <a:extLst>
              <a:ext uri="{FF2B5EF4-FFF2-40B4-BE49-F238E27FC236}">
                <a16:creationId xmlns:a16="http://schemas.microsoft.com/office/drawing/2014/main" id="{75218892-BB76-4235-B1FB-71FC8F049538}"/>
              </a:ext>
            </a:extLst>
          </p:cNvPr>
          <p:cNvGrpSpPr>
            <a:grpSpLocks/>
          </p:cNvGrpSpPr>
          <p:nvPr/>
        </p:nvGrpSpPr>
        <p:grpSpPr bwMode="auto">
          <a:xfrm>
            <a:off x="5101321" y="3161419"/>
            <a:ext cx="2119571" cy="1325795"/>
            <a:chOff x="4076" y="12909"/>
            <a:chExt cx="6151" cy="3986"/>
          </a:xfrm>
        </p:grpSpPr>
        <p:sp>
          <p:nvSpPr>
            <p:cNvPr id="150" name="Freeform 3">
              <a:extLst>
                <a:ext uri="{FF2B5EF4-FFF2-40B4-BE49-F238E27FC236}">
                  <a16:creationId xmlns:a16="http://schemas.microsoft.com/office/drawing/2014/main" id="{FCB4F991-8BF9-4EAA-9C8E-83E2ED33C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6" y="12909"/>
              <a:ext cx="6151" cy="3986"/>
            </a:xfrm>
            <a:custGeom>
              <a:avLst/>
              <a:gdLst>
                <a:gd name="T0" fmla="+- 0 4076 4076"/>
                <a:gd name="T1" fmla="*/ T0 w 6151"/>
                <a:gd name="T2" fmla="+- 0 16895 12909"/>
                <a:gd name="T3" fmla="*/ 16895 h 3986"/>
                <a:gd name="T4" fmla="+- 0 10227 4076"/>
                <a:gd name="T5" fmla="*/ T4 w 6151"/>
                <a:gd name="T6" fmla="+- 0 16895 12909"/>
                <a:gd name="T7" fmla="*/ 16895 h 3986"/>
                <a:gd name="T8" fmla="+- 0 10227 4076"/>
                <a:gd name="T9" fmla="*/ T8 w 6151"/>
                <a:gd name="T10" fmla="+- 0 12909 12909"/>
                <a:gd name="T11" fmla="*/ 12909 h 3986"/>
                <a:gd name="T12" fmla="+- 0 4076 4076"/>
                <a:gd name="T13" fmla="*/ T12 w 6151"/>
                <a:gd name="T14" fmla="+- 0 12909 12909"/>
                <a:gd name="T15" fmla="*/ 12909 h 3986"/>
                <a:gd name="T16" fmla="+- 0 4076 4076"/>
                <a:gd name="T17" fmla="*/ T16 w 6151"/>
                <a:gd name="T18" fmla="+- 0 16895 12909"/>
                <a:gd name="T19" fmla="*/ 16895 h 398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151" h="3986">
                  <a:moveTo>
                    <a:pt x="0" y="3986"/>
                  </a:moveTo>
                  <a:lnTo>
                    <a:pt x="6151" y="3986"/>
                  </a:lnTo>
                  <a:lnTo>
                    <a:pt x="6151" y="0"/>
                  </a:lnTo>
                  <a:lnTo>
                    <a:pt x="0" y="0"/>
                  </a:lnTo>
                  <a:lnTo>
                    <a:pt x="0" y="398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1" name="Picture 4">
              <a:extLst>
                <a:ext uri="{FF2B5EF4-FFF2-40B4-BE49-F238E27FC236}">
                  <a16:creationId xmlns:a16="http://schemas.microsoft.com/office/drawing/2014/main" id="{C8C8C1C9-3C2C-4CAD-864D-1F30B60763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8" y="12997"/>
              <a:ext cx="5747" cy="3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4" name="TextBox 153">
            <a:extLst>
              <a:ext uri="{FF2B5EF4-FFF2-40B4-BE49-F238E27FC236}">
                <a16:creationId xmlns:a16="http://schemas.microsoft.com/office/drawing/2014/main" id="{4B20B43E-3164-4CA9-BCCF-5EA25E4499B8}"/>
              </a:ext>
            </a:extLst>
          </p:cNvPr>
          <p:cNvSpPr txBox="1"/>
          <p:nvPr/>
        </p:nvSpPr>
        <p:spPr>
          <a:xfrm>
            <a:off x="7560643" y="3123030"/>
            <a:ext cx="1701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err="1">
                <a:latin typeface="Arial Narrow" panose="020B0606020202030204" pitchFamily="34" charset="0"/>
              </a:rPr>
              <a:t>Keterangan</a:t>
            </a:r>
            <a:r>
              <a:rPr lang="en-US" sz="900" b="1" dirty="0">
                <a:latin typeface="Arial Narrow" panose="020B0606020202030204" pitchFamily="34" charset="0"/>
              </a:rPr>
              <a:t>:</a:t>
            </a:r>
          </a:p>
          <a:p>
            <a:r>
              <a:rPr lang="en-US" sz="900" b="1" dirty="0">
                <a:latin typeface="Arial Narrow" panose="020B0606020202030204" pitchFamily="34" charset="0"/>
              </a:rPr>
              <a:t>A - C : </a:t>
            </a:r>
            <a:r>
              <a:rPr lang="en-US" sz="900" b="1" dirty="0" err="1">
                <a:latin typeface="Arial Narrow" panose="020B0606020202030204" pitchFamily="34" charset="0"/>
              </a:rPr>
              <a:t>Tempat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pemilahan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sampah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D. </a:t>
            </a:r>
            <a:r>
              <a:rPr lang="en-US" sz="900" b="1" dirty="0" err="1">
                <a:latin typeface="Arial Narrow" panose="020B0606020202030204" pitchFamily="34" charset="0"/>
              </a:rPr>
              <a:t>Tempat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pengkomposan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E. Gudang </a:t>
            </a:r>
            <a:r>
              <a:rPr lang="en-US" sz="900" b="1" dirty="0" err="1">
                <a:latin typeface="Arial Narrow" panose="020B0606020202030204" pitchFamily="34" charset="0"/>
              </a:rPr>
              <a:t>bahan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daur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ulang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F. </a:t>
            </a:r>
            <a:r>
              <a:rPr lang="en-US" sz="900" b="1" dirty="0" err="1">
                <a:latin typeface="Arial Narrow" panose="020B0606020202030204" pitchFamily="34" charset="0"/>
              </a:rPr>
              <a:t>Tempat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pengeringan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sampah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G. </a:t>
            </a:r>
            <a:r>
              <a:rPr lang="en-US" sz="900" b="1" dirty="0" err="1">
                <a:latin typeface="Arial Narrow" panose="020B0606020202030204" pitchFamily="34" charset="0"/>
              </a:rPr>
              <a:t>Ruang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instalasi</a:t>
            </a:r>
            <a:r>
              <a:rPr lang="en-US" sz="900" b="1" dirty="0">
                <a:latin typeface="Arial Narrow" panose="020B0606020202030204" pitchFamily="34" charset="0"/>
              </a:rPr>
              <a:t> biogas</a:t>
            </a:r>
          </a:p>
          <a:p>
            <a:r>
              <a:rPr lang="en-US" sz="900" b="1" dirty="0">
                <a:latin typeface="Arial Narrow" panose="020B0606020202030204" pitchFamily="34" charset="0"/>
              </a:rPr>
              <a:t>H. </a:t>
            </a:r>
            <a:r>
              <a:rPr lang="en-US" sz="900" b="1" dirty="0" err="1">
                <a:latin typeface="Arial Narrow" panose="020B0606020202030204" pitchFamily="34" charset="0"/>
              </a:rPr>
              <a:t>Ruang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kantor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I. </a:t>
            </a:r>
            <a:r>
              <a:rPr lang="en-US" sz="900" b="1" dirty="0" err="1">
                <a:latin typeface="Arial Narrow" panose="020B0606020202030204" pitchFamily="34" charset="0"/>
              </a:rPr>
              <a:t>Ruang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parkir</a:t>
            </a:r>
            <a:endParaRPr lang="en-US" sz="900" b="1" dirty="0">
              <a:latin typeface="Arial Narrow" panose="020B0606020202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636475-9A17-4176-BDC0-4E586BFEB5CC}"/>
              </a:ext>
            </a:extLst>
          </p:cNvPr>
          <p:cNvSpPr/>
          <p:nvPr/>
        </p:nvSpPr>
        <p:spPr>
          <a:xfrm>
            <a:off x="5042224" y="4073583"/>
            <a:ext cx="1451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TEMPAT PENGOLAHAN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SAMPAH TERPADU (TPST)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2ECA8C49-271E-4488-82CC-2459E2E2B2D9}"/>
              </a:ext>
            </a:extLst>
          </p:cNvPr>
          <p:cNvGrpSpPr/>
          <p:nvPr/>
        </p:nvGrpSpPr>
        <p:grpSpPr>
          <a:xfrm>
            <a:off x="105900" y="51222"/>
            <a:ext cx="8202078" cy="828963"/>
            <a:chOff x="90519" y="78228"/>
            <a:chExt cx="8202078" cy="828963"/>
          </a:xfrm>
        </p:grpSpPr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82061160-A30C-4281-90E1-6DF1E6AC3C31}"/>
                </a:ext>
              </a:extLst>
            </p:cNvPr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159" name="Round Same Side Corner Rectangle 17">
                <a:extLst>
                  <a:ext uri="{FF2B5EF4-FFF2-40B4-BE49-F238E27FC236}">
                    <a16:creationId xmlns:a16="http://schemas.microsoft.com/office/drawing/2014/main" id="{4033F804-BEE9-4F25-9EAD-EF3BE92B41CA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60" name="Round Same Side Corner Rectangle 17">
                <a:extLst>
                  <a:ext uri="{FF2B5EF4-FFF2-40B4-BE49-F238E27FC236}">
                    <a16:creationId xmlns:a16="http://schemas.microsoft.com/office/drawing/2014/main" id="{DDC73F92-F38E-44BF-98ED-D580D67B6A1C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158" name="TextBox 20">
              <a:extLst>
                <a:ext uri="{FF2B5EF4-FFF2-40B4-BE49-F238E27FC236}">
                  <a16:creationId xmlns:a16="http://schemas.microsoft.com/office/drawing/2014/main" id="{52EAB19F-9455-4A02-983C-F548A6C810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PENGELOLAAN AIR LIMBAH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41782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3">
            <a:extLst>
              <a:ext uri="{FF2B5EF4-FFF2-40B4-BE49-F238E27FC236}">
                <a16:creationId xmlns:a16="http://schemas.microsoft.com/office/drawing/2014/main" id="{90FA80CB-E4EF-4BDC-963F-CC5A9E32EDB1}"/>
              </a:ext>
            </a:extLst>
          </p:cNvPr>
          <p:cNvSpPr>
            <a:spLocks/>
          </p:cNvSpPr>
          <p:nvPr/>
        </p:nvSpPr>
        <p:spPr bwMode="auto">
          <a:xfrm>
            <a:off x="7353445" y="1759365"/>
            <a:ext cx="2409779" cy="1318723"/>
          </a:xfrm>
          <a:custGeom>
            <a:avLst/>
            <a:gdLst>
              <a:gd name="T0" fmla="+- 0 4426 4426"/>
              <a:gd name="T1" fmla="*/ T0 w 6881"/>
              <a:gd name="T2" fmla="+- 0 5651 1887"/>
              <a:gd name="T3" fmla="*/ 5651 h 3765"/>
              <a:gd name="T4" fmla="+- 0 11307 4426"/>
              <a:gd name="T5" fmla="*/ T4 w 6881"/>
              <a:gd name="T6" fmla="+- 0 5651 1887"/>
              <a:gd name="T7" fmla="*/ 5651 h 3765"/>
              <a:gd name="T8" fmla="+- 0 11307 4426"/>
              <a:gd name="T9" fmla="*/ T8 w 6881"/>
              <a:gd name="T10" fmla="+- 0 1887 1887"/>
              <a:gd name="T11" fmla="*/ 1887 h 3765"/>
              <a:gd name="T12" fmla="+- 0 4426 4426"/>
              <a:gd name="T13" fmla="*/ T12 w 6881"/>
              <a:gd name="T14" fmla="+- 0 1887 1887"/>
              <a:gd name="T15" fmla="*/ 1887 h 3765"/>
              <a:gd name="T16" fmla="+- 0 4426 4426"/>
              <a:gd name="T17" fmla="*/ T16 w 6881"/>
              <a:gd name="T18" fmla="+- 0 5651 1887"/>
              <a:gd name="T19" fmla="*/ 5651 h 3765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6881" h="3765">
                <a:moveTo>
                  <a:pt x="0" y="3764"/>
                </a:moveTo>
                <a:lnTo>
                  <a:pt x="6881" y="3764"/>
                </a:lnTo>
                <a:lnTo>
                  <a:pt x="6881" y="0"/>
                </a:lnTo>
                <a:lnTo>
                  <a:pt x="0" y="0"/>
                </a:lnTo>
                <a:lnTo>
                  <a:pt x="0" y="3764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A24E6002-8397-4426-8FD2-48FD6195F155}"/>
              </a:ext>
            </a:extLst>
          </p:cNvPr>
          <p:cNvSpPr>
            <a:spLocks/>
          </p:cNvSpPr>
          <p:nvPr/>
        </p:nvSpPr>
        <p:spPr bwMode="auto">
          <a:xfrm>
            <a:off x="492474" y="1937791"/>
            <a:ext cx="3688525" cy="2207031"/>
          </a:xfrm>
          <a:custGeom>
            <a:avLst/>
            <a:gdLst>
              <a:gd name="T0" fmla="+- 0 3121 3121"/>
              <a:gd name="T1" fmla="*/ T0 w 7880"/>
              <a:gd name="T2" fmla="+- 0 16315 11599"/>
              <a:gd name="T3" fmla="*/ 16315 h 4716"/>
              <a:gd name="T4" fmla="+- 0 11000 3121"/>
              <a:gd name="T5" fmla="*/ T4 w 7880"/>
              <a:gd name="T6" fmla="+- 0 16315 11599"/>
              <a:gd name="T7" fmla="*/ 16315 h 4716"/>
              <a:gd name="T8" fmla="+- 0 11000 3121"/>
              <a:gd name="T9" fmla="*/ T8 w 7880"/>
              <a:gd name="T10" fmla="+- 0 11599 11599"/>
              <a:gd name="T11" fmla="*/ 11599 h 4716"/>
              <a:gd name="T12" fmla="+- 0 3121 3121"/>
              <a:gd name="T13" fmla="*/ T12 w 7880"/>
              <a:gd name="T14" fmla="+- 0 11599 11599"/>
              <a:gd name="T15" fmla="*/ 11599 h 4716"/>
              <a:gd name="T16" fmla="+- 0 3121 3121"/>
              <a:gd name="T17" fmla="*/ T16 w 7880"/>
              <a:gd name="T18" fmla="+- 0 16315 11599"/>
              <a:gd name="T19" fmla="*/ 16315 h 47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7880" h="4716">
                <a:moveTo>
                  <a:pt x="0" y="4716"/>
                </a:moveTo>
                <a:lnTo>
                  <a:pt x="7879" y="4716"/>
                </a:lnTo>
                <a:lnTo>
                  <a:pt x="7879" y="0"/>
                </a:lnTo>
                <a:lnTo>
                  <a:pt x="0" y="0"/>
                </a:lnTo>
                <a:lnTo>
                  <a:pt x="0" y="4716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6" name="Group 21">
            <a:extLst>
              <a:ext uri="{FF2B5EF4-FFF2-40B4-BE49-F238E27FC236}">
                <a16:creationId xmlns:a16="http://schemas.microsoft.com/office/drawing/2014/main" id="{B82CE9CA-23C1-4938-B1F2-7E0705142F0B}"/>
              </a:ext>
            </a:extLst>
          </p:cNvPr>
          <p:cNvGrpSpPr>
            <a:grpSpLocks/>
          </p:cNvGrpSpPr>
          <p:nvPr/>
        </p:nvGrpSpPr>
        <p:grpSpPr bwMode="auto">
          <a:xfrm>
            <a:off x="6023732" y="5313581"/>
            <a:ext cx="1046501" cy="876539"/>
            <a:chOff x="4949" y="-2971"/>
            <a:chExt cx="5188" cy="4345"/>
          </a:xfrm>
        </p:grpSpPr>
        <p:sp>
          <p:nvSpPr>
            <p:cNvPr id="107" name="Freeform 22">
              <a:extLst>
                <a:ext uri="{FF2B5EF4-FFF2-40B4-BE49-F238E27FC236}">
                  <a16:creationId xmlns:a16="http://schemas.microsoft.com/office/drawing/2014/main" id="{673BEDDB-753D-4D41-A2B7-0AEE42137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6" y="-2963"/>
              <a:ext cx="5173" cy="4330"/>
            </a:xfrm>
            <a:custGeom>
              <a:avLst/>
              <a:gdLst>
                <a:gd name="T0" fmla="+- 0 4956 4956"/>
                <a:gd name="T1" fmla="*/ T0 w 5173"/>
                <a:gd name="T2" fmla="+- 0 1367 -2963"/>
                <a:gd name="T3" fmla="*/ 1367 h 4330"/>
                <a:gd name="T4" fmla="+- 0 10129 4956"/>
                <a:gd name="T5" fmla="*/ T4 w 5173"/>
                <a:gd name="T6" fmla="+- 0 1367 -2963"/>
                <a:gd name="T7" fmla="*/ 1367 h 4330"/>
                <a:gd name="T8" fmla="+- 0 10129 4956"/>
                <a:gd name="T9" fmla="*/ T8 w 5173"/>
                <a:gd name="T10" fmla="+- 0 -2963 -2963"/>
                <a:gd name="T11" fmla="*/ -2963 h 4330"/>
                <a:gd name="T12" fmla="+- 0 4956 4956"/>
                <a:gd name="T13" fmla="*/ T12 w 5173"/>
                <a:gd name="T14" fmla="+- 0 -2963 -2963"/>
                <a:gd name="T15" fmla="*/ -2963 h 4330"/>
                <a:gd name="T16" fmla="+- 0 4956 4956"/>
                <a:gd name="T17" fmla="*/ T16 w 5173"/>
                <a:gd name="T18" fmla="+- 0 1367 -2963"/>
                <a:gd name="T19" fmla="*/ 1367 h 433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5173" h="4330">
                  <a:moveTo>
                    <a:pt x="0" y="4330"/>
                  </a:moveTo>
                  <a:lnTo>
                    <a:pt x="5173" y="4330"/>
                  </a:lnTo>
                  <a:lnTo>
                    <a:pt x="5173" y="0"/>
                  </a:lnTo>
                  <a:lnTo>
                    <a:pt x="0" y="0"/>
                  </a:lnTo>
                  <a:lnTo>
                    <a:pt x="0" y="433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2071" name="Picture 23">
              <a:extLst>
                <a:ext uri="{FF2B5EF4-FFF2-40B4-BE49-F238E27FC236}">
                  <a16:creationId xmlns:a16="http://schemas.microsoft.com/office/drawing/2014/main" id="{FD174D9D-A1C5-486A-9048-522721EB88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1" y="-2893"/>
              <a:ext cx="5001" cy="3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" name="Freeform 24">
              <a:extLst>
                <a:ext uri="{FF2B5EF4-FFF2-40B4-BE49-F238E27FC236}">
                  <a16:creationId xmlns:a16="http://schemas.microsoft.com/office/drawing/2014/main" id="{07686104-C88D-4B50-8DF1-E7E0347C9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0" y="-16"/>
              <a:ext cx="2056" cy="1376"/>
            </a:xfrm>
            <a:custGeom>
              <a:avLst/>
              <a:gdLst>
                <a:gd name="T0" fmla="+- 0 5020 5020"/>
                <a:gd name="T1" fmla="*/ T0 w 2056"/>
                <a:gd name="T2" fmla="+- 0 1360 -16"/>
                <a:gd name="T3" fmla="*/ 1360 h 1376"/>
                <a:gd name="T4" fmla="+- 0 7076 5020"/>
                <a:gd name="T5" fmla="*/ T4 w 2056"/>
                <a:gd name="T6" fmla="+- 0 1360 -16"/>
                <a:gd name="T7" fmla="*/ 1360 h 1376"/>
                <a:gd name="T8" fmla="+- 0 7076 5020"/>
                <a:gd name="T9" fmla="*/ T8 w 2056"/>
                <a:gd name="T10" fmla="+- 0 -16 -16"/>
                <a:gd name="T11" fmla="*/ -16 h 1376"/>
                <a:gd name="T12" fmla="+- 0 5020 5020"/>
                <a:gd name="T13" fmla="*/ T12 w 2056"/>
                <a:gd name="T14" fmla="+- 0 -16 -16"/>
                <a:gd name="T15" fmla="*/ -16 h 1376"/>
                <a:gd name="T16" fmla="+- 0 5020 5020"/>
                <a:gd name="T17" fmla="*/ T16 w 2056"/>
                <a:gd name="T18" fmla="+- 0 1360 -16"/>
                <a:gd name="T19" fmla="*/ 1360 h 137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056" h="1376">
                  <a:moveTo>
                    <a:pt x="0" y="1376"/>
                  </a:moveTo>
                  <a:lnTo>
                    <a:pt x="2056" y="1376"/>
                  </a:lnTo>
                  <a:lnTo>
                    <a:pt x="2056" y="0"/>
                  </a:lnTo>
                  <a:lnTo>
                    <a:pt x="0" y="0"/>
                  </a:lnTo>
                  <a:lnTo>
                    <a:pt x="0" y="13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A5A3D4E-E279-4D9C-9E3C-395AAAF92CE4}"/>
              </a:ext>
            </a:extLst>
          </p:cNvPr>
          <p:cNvGrpSpPr/>
          <p:nvPr/>
        </p:nvGrpSpPr>
        <p:grpSpPr>
          <a:xfrm>
            <a:off x="4536411" y="955601"/>
            <a:ext cx="5186223" cy="5344946"/>
            <a:chOff x="317992" y="1016105"/>
            <a:chExt cx="3840637" cy="5344946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7359A105-13DC-4874-927F-2B1567CCB596}"/>
                </a:ext>
              </a:extLst>
            </p:cNvPr>
            <p:cNvGrpSpPr/>
            <p:nvPr/>
          </p:nvGrpSpPr>
          <p:grpSpPr>
            <a:xfrm>
              <a:off x="317992" y="1016105"/>
              <a:ext cx="3840637" cy="5344946"/>
              <a:chOff x="317992" y="1016105"/>
              <a:chExt cx="3840637" cy="5344946"/>
            </a:xfrm>
          </p:grpSpPr>
          <p:grpSp>
            <p:nvGrpSpPr>
              <p:cNvPr id="96" name="Group 7">
                <a:extLst>
                  <a:ext uri="{FF2B5EF4-FFF2-40B4-BE49-F238E27FC236}">
                    <a16:creationId xmlns:a16="http://schemas.microsoft.com/office/drawing/2014/main" id="{8F1B789E-4103-4D2C-9C40-275D676585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7992" y="1645822"/>
                <a:ext cx="3838019" cy="4715229"/>
                <a:chOff x="4602" y="-4426"/>
                <a:chExt cx="5882" cy="4427"/>
              </a:xfrm>
            </p:grpSpPr>
            <p:sp>
              <p:nvSpPr>
                <p:cNvPr id="98" name="Freeform 8">
                  <a:extLst>
                    <a:ext uri="{FF2B5EF4-FFF2-40B4-BE49-F238E27FC236}">
                      <a16:creationId xmlns:a16="http://schemas.microsoft.com/office/drawing/2014/main" id="{98C6B93C-76E2-4BA5-9C69-F284AEDC30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2" y="-4426"/>
                  <a:ext cx="5882" cy="4427"/>
                </a:xfrm>
                <a:custGeom>
                  <a:avLst/>
                  <a:gdLst>
                    <a:gd name="T0" fmla="+- 0 4602 4602"/>
                    <a:gd name="T1" fmla="*/ T0 w 5882"/>
                    <a:gd name="T2" fmla="+- 0 1 -4426"/>
                    <a:gd name="T3" fmla="*/ 1 h 4427"/>
                    <a:gd name="T4" fmla="+- 0 10484 4602"/>
                    <a:gd name="T5" fmla="*/ T4 w 5882"/>
                    <a:gd name="T6" fmla="+- 0 1 -4426"/>
                    <a:gd name="T7" fmla="*/ 1 h 4427"/>
                    <a:gd name="T8" fmla="+- 0 10484 4602"/>
                    <a:gd name="T9" fmla="*/ T8 w 5882"/>
                    <a:gd name="T10" fmla="+- 0 -4426 -4426"/>
                    <a:gd name="T11" fmla="*/ -4426 h 4427"/>
                    <a:gd name="T12" fmla="+- 0 4602 4602"/>
                    <a:gd name="T13" fmla="*/ T12 w 5882"/>
                    <a:gd name="T14" fmla="+- 0 -4426 -4426"/>
                    <a:gd name="T15" fmla="*/ -4426 h 4427"/>
                    <a:gd name="T16" fmla="+- 0 4602 4602"/>
                    <a:gd name="T17" fmla="*/ T16 w 5882"/>
                    <a:gd name="T18" fmla="+- 0 1 -4426"/>
                    <a:gd name="T19" fmla="*/ 1 h 442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5882" h="4427">
                      <a:moveTo>
                        <a:pt x="0" y="4427"/>
                      </a:moveTo>
                      <a:lnTo>
                        <a:pt x="5882" y="4427"/>
                      </a:lnTo>
                      <a:lnTo>
                        <a:pt x="5882" y="0"/>
                      </a:lnTo>
                      <a:lnTo>
                        <a:pt x="0" y="0"/>
                      </a:lnTo>
                      <a:lnTo>
                        <a:pt x="0" y="442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Freeform 9">
                  <a:extLst>
                    <a:ext uri="{FF2B5EF4-FFF2-40B4-BE49-F238E27FC236}">
                      <a16:creationId xmlns:a16="http://schemas.microsoft.com/office/drawing/2014/main" id="{2355E437-C6B5-4052-BFB6-5A138C949E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8" y="-984"/>
                  <a:ext cx="3062" cy="964"/>
                </a:xfrm>
                <a:custGeom>
                  <a:avLst/>
                  <a:gdLst>
                    <a:gd name="T0" fmla="+- 0 4748 4748"/>
                    <a:gd name="T1" fmla="*/ T0 w 3062"/>
                    <a:gd name="T2" fmla="+- 0 -20 -984"/>
                    <a:gd name="T3" fmla="*/ -20 h 964"/>
                    <a:gd name="T4" fmla="+- 0 7810 4748"/>
                    <a:gd name="T5" fmla="*/ T4 w 3062"/>
                    <a:gd name="T6" fmla="+- 0 -20 -984"/>
                    <a:gd name="T7" fmla="*/ -20 h 964"/>
                    <a:gd name="T8" fmla="+- 0 7810 4748"/>
                    <a:gd name="T9" fmla="*/ T8 w 3062"/>
                    <a:gd name="T10" fmla="+- 0 -984 -984"/>
                    <a:gd name="T11" fmla="*/ -984 h 964"/>
                    <a:gd name="T12" fmla="+- 0 4748 4748"/>
                    <a:gd name="T13" fmla="*/ T12 w 3062"/>
                    <a:gd name="T14" fmla="+- 0 -984 -984"/>
                    <a:gd name="T15" fmla="*/ -984 h 964"/>
                    <a:gd name="T16" fmla="+- 0 4748 4748"/>
                    <a:gd name="T17" fmla="*/ T16 w 3062"/>
                    <a:gd name="T18" fmla="+- 0 -20 -984"/>
                    <a:gd name="T19" fmla="*/ -20 h 96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3062" h="964">
                      <a:moveTo>
                        <a:pt x="0" y="964"/>
                      </a:moveTo>
                      <a:lnTo>
                        <a:pt x="3062" y="964"/>
                      </a:lnTo>
                      <a:lnTo>
                        <a:pt x="3062" y="0"/>
                      </a:lnTo>
                      <a:lnTo>
                        <a:pt x="0" y="0"/>
                      </a:lnTo>
                      <a:lnTo>
                        <a:pt x="0" y="9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Freeform 11">
                  <a:extLst>
                    <a:ext uri="{FF2B5EF4-FFF2-40B4-BE49-F238E27FC236}">
                      <a16:creationId xmlns:a16="http://schemas.microsoft.com/office/drawing/2014/main" id="{FBDCC8F9-5348-4258-A8DF-D370810ACC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8" y="-1292"/>
                  <a:ext cx="269" cy="217"/>
                </a:xfrm>
                <a:custGeom>
                  <a:avLst/>
                  <a:gdLst>
                    <a:gd name="T0" fmla="+- 0 5958 5958"/>
                    <a:gd name="T1" fmla="*/ T0 w 269"/>
                    <a:gd name="T2" fmla="+- 0 -1075 -1292"/>
                    <a:gd name="T3" fmla="*/ -1075 h 217"/>
                    <a:gd name="T4" fmla="+- 0 6227 5958"/>
                    <a:gd name="T5" fmla="*/ T4 w 269"/>
                    <a:gd name="T6" fmla="+- 0 -1075 -1292"/>
                    <a:gd name="T7" fmla="*/ -1075 h 217"/>
                    <a:gd name="T8" fmla="+- 0 6227 5958"/>
                    <a:gd name="T9" fmla="*/ T8 w 269"/>
                    <a:gd name="T10" fmla="+- 0 -1292 -1292"/>
                    <a:gd name="T11" fmla="*/ -1292 h 217"/>
                    <a:gd name="T12" fmla="+- 0 5958 5958"/>
                    <a:gd name="T13" fmla="*/ T12 w 269"/>
                    <a:gd name="T14" fmla="+- 0 -1292 -1292"/>
                    <a:gd name="T15" fmla="*/ -1292 h 217"/>
                    <a:gd name="T16" fmla="+- 0 5958 5958"/>
                    <a:gd name="T17" fmla="*/ T16 w 269"/>
                    <a:gd name="T18" fmla="+- 0 -1075 -1292"/>
                    <a:gd name="T19" fmla="*/ -1075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DB7EA996-521D-4F1A-BE0A-439D0EB0E501}"/>
                  </a:ext>
                </a:extLst>
              </p:cNvPr>
              <p:cNvSpPr/>
              <p:nvPr/>
            </p:nvSpPr>
            <p:spPr>
              <a:xfrm>
                <a:off x="320611" y="1016105"/>
                <a:ext cx="3838018" cy="584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/>
                  <a:t>TEMPAT PENGOLAHAN  </a:t>
                </a:r>
                <a:r>
                  <a:rPr lang="en-US" sz="1600" b="1" i="1" dirty="0"/>
                  <a:t>SAMPAH</a:t>
                </a:r>
              </a:p>
              <a:p>
                <a:pPr algn="ctr"/>
                <a:endParaRPr lang="en-US" sz="1600" b="1" dirty="0"/>
              </a:p>
            </p:txBody>
          </p:sp>
        </p:grpSp>
        <p:sp>
          <p:nvSpPr>
            <p:cNvPr id="94" name="Freeform 3">
              <a:extLst>
                <a:ext uri="{FF2B5EF4-FFF2-40B4-BE49-F238E27FC236}">
                  <a16:creationId xmlns:a16="http://schemas.microsoft.com/office/drawing/2014/main" id="{54EA1711-B8DB-43B8-B9E6-2314B8A03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919" y="1995987"/>
              <a:ext cx="3688525" cy="2207031"/>
            </a:xfrm>
            <a:custGeom>
              <a:avLst/>
              <a:gdLst>
                <a:gd name="T0" fmla="+- 0 3121 3121"/>
                <a:gd name="T1" fmla="*/ T0 w 7880"/>
                <a:gd name="T2" fmla="+- 0 16315 11599"/>
                <a:gd name="T3" fmla="*/ 16315 h 4716"/>
                <a:gd name="T4" fmla="+- 0 11000 3121"/>
                <a:gd name="T5" fmla="*/ T4 w 7880"/>
                <a:gd name="T6" fmla="+- 0 16315 11599"/>
                <a:gd name="T7" fmla="*/ 16315 h 4716"/>
                <a:gd name="T8" fmla="+- 0 11000 3121"/>
                <a:gd name="T9" fmla="*/ T8 w 7880"/>
                <a:gd name="T10" fmla="+- 0 11599 11599"/>
                <a:gd name="T11" fmla="*/ 11599 h 4716"/>
                <a:gd name="T12" fmla="+- 0 3121 3121"/>
                <a:gd name="T13" fmla="*/ T12 w 7880"/>
                <a:gd name="T14" fmla="+- 0 11599 11599"/>
                <a:gd name="T15" fmla="*/ 11599 h 4716"/>
                <a:gd name="T16" fmla="+- 0 3121 3121"/>
                <a:gd name="T17" fmla="*/ T16 w 7880"/>
                <a:gd name="T18" fmla="+- 0 16315 11599"/>
                <a:gd name="T19" fmla="*/ 16315 h 47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880" h="4716">
                  <a:moveTo>
                    <a:pt x="0" y="4716"/>
                  </a:moveTo>
                  <a:lnTo>
                    <a:pt x="7879" y="4716"/>
                  </a:lnTo>
                  <a:lnTo>
                    <a:pt x="7879" y="0"/>
                  </a:lnTo>
                  <a:lnTo>
                    <a:pt x="0" y="0"/>
                  </a:lnTo>
                  <a:lnTo>
                    <a:pt x="0" y="471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3" name="Rectangle 152">
            <a:extLst>
              <a:ext uri="{FF2B5EF4-FFF2-40B4-BE49-F238E27FC236}">
                <a16:creationId xmlns:a16="http://schemas.microsoft.com/office/drawing/2014/main" id="{82D6D402-DED4-4C96-87DB-07A682913650}"/>
              </a:ext>
            </a:extLst>
          </p:cNvPr>
          <p:cNvSpPr/>
          <p:nvPr/>
        </p:nvSpPr>
        <p:spPr>
          <a:xfrm>
            <a:off x="275323" y="6358331"/>
            <a:ext cx="93766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Sumber</a:t>
            </a:r>
            <a:r>
              <a:rPr lang="en-US" sz="1000" dirty="0"/>
              <a:t> : </a:t>
            </a:r>
            <a:r>
              <a:rPr lang="en-US" sz="1000" dirty="0" err="1"/>
              <a:t>Peraturan</a:t>
            </a:r>
            <a:r>
              <a:rPr lang="en-US" sz="1000" dirty="0"/>
              <a:t> Menteri </a:t>
            </a:r>
            <a:r>
              <a:rPr lang="en-US" sz="1000" dirty="0" err="1"/>
              <a:t>Pekerjaan</a:t>
            </a:r>
            <a:r>
              <a:rPr lang="en-US" sz="1000" dirty="0"/>
              <a:t> </a:t>
            </a:r>
            <a:r>
              <a:rPr lang="en-US" sz="1000" dirty="0" err="1"/>
              <a:t>Umum</a:t>
            </a:r>
            <a:r>
              <a:rPr lang="en-US" sz="1000" dirty="0"/>
              <a:t> </a:t>
            </a:r>
            <a:r>
              <a:rPr lang="en-US" sz="1000" dirty="0" err="1"/>
              <a:t>Nomor</a:t>
            </a:r>
            <a:r>
              <a:rPr lang="en-US" sz="1000" dirty="0"/>
              <a:t> 14/PRT/M/2018  </a:t>
            </a:r>
            <a:r>
              <a:rPr lang="en-US" sz="1000" dirty="0" err="1"/>
              <a:t>tentang</a:t>
            </a:r>
            <a:r>
              <a:rPr lang="en-US" sz="1000" dirty="0"/>
              <a:t> </a:t>
            </a:r>
            <a:r>
              <a:rPr lang="en-US" sz="1000" dirty="0" err="1"/>
              <a:t>Pencegahan</a:t>
            </a:r>
            <a:r>
              <a:rPr lang="en-US" sz="1000" dirty="0"/>
              <a:t> dan </a:t>
            </a:r>
            <a:r>
              <a:rPr lang="en-US" sz="1000" dirty="0" err="1"/>
              <a:t>Peningkatan</a:t>
            </a:r>
            <a:r>
              <a:rPr lang="en-US" sz="1000" dirty="0"/>
              <a:t> </a:t>
            </a:r>
            <a:r>
              <a:rPr lang="en-US" sz="1000" dirty="0" err="1"/>
              <a:t>Kualitas</a:t>
            </a:r>
            <a:r>
              <a:rPr lang="en-US" sz="1000" dirty="0"/>
              <a:t> </a:t>
            </a:r>
            <a:r>
              <a:rPr lang="en-US" sz="1000" dirty="0" err="1"/>
              <a:t>Terhadap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</a:t>
            </a:r>
            <a:r>
              <a:rPr lang="en-US" sz="1000" dirty="0" err="1"/>
              <a:t>Kumuh</a:t>
            </a:r>
            <a:r>
              <a:rPr lang="en-US" sz="1000" dirty="0"/>
              <a:t> dan </a:t>
            </a:r>
            <a:r>
              <a:rPr lang="en-US" sz="1000" dirty="0" err="1"/>
              <a:t>Permukiman</a:t>
            </a:r>
            <a:r>
              <a:rPr lang="en-US" sz="1000" dirty="0"/>
              <a:t>  </a:t>
            </a:r>
            <a:br>
              <a:rPr lang="en-US" sz="1000" dirty="0"/>
            </a:br>
            <a:r>
              <a:rPr lang="en-US" sz="1000" dirty="0"/>
              <a:t>                 </a:t>
            </a:r>
            <a:r>
              <a:rPr lang="en-US" sz="1000" dirty="0" err="1"/>
              <a:t>Kumuh</a:t>
            </a:r>
            <a:endParaRPr lang="en-US" sz="10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CC3CB0A-BBA8-4684-84FA-708D05A7D25E}"/>
              </a:ext>
            </a:extLst>
          </p:cNvPr>
          <p:cNvGrpSpPr/>
          <p:nvPr/>
        </p:nvGrpSpPr>
        <p:grpSpPr>
          <a:xfrm>
            <a:off x="400644" y="988415"/>
            <a:ext cx="3840637" cy="2303124"/>
            <a:chOff x="362547" y="957909"/>
            <a:chExt cx="3840637" cy="2303124"/>
          </a:xfrm>
        </p:grpSpPr>
        <p:grpSp>
          <p:nvGrpSpPr>
            <p:cNvPr id="18" name="Group 7">
              <a:extLst>
                <a:ext uri="{FF2B5EF4-FFF2-40B4-BE49-F238E27FC236}">
                  <a16:creationId xmlns:a16="http://schemas.microsoft.com/office/drawing/2014/main" id="{DB22965D-6C64-4856-8C00-F1DE470364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2547" y="1587627"/>
              <a:ext cx="3838019" cy="1673406"/>
              <a:chOff x="4602" y="-4426"/>
              <a:chExt cx="5882" cy="4427"/>
            </a:xfrm>
          </p:grpSpPr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3BE42FC1-B6AE-43A4-86E6-4E10E43C7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-4426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BA2EE9D1-E6BC-4D91-9EF9-B4304CA9A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" y="-984"/>
                <a:ext cx="3062" cy="964"/>
              </a:xfrm>
              <a:custGeom>
                <a:avLst/>
                <a:gdLst>
                  <a:gd name="T0" fmla="+- 0 4748 4748"/>
                  <a:gd name="T1" fmla="*/ T0 w 3062"/>
                  <a:gd name="T2" fmla="+- 0 -20 -984"/>
                  <a:gd name="T3" fmla="*/ -20 h 964"/>
                  <a:gd name="T4" fmla="+- 0 7810 4748"/>
                  <a:gd name="T5" fmla="*/ T4 w 3062"/>
                  <a:gd name="T6" fmla="+- 0 -20 -984"/>
                  <a:gd name="T7" fmla="*/ -20 h 964"/>
                  <a:gd name="T8" fmla="+- 0 7810 4748"/>
                  <a:gd name="T9" fmla="*/ T8 w 3062"/>
                  <a:gd name="T10" fmla="+- 0 -984 -984"/>
                  <a:gd name="T11" fmla="*/ -984 h 964"/>
                  <a:gd name="T12" fmla="+- 0 4748 4748"/>
                  <a:gd name="T13" fmla="*/ T12 w 3062"/>
                  <a:gd name="T14" fmla="+- 0 -984 -984"/>
                  <a:gd name="T15" fmla="*/ -984 h 964"/>
                  <a:gd name="T16" fmla="+- 0 4748 4748"/>
                  <a:gd name="T17" fmla="*/ T16 w 3062"/>
                  <a:gd name="T18" fmla="+- 0 -20 -984"/>
                  <a:gd name="T19" fmla="*/ -20 h 96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3062" h="964">
                    <a:moveTo>
                      <a:pt x="0" y="964"/>
                    </a:moveTo>
                    <a:lnTo>
                      <a:pt x="3062" y="964"/>
                    </a:lnTo>
                    <a:lnTo>
                      <a:pt x="3062" y="0"/>
                    </a:lnTo>
                    <a:lnTo>
                      <a:pt x="0" y="0"/>
                    </a:lnTo>
                    <a:lnTo>
                      <a:pt x="0" y="9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1F4D16E4-3942-4FDF-9C3B-FD3F571D2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3B346CEB-AE03-45CB-92FC-AB27C33FC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5411E6D3-8DD8-40AA-953D-6BE281FB0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F235EFCF-1EA3-4B42-BCEC-57970DB7C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FB5522C-3C01-4AE3-8AB9-89E19471AEFF}"/>
                </a:ext>
              </a:extLst>
            </p:cNvPr>
            <p:cNvGrpSpPr/>
            <p:nvPr/>
          </p:nvGrpSpPr>
          <p:grpSpPr>
            <a:xfrm>
              <a:off x="365166" y="957909"/>
              <a:ext cx="3838018" cy="2083876"/>
              <a:chOff x="365166" y="957909"/>
              <a:chExt cx="3838018" cy="2083876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A32DA5-AB74-46CA-A393-54E39D4D8FAE}"/>
                  </a:ext>
                </a:extLst>
              </p:cNvPr>
              <p:cNvSpPr/>
              <p:nvPr/>
            </p:nvSpPr>
            <p:spPr>
              <a:xfrm>
                <a:off x="365166" y="957909"/>
                <a:ext cx="3838018" cy="584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it-IT" sz="1600" b="1" dirty="0">
                    <a:latin typeface="Arial Narrow" panose="020B0606020202030204" pitchFamily="34" charset="0"/>
                  </a:rPr>
                  <a:t>PRASARANA DAN SARANA PENGOLAHAN SAMPAH</a:t>
                </a:r>
              </a:p>
            </p:txBody>
          </p:sp>
          <p:grpSp>
            <p:nvGrpSpPr>
              <p:cNvPr id="77" name="Group 2">
                <a:extLst>
                  <a:ext uri="{FF2B5EF4-FFF2-40B4-BE49-F238E27FC236}">
                    <a16:creationId xmlns:a16="http://schemas.microsoft.com/office/drawing/2014/main" id="{B45C1336-10A6-4EE8-9F48-F26A1D68FC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9063" y="1668050"/>
                <a:ext cx="2045095" cy="1078465"/>
                <a:chOff x="3978" y="13209"/>
                <a:chExt cx="7177" cy="3785"/>
              </a:xfrm>
            </p:grpSpPr>
            <p:sp>
              <p:nvSpPr>
                <p:cNvPr id="78" name="Freeform 3">
                  <a:extLst>
                    <a:ext uri="{FF2B5EF4-FFF2-40B4-BE49-F238E27FC236}">
                      <a16:creationId xmlns:a16="http://schemas.microsoft.com/office/drawing/2014/main" id="{4FBF4965-D9E7-43C0-9113-A70363626E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5" y="13222"/>
                  <a:ext cx="7162" cy="3765"/>
                </a:xfrm>
                <a:custGeom>
                  <a:avLst/>
                  <a:gdLst>
                    <a:gd name="T0" fmla="+- 0 3985 3985"/>
                    <a:gd name="T1" fmla="*/ T0 w 7162"/>
                    <a:gd name="T2" fmla="+- 0 16986 13222"/>
                    <a:gd name="T3" fmla="*/ 16986 h 3765"/>
                    <a:gd name="T4" fmla="+- 0 11147 3985"/>
                    <a:gd name="T5" fmla="*/ T4 w 7162"/>
                    <a:gd name="T6" fmla="+- 0 16986 13222"/>
                    <a:gd name="T7" fmla="*/ 16986 h 3765"/>
                    <a:gd name="T8" fmla="+- 0 11147 3985"/>
                    <a:gd name="T9" fmla="*/ T8 w 7162"/>
                    <a:gd name="T10" fmla="+- 0 13222 13222"/>
                    <a:gd name="T11" fmla="*/ 13222 h 3765"/>
                    <a:gd name="T12" fmla="+- 0 3985 3985"/>
                    <a:gd name="T13" fmla="*/ T12 w 7162"/>
                    <a:gd name="T14" fmla="+- 0 13222 13222"/>
                    <a:gd name="T15" fmla="*/ 13222 h 3765"/>
                    <a:gd name="T16" fmla="+- 0 3985 3985"/>
                    <a:gd name="T17" fmla="*/ T16 w 7162"/>
                    <a:gd name="T18" fmla="+- 0 16986 13222"/>
                    <a:gd name="T19" fmla="*/ 16986 h 3765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7162" h="3765">
                      <a:moveTo>
                        <a:pt x="0" y="3764"/>
                      </a:moveTo>
                      <a:lnTo>
                        <a:pt x="7162" y="3764"/>
                      </a:lnTo>
                      <a:lnTo>
                        <a:pt x="7162" y="0"/>
                      </a:lnTo>
                      <a:lnTo>
                        <a:pt x="0" y="0"/>
                      </a:lnTo>
                      <a:lnTo>
                        <a:pt x="0" y="3764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pic>
              <p:nvPicPr>
                <p:cNvPr id="79" name="Picture 4">
                  <a:extLst>
                    <a:ext uri="{FF2B5EF4-FFF2-40B4-BE49-F238E27FC236}">
                      <a16:creationId xmlns:a16="http://schemas.microsoft.com/office/drawing/2014/main" id="{8B37AC84-0C90-40B7-8A58-6063E3B5812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19" y="13209"/>
                  <a:ext cx="6996" cy="37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80" name="Group 2">
                <a:extLst>
                  <a:ext uri="{FF2B5EF4-FFF2-40B4-BE49-F238E27FC236}">
                    <a16:creationId xmlns:a16="http://schemas.microsoft.com/office/drawing/2014/main" id="{3C9146C5-FD0E-4C11-9485-84FF208125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76761" y="1648983"/>
                <a:ext cx="1621774" cy="1057125"/>
                <a:chOff x="3935" y="2013"/>
                <a:chExt cx="6685" cy="4357"/>
              </a:xfrm>
            </p:grpSpPr>
            <p:sp>
              <p:nvSpPr>
                <p:cNvPr id="81" name="Freeform 3">
                  <a:extLst>
                    <a:ext uri="{FF2B5EF4-FFF2-40B4-BE49-F238E27FC236}">
                      <a16:creationId xmlns:a16="http://schemas.microsoft.com/office/drawing/2014/main" id="{1E56DD0B-F39C-4265-9C8B-7EAE59B003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2" y="2020"/>
                  <a:ext cx="6670" cy="4342"/>
                </a:xfrm>
                <a:custGeom>
                  <a:avLst/>
                  <a:gdLst>
                    <a:gd name="T0" fmla="+- 0 3942 3942"/>
                    <a:gd name="T1" fmla="*/ T0 w 6670"/>
                    <a:gd name="T2" fmla="+- 0 6362 2020"/>
                    <a:gd name="T3" fmla="*/ 6362 h 4342"/>
                    <a:gd name="T4" fmla="+- 0 10612 3942"/>
                    <a:gd name="T5" fmla="*/ T4 w 6670"/>
                    <a:gd name="T6" fmla="+- 0 6362 2020"/>
                    <a:gd name="T7" fmla="*/ 6362 h 4342"/>
                    <a:gd name="T8" fmla="+- 0 10612 3942"/>
                    <a:gd name="T9" fmla="*/ T8 w 6670"/>
                    <a:gd name="T10" fmla="+- 0 2020 2020"/>
                    <a:gd name="T11" fmla="*/ 2020 h 4342"/>
                    <a:gd name="T12" fmla="+- 0 3942 3942"/>
                    <a:gd name="T13" fmla="*/ T12 w 6670"/>
                    <a:gd name="T14" fmla="+- 0 2020 2020"/>
                    <a:gd name="T15" fmla="*/ 2020 h 4342"/>
                    <a:gd name="T16" fmla="+- 0 3942 3942"/>
                    <a:gd name="T17" fmla="*/ T16 w 6670"/>
                    <a:gd name="T18" fmla="+- 0 6362 2020"/>
                    <a:gd name="T19" fmla="*/ 6362 h 434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6670" h="4342">
                      <a:moveTo>
                        <a:pt x="0" y="4342"/>
                      </a:moveTo>
                      <a:lnTo>
                        <a:pt x="6670" y="4342"/>
                      </a:lnTo>
                      <a:lnTo>
                        <a:pt x="6670" y="0"/>
                      </a:lnTo>
                      <a:lnTo>
                        <a:pt x="0" y="0"/>
                      </a:lnTo>
                      <a:lnTo>
                        <a:pt x="0" y="4342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pic>
              <p:nvPicPr>
                <p:cNvPr id="82" name="Picture 4">
                  <a:extLst>
                    <a:ext uri="{FF2B5EF4-FFF2-40B4-BE49-F238E27FC236}">
                      <a16:creationId xmlns:a16="http://schemas.microsoft.com/office/drawing/2014/main" id="{3CB668B2-FDF6-4FBF-940F-001CF3B43C9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" y="2103"/>
                  <a:ext cx="6653" cy="41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D6DF0FA-A61D-40D3-AB05-377BF733695F}"/>
                  </a:ext>
                </a:extLst>
              </p:cNvPr>
              <p:cNvSpPr/>
              <p:nvPr/>
            </p:nvSpPr>
            <p:spPr>
              <a:xfrm>
                <a:off x="1752493" y="2795564"/>
                <a:ext cx="128112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Arial Narrow" panose="020B0606020202030204" pitchFamily="34" charset="0"/>
                  </a:rPr>
                  <a:t>SARANA PEMILAHAN</a:t>
                </a: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453E746-FFFE-450D-97F6-D873E82F6CCE}"/>
              </a:ext>
            </a:extLst>
          </p:cNvPr>
          <p:cNvGrpSpPr/>
          <p:nvPr/>
        </p:nvGrpSpPr>
        <p:grpSpPr>
          <a:xfrm>
            <a:off x="407445" y="3682150"/>
            <a:ext cx="3846511" cy="2651719"/>
            <a:chOff x="362547" y="3376880"/>
            <a:chExt cx="3846511" cy="2651719"/>
          </a:xfrm>
        </p:grpSpPr>
        <p:grpSp>
          <p:nvGrpSpPr>
            <p:cNvPr id="103" name="Group 7">
              <a:extLst>
                <a:ext uri="{FF2B5EF4-FFF2-40B4-BE49-F238E27FC236}">
                  <a16:creationId xmlns:a16="http://schemas.microsoft.com/office/drawing/2014/main" id="{0D258D4D-3ECF-49AB-AB53-F40B3B2812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1039" y="3786962"/>
              <a:ext cx="3838019" cy="2241637"/>
              <a:chOff x="4602" y="-4426"/>
              <a:chExt cx="5882" cy="4427"/>
            </a:xfrm>
          </p:grpSpPr>
          <p:sp>
            <p:nvSpPr>
              <p:cNvPr id="133" name="Freeform 8">
                <a:extLst>
                  <a:ext uri="{FF2B5EF4-FFF2-40B4-BE49-F238E27FC236}">
                    <a16:creationId xmlns:a16="http://schemas.microsoft.com/office/drawing/2014/main" id="{28C8D5FD-6D0C-4E7F-ACDB-5BA62CAC1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-4426"/>
                <a:ext cx="5882" cy="4427"/>
              </a:xfrm>
              <a:custGeom>
                <a:avLst/>
                <a:gdLst>
                  <a:gd name="T0" fmla="+- 0 4602 4602"/>
                  <a:gd name="T1" fmla="*/ T0 w 5882"/>
                  <a:gd name="T2" fmla="+- 0 1 -4426"/>
                  <a:gd name="T3" fmla="*/ 1 h 4427"/>
                  <a:gd name="T4" fmla="+- 0 10484 4602"/>
                  <a:gd name="T5" fmla="*/ T4 w 5882"/>
                  <a:gd name="T6" fmla="+- 0 1 -4426"/>
                  <a:gd name="T7" fmla="*/ 1 h 4427"/>
                  <a:gd name="T8" fmla="+- 0 10484 4602"/>
                  <a:gd name="T9" fmla="*/ T8 w 5882"/>
                  <a:gd name="T10" fmla="+- 0 -4426 -4426"/>
                  <a:gd name="T11" fmla="*/ -4426 h 4427"/>
                  <a:gd name="T12" fmla="+- 0 4602 4602"/>
                  <a:gd name="T13" fmla="*/ T12 w 5882"/>
                  <a:gd name="T14" fmla="+- 0 -4426 -4426"/>
                  <a:gd name="T15" fmla="*/ -4426 h 4427"/>
                  <a:gd name="T16" fmla="+- 0 4602 4602"/>
                  <a:gd name="T17" fmla="*/ T16 w 5882"/>
                  <a:gd name="T18" fmla="+- 0 1 -4426"/>
                  <a:gd name="T19" fmla="*/ 1 h 44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882" h="4427">
                    <a:moveTo>
                      <a:pt x="0" y="4427"/>
                    </a:moveTo>
                    <a:lnTo>
                      <a:pt x="5882" y="4427"/>
                    </a:lnTo>
                    <a:lnTo>
                      <a:pt x="5882" y="0"/>
                    </a:lnTo>
                    <a:lnTo>
                      <a:pt x="0" y="0"/>
                    </a:lnTo>
                    <a:lnTo>
                      <a:pt x="0" y="4427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9">
                <a:extLst>
                  <a:ext uri="{FF2B5EF4-FFF2-40B4-BE49-F238E27FC236}">
                    <a16:creationId xmlns:a16="http://schemas.microsoft.com/office/drawing/2014/main" id="{A99AAE51-77E9-4C36-9223-202AC7E9C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" y="-984"/>
                <a:ext cx="3062" cy="964"/>
              </a:xfrm>
              <a:custGeom>
                <a:avLst/>
                <a:gdLst>
                  <a:gd name="T0" fmla="+- 0 4748 4748"/>
                  <a:gd name="T1" fmla="*/ T0 w 3062"/>
                  <a:gd name="T2" fmla="+- 0 -20 -984"/>
                  <a:gd name="T3" fmla="*/ -20 h 964"/>
                  <a:gd name="T4" fmla="+- 0 7810 4748"/>
                  <a:gd name="T5" fmla="*/ T4 w 3062"/>
                  <a:gd name="T6" fmla="+- 0 -20 -984"/>
                  <a:gd name="T7" fmla="*/ -20 h 964"/>
                  <a:gd name="T8" fmla="+- 0 7810 4748"/>
                  <a:gd name="T9" fmla="*/ T8 w 3062"/>
                  <a:gd name="T10" fmla="+- 0 -984 -984"/>
                  <a:gd name="T11" fmla="*/ -984 h 964"/>
                  <a:gd name="T12" fmla="+- 0 4748 4748"/>
                  <a:gd name="T13" fmla="*/ T12 w 3062"/>
                  <a:gd name="T14" fmla="+- 0 -984 -984"/>
                  <a:gd name="T15" fmla="*/ -984 h 964"/>
                  <a:gd name="T16" fmla="+- 0 4748 4748"/>
                  <a:gd name="T17" fmla="*/ T16 w 3062"/>
                  <a:gd name="T18" fmla="+- 0 -20 -984"/>
                  <a:gd name="T19" fmla="*/ -20 h 96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3062" h="964">
                    <a:moveTo>
                      <a:pt x="0" y="964"/>
                    </a:moveTo>
                    <a:lnTo>
                      <a:pt x="3062" y="964"/>
                    </a:lnTo>
                    <a:lnTo>
                      <a:pt x="3062" y="0"/>
                    </a:lnTo>
                    <a:lnTo>
                      <a:pt x="0" y="0"/>
                    </a:lnTo>
                    <a:lnTo>
                      <a:pt x="0" y="9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0">
                <a:extLst>
                  <a:ext uri="{FF2B5EF4-FFF2-40B4-BE49-F238E27FC236}">
                    <a16:creationId xmlns:a16="http://schemas.microsoft.com/office/drawing/2014/main" id="{ACD22C28-667F-486C-AC26-912F19E51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" y="-2064"/>
                <a:ext cx="270" cy="217"/>
              </a:xfrm>
              <a:custGeom>
                <a:avLst/>
                <a:gdLst>
                  <a:gd name="T0" fmla="+- 0 4955 4955"/>
                  <a:gd name="T1" fmla="*/ T0 w 270"/>
                  <a:gd name="T2" fmla="+- 0 -1847 -2064"/>
                  <a:gd name="T3" fmla="*/ -1847 h 217"/>
                  <a:gd name="T4" fmla="+- 0 5225 4955"/>
                  <a:gd name="T5" fmla="*/ T4 w 270"/>
                  <a:gd name="T6" fmla="+- 0 -1847 -2064"/>
                  <a:gd name="T7" fmla="*/ -1847 h 217"/>
                  <a:gd name="T8" fmla="+- 0 5225 4955"/>
                  <a:gd name="T9" fmla="*/ T8 w 270"/>
                  <a:gd name="T10" fmla="+- 0 -2064 -2064"/>
                  <a:gd name="T11" fmla="*/ -2064 h 217"/>
                  <a:gd name="T12" fmla="+- 0 4955 4955"/>
                  <a:gd name="T13" fmla="*/ T12 w 270"/>
                  <a:gd name="T14" fmla="+- 0 -2064 -2064"/>
                  <a:gd name="T15" fmla="*/ -2064 h 217"/>
                  <a:gd name="T16" fmla="+- 0 4955 4955"/>
                  <a:gd name="T17" fmla="*/ T16 w 270"/>
                  <a:gd name="T18" fmla="+- 0 -1847 -2064"/>
                  <a:gd name="T19" fmla="*/ -1847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7">
                    <a:moveTo>
                      <a:pt x="0" y="217"/>
                    </a:moveTo>
                    <a:lnTo>
                      <a:pt x="270" y="217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1">
                <a:extLst>
                  <a:ext uri="{FF2B5EF4-FFF2-40B4-BE49-F238E27FC236}">
                    <a16:creationId xmlns:a16="http://schemas.microsoft.com/office/drawing/2014/main" id="{E54E188A-452A-4089-81A1-300A84080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" y="-1292"/>
                <a:ext cx="269" cy="217"/>
              </a:xfrm>
              <a:custGeom>
                <a:avLst/>
                <a:gdLst>
                  <a:gd name="T0" fmla="+- 0 5958 5958"/>
                  <a:gd name="T1" fmla="*/ T0 w 269"/>
                  <a:gd name="T2" fmla="+- 0 -1075 -1292"/>
                  <a:gd name="T3" fmla="*/ -1075 h 217"/>
                  <a:gd name="T4" fmla="+- 0 6227 5958"/>
                  <a:gd name="T5" fmla="*/ T4 w 269"/>
                  <a:gd name="T6" fmla="+- 0 -1075 -1292"/>
                  <a:gd name="T7" fmla="*/ -1075 h 217"/>
                  <a:gd name="T8" fmla="+- 0 6227 5958"/>
                  <a:gd name="T9" fmla="*/ T8 w 269"/>
                  <a:gd name="T10" fmla="+- 0 -1292 -1292"/>
                  <a:gd name="T11" fmla="*/ -1292 h 217"/>
                  <a:gd name="T12" fmla="+- 0 5958 5958"/>
                  <a:gd name="T13" fmla="*/ T12 w 269"/>
                  <a:gd name="T14" fmla="+- 0 -1292 -1292"/>
                  <a:gd name="T15" fmla="*/ -1292 h 217"/>
                  <a:gd name="T16" fmla="+- 0 5958 5958"/>
                  <a:gd name="T17" fmla="*/ T16 w 269"/>
                  <a:gd name="T18" fmla="+- 0 -1075 -1292"/>
                  <a:gd name="T19" fmla="*/ -1075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2">
                <a:extLst>
                  <a:ext uri="{FF2B5EF4-FFF2-40B4-BE49-F238E27FC236}">
                    <a16:creationId xmlns:a16="http://schemas.microsoft.com/office/drawing/2014/main" id="{FEC5CD2D-1D7F-4614-B1DB-84009B1B2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" y="-3813"/>
                <a:ext cx="269" cy="217"/>
              </a:xfrm>
              <a:custGeom>
                <a:avLst/>
                <a:gdLst>
                  <a:gd name="T0" fmla="+- 0 5428 5428"/>
                  <a:gd name="T1" fmla="*/ T0 w 269"/>
                  <a:gd name="T2" fmla="+- 0 -3596 -3813"/>
                  <a:gd name="T3" fmla="*/ -3596 h 217"/>
                  <a:gd name="T4" fmla="+- 0 5697 5428"/>
                  <a:gd name="T5" fmla="*/ T4 w 269"/>
                  <a:gd name="T6" fmla="+- 0 -3596 -3813"/>
                  <a:gd name="T7" fmla="*/ -3596 h 217"/>
                  <a:gd name="T8" fmla="+- 0 5697 5428"/>
                  <a:gd name="T9" fmla="*/ T8 w 269"/>
                  <a:gd name="T10" fmla="+- 0 -3813 -3813"/>
                  <a:gd name="T11" fmla="*/ -3813 h 217"/>
                  <a:gd name="T12" fmla="+- 0 5428 5428"/>
                  <a:gd name="T13" fmla="*/ T12 w 269"/>
                  <a:gd name="T14" fmla="+- 0 -3813 -3813"/>
                  <a:gd name="T15" fmla="*/ -3813 h 217"/>
                  <a:gd name="T16" fmla="+- 0 5428 5428"/>
                  <a:gd name="T17" fmla="*/ T16 w 269"/>
                  <a:gd name="T18" fmla="+- 0 -3596 -3813"/>
                  <a:gd name="T19" fmla="*/ -3596 h 21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69" h="217">
                    <a:moveTo>
                      <a:pt x="0" y="217"/>
                    </a:moveTo>
                    <a:lnTo>
                      <a:pt x="269" y="217"/>
                    </a:lnTo>
                    <a:lnTo>
                      <a:pt x="269" y="0"/>
                    </a:lnTo>
                    <a:lnTo>
                      <a:pt x="0" y="0"/>
                    </a:ln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3">
                <a:extLst>
                  <a:ext uri="{FF2B5EF4-FFF2-40B4-BE49-F238E27FC236}">
                    <a16:creationId xmlns:a16="http://schemas.microsoft.com/office/drawing/2014/main" id="{9E7147B1-3945-4DBF-93A3-64F252CF3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1" y="-3251"/>
                <a:ext cx="270" cy="218"/>
              </a:xfrm>
              <a:custGeom>
                <a:avLst/>
                <a:gdLst>
                  <a:gd name="T0" fmla="+- 0 9501 9501"/>
                  <a:gd name="T1" fmla="*/ T0 w 270"/>
                  <a:gd name="T2" fmla="+- 0 -3033 -3251"/>
                  <a:gd name="T3" fmla="*/ -3033 h 218"/>
                  <a:gd name="T4" fmla="+- 0 9771 9501"/>
                  <a:gd name="T5" fmla="*/ T4 w 270"/>
                  <a:gd name="T6" fmla="+- 0 -3033 -3251"/>
                  <a:gd name="T7" fmla="*/ -3033 h 218"/>
                  <a:gd name="T8" fmla="+- 0 9771 9501"/>
                  <a:gd name="T9" fmla="*/ T8 w 270"/>
                  <a:gd name="T10" fmla="+- 0 -3251 -3251"/>
                  <a:gd name="T11" fmla="*/ -3251 h 218"/>
                  <a:gd name="T12" fmla="+- 0 9501 9501"/>
                  <a:gd name="T13" fmla="*/ T12 w 270"/>
                  <a:gd name="T14" fmla="+- 0 -3251 -3251"/>
                  <a:gd name="T15" fmla="*/ -3251 h 218"/>
                  <a:gd name="T16" fmla="+- 0 9501 9501"/>
                  <a:gd name="T17" fmla="*/ T16 w 270"/>
                  <a:gd name="T18" fmla="+- 0 -3033 -3251"/>
                  <a:gd name="T19" fmla="*/ -3033 h 2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70" h="218">
                    <a:moveTo>
                      <a:pt x="0" y="218"/>
                    </a:moveTo>
                    <a:lnTo>
                      <a:pt x="270" y="218"/>
                    </a:lnTo>
                    <a:lnTo>
                      <a:pt x="270" y="0"/>
                    </a:lnTo>
                    <a:lnTo>
                      <a:pt x="0" y="0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F6E4A1D6-A3CD-4129-AB9D-4F3A92EC1AB8}"/>
                </a:ext>
              </a:extLst>
            </p:cNvPr>
            <p:cNvSpPr/>
            <p:nvPr/>
          </p:nvSpPr>
          <p:spPr>
            <a:xfrm>
              <a:off x="362547" y="3376880"/>
              <a:ext cx="3838018" cy="33855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25406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it-IT" sz="1600" b="1" dirty="0">
                  <a:latin typeface="Arial Narrow" panose="020B0606020202030204" pitchFamily="34" charset="0"/>
                </a:rPr>
                <a:t>SARANA PENGUMPULAN</a:t>
              </a:r>
            </a:p>
          </p:txBody>
        </p:sp>
      </p:grpSp>
      <p:sp>
        <p:nvSpPr>
          <p:cNvPr id="128" name="Rectangle 127">
            <a:extLst>
              <a:ext uri="{FF2B5EF4-FFF2-40B4-BE49-F238E27FC236}">
                <a16:creationId xmlns:a16="http://schemas.microsoft.com/office/drawing/2014/main" id="{2148E9D9-1F3F-47C4-8DB6-070D56757E34}"/>
              </a:ext>
            </a:extLst>
          </p:cNvPr>
          <p:cNvSpPr/>
          <p:nvPr/>
        </p:nvSpPr>
        <p:spPr>
          <a:xfrm>
            <a:off x="1268617" y="5978179"/>
            <a:ext cx="21739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latin typeface="Arial Narrow" panose="020B0606020202030204" pitchFamily="34" charset="0"/>
              </a:rPr>
              <a:t>TEMPAT PENAMPUNGAN SEMENTARA</a:t>
            </a:r>
          </a:p>
        </p:txBody>
      </p:sp>
      <p:pic>
        <p:nvPicPr>
          <p:cNvPr id="140" name="Picture 13">
            <a:extLst>
              <a:ext uri="{FF2B5EF4-FFF2-40B4-BE49-F238E27FC236}">
                <a16:creationId xmlns:a16="http://schemas.microsoft.com/office/drawing/2014/main" id="{643FF7C9-841E-4D58-8F56-AD0D8064D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75" y="4218031"/>
            <a:ext cx="2850468" cy="164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7E40435-24AE-43CF-BF6D-57BB8B255855}"/>
              </a:ext>
            </a:extLst>
          </p:cNvPr>
          <p:cNvGrpSpPr/>
          <p:nvPr/>
        </p:nvGrpSpPr>
        <p:grpSpPr>
          <a:xfrm>
            <a:off x="4640447" y="1613321"/>
            <a:ext cx="4128736" cy="1685270"/>
            <a:chOff x="4640447" y="1613321"/>
            <a:chExt cx="4128736" cy="1685270"/>
          </a:xfrm>
        </p:grpSpPr>
        <p:pic>
          <p:nvPicPr>
            <p:cNvPr id="141" name="Picture 4">
              <a:extLst>
                <a:ext uri="{FF2B5EF4-FFF2-40B4-BE49-F238E27FC236}">
                  <a16:creationId xmlns:a16="http://schemas.microsoft.com/office/drawing/2014/main" id="{6CA6CC69-896A-4426-A039-3B94C1AA5C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0447" y="1613321"/>
              <a:ext cx="2286455" cy="1543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99694D41-28CC-4C5C-876B-0C8B5ACDDC55}"/>
                </a:ext>
              </a:extLst>
            </p:cNvPr>
            <p:cNvSpPr txBox="1"/>
            <p:nvPr/>
          </p:nvSpPr>
          <p:spPr>
            <a:xfrm>
              <a:off x="7068076" y="1768083"/>
              <a:ext cx="1701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err="1">
                  <a:latin typeface="Arial Narrow" panose="020B0606020202030204" pitchFamily="34" charset="0"/>
                </a:rPr>
                <a:t>Keterangan</a:t>
              </a:r>
              <a:r>
                <a:rPr lang="en-US" sz="900" b="1" dirty="0">
                  <a:latin typeface="Arial Narrow" panose="020B0606020202030204" pitchFamily="34" charset="0"/>
                </a:rPr>
                <a:t>:</a:t>
              </a: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A - C : </a:t>
              </a:r>
              <a:r>
                <a:rPr lang="en-US" sz="900" b="1" dirty="0" err="1">
                  <a:latin typeface="Arial Narrow" panose="020B0606020202030204" pitchFamily="34" charset="0"/>
                </a:rPr>
                <a:t>Tempat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pemilahan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sampah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D. </a:t>
              </a:r>
              <a:r>
                <a:rPr lang="en-US" sz="900" b="1" dirty="0" err="1">
                  <a:latin typeface="Arial Narrow" panose="020B0606020202030204" pitchFamily="34" charset="0"/>
                </a:rPr>
                <a:t>Tempat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pengkomposan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E. </a:t>
              </a:r>
              <a:r>
                <a:rPr lang="en-US" sz="900" b="1" dirty="0" err="1">
                  <a:latin typeface="Arial Narrow" panose="020B0606020202030204" pitchFamily="34" charset="0"/>
                </a:rPr>
                <a:t>Gudang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bahan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daur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ulang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F. </a:t>
              </a:r>
              <a:r>
                <a:rPr lang="en-US" sz="900" b="1" dirty="0" err="1">
                  <a:latin typeface="Arial Narrow" panose="020B0606020202030204" pitchFamily="34" charset="0"/>
                </a:rPr>
                <a:t>Parkir</a:t>
              </a:r>
              <a:endParaRPr lang="en-US" sz="900" b="1" dirty="0">
                <a:latin typeface="Arial Narrow" panose="020B0606020202030204" pitchFamily="34" charset="0"/>
              </a:endParaRPr>
            </a:p>
            <a:p>
              <a:r>
                <a:rPr lang="en-US" sz="900" b="1" dirty="0">
                  <a:latin typeface="Arial Narrow" panose="020B0606020202030204" pitchFamily="34" charset="0"/>
                </a:rPr>
                <a:t>G. </a:t>
              </a:r>
              <a:r>
                <a:rPr lang="en-US" sz="900" b="1" dirty="0" err="1">
                  <a:latin typeface="Arial Narrow" panose="020B0606020202030204" pitchFamily="34" charset="0"/>
                </a:rPr>
                <a:t>Ruang</a:t>
              </a:r>
              <a:r>
                <a:rPr lang="en-US" sz="900" b="1" dirty="0">
                  <a:latin typeface="Arial Narrow" panose="020B0606020202030204" pitchFamily="34" charset="0"/>
                </a:rPr>
                <a:t> </a:t>
              </a:r>
              <a:r>
                <a:rPr lang="en-US" sz="900" b="1" dirty="0" err="1">
                  <a:latin typeface="Arial Narrow" panose="020B0606020202030204" pitchFamily="34" charset="0"/>
                </a:rPr>
                <a:t>kantor</a:t>
              </a:r>
              <a:endParaRPr lang="en-US" sz="900" b="1" dirty="0">
                <a:latin typeface="Arial Narrow" panose="020B060602020203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B0181E5-1B81-4BAA-9BC4-E20CF05E576D}"/>
                </a:ext>
              </a:extLst>
            </p:cNvPr>
            <p:cNvSpPr/>
            <p:nvPr/>
          </p:nvSpPr>
          <p:spPr>
            <a:xfrm>
              <a:off x="4776276" y="2929259"/>
              <a:ext cx="148080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b="1" dirty="0">
                  <a:latin typeface="Arial Narrow" panose="020B0606020202030204" pitchFamily="34" charset="0"/>
                </a:rPr>
                <a:t>PRINSIP 3R  </a:t>
              </a:r>
            </a:p>
            <a:p>
              <a:pPr algn="ctr"/>
              <a:r>
                <a:rPr lang="en-US" sz="900" b="1" dirty="0">
                  <a:latin typeface="Arial Narrow" panose="020B0606020202030204" pitchFamily="34" charset="0"/>
                </a:rPr>
                <a:t>(TPS 3R)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87E3C23-5358-4687-BB11-70ACB7FE10A9}"/>
              </a:ext>
            </a:extLst>
          </p:cNvPr>
          <p:cNvSpPr/>
          <p:nvPr/>
        </p:nvSpPr>
        <p:spPr>
          <a:xfrm>
            <a:off x="6257085" y="4150320"/>
            <a:ext cx="784733" cy="496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B470F17-73BA-4771-9D4C-0BC4BA361149}"/>
              </a:ext>
            </a:extLst>
          </p:cNvPr>
          <p:cNvGrpSpPr/>
          <p:nvPr/>
        </p:nvGrpSpPr>
        <p:grpSpPr>
          <a:xfrm>
            <a:off x="4733505" y="4560391"/>
            <a:ext cx="4788730" cy="1749016"/>
            <a:chOff x="4809115" y="3328328"/>
            <a:chExt cx="4788730" cy="1749016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AF5BFB6F-49DA-4187-8567-E38961B12690}"/>
                </a:ext>
              </a:extLst>
            </p:cNvPr>
            <p:cNvGrpSpPr/>
            <p:nvPr/>
          </p:nvGrpSpPr>
          <p:grpSpPr>
            <a:xfrm>
              <a:off x="4809115" y="3350571"/>
              <a:ext cx="3990250" cy="1726773"/>
              <a:chOff x="4776276" y="1571818"/>
              <a:chExt cx="3990250" cy="1726773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F0DA28BC-DB9A-4548-A94F-8A7D3241C62F}"/>
                  </a:ext>
                </a:extLst>
              </p:cNvPr>
              <p:cNvSpPr txBox="1"/>
              <p:nvPr/>
            </p:nvSpPr>
            <p:spPr>
              <a:xfrm>
                <a:off x="7065419" y="1571818"/>
                <a:ext cx="170110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err="1">
                    <a:latin typeface="Arial Narrow" panose="020B0606020202030204" pitchFamily="34" charset="0"/>
                  </a:rPr>
                  <a:t>Keterangan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:</a:t>
                </a: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A - C :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Tempat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pemilahan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sampah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D.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Tempat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pengkomposan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E. Gudang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bahan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daur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ulang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F.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Tempat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pengeringan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sampah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G.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Ruang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instalasi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biogas</a:t>
                </a: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H.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Ruang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kantor</a:t>
                </a:r>
                <a:endParaRPr lang="en-US" sz="900" b="1" dirty="0">
                  <a:latin typeface="Arial Narrow" panose="020B0606020202030204" pitchFamily="34" charset="0"/>
                </a:endParaRPr>
              </a:p>
              <a:p>
                <a:r>
                  <a:rPr lang="en-US" sz="900" b="1" dirty="0">
                    <a:latin typeface="Arial Narrow" panose="020B0606020202030204" pitchFamily="34" charset="0"/>
                  </a:rPr>
                  <a:t>I.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Ruang</a:t>
                </a:r>
                <a:r>
                  <a:rPr lang="en-US" sz="900" b="1" dirty="0">
                    <a:latin typeface="Arial Narrow" panose="020B0606020202030204" pitchFamily="34" charset="0"/>
                  </a:rPr>
                  <a:t> </a:t>
                </a:r>
                <a:r>
                  <a:rPr lang="en-US" sz="900" b="1" dirty="0" err="1">
                    <a:latin typeface="Arial Narrow" panose="020B0606020202030204" pitchFamily="34" charset="0"/>
                  </a:rPr>
                  <a:t>parkir</a:t>
                </a:r>
                <a:endParaRPr lang="en-US" sz="900" b="1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46" name="Rectangle 145">
                <a:extLst>
                  <a:ext uri="{FF2B5EF4-FFF2-40B4-BE49-F238E27FC236}">
                    <a16:creationId xmlns:a16="http://schemas.microsoft.com/office/drawing/2014/main" id="{86810A9F-21F0-4CCF-97D0-16EF70E6769F}"/>
                  </a:ext>
                </a:extLst>
              </p:cNvPr>
              <p:cNvSpPr/>
              <p:nvPr/>
            </p:nvSpPr>
            <p:spPr>
              <a:xfrm>
                <a:off x="4776276" y="2929259"/>
                <a:ext cx="148080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 b="1" dirty="0">
                    <a:latin typeface="Arial Narrow" panose="020B0606020202030204" pitchFamily="34" charset="0"/>
                  </a:rPr>
                  <a:t>STASIUN PERALIHAN ANTARA (SPA)*</a:t>
                </a:r>
              </a:p>
            </p:txBody>
          </p:sp>
        </p:grpSp>
        <p:pic>
          <p:nvPicPr>
            <p:cNvPr id="147" name="Picture 8">
              <a:extLst>
                <a:ext uri="{FF2B5EF4-FFF2-40B4-BE49-F238E27FC236}">
                  <a16:creationId xmlns:a16="http://schemas.microsoft.com/office/drawing/2014/main" id="{2041B8C4-9A03-4DA0-A2AA-9B5CC727DF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2613" y="3328328"/>
              <a:ext cx="2119572" cy="1318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474126A4-0A36-4AD2-973F-380B63AA09F8}"/>
                </a:ext>
              </a:extLst>
            </p:cNvPr>
            <p:cNvSpPr txBox="1"/>
            <p:nvPr/>
          </p:nvSpPr>
          <p:spPr>
            <a:xfrm>
              <a:off x="6280911" y="4706599"/>
              <a:ext cx="3316934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*= </a:t>
              </a:r>
              <a:r>
                <a:rPr lang="en-US" sz="900" dirty="0" err="1"/>
                <a:t>jika</a:t>
              </a:r>
              <a:r>
                <a:rPr lang="en-US" sz="900" dirty="0"/>
                <a:t> </a:t>
              </a:r>
              <a:r>
                <a:rPr lang="en-US" sz="900" dirty="0" err="1"/>
                <a:t>lokasi</a:t>
              </a:r>
              <a:r>
                <a:rPr lang="en-US" sz="900" dirty="0"/>
                <a:t> TPA </a:t>
              </a:r>
              <a:r>
                <a:rPr lang="en-US" sz="900" dirty="0" err="1"/>
                <a:t>jauhnya</a:t>
              </a:r>
              <a:r>
                <a:rPr lang="en-US" sz="900" dirty="0"/>
                <a:t> </a:t>
              </a:r>
              <a:r>
                <a:rPr lang="en-US" sz="900" dirty="0" err="1"/>
                <a:t>lebih</a:t>
              </a:r>
              <a:r>
                <a:rPr lang="en-US" sz="900" dirty="0"/>
                <a:t> </a:t>
              </a:r>
              <a:r>
                <a:rPr lang="en-US" sz="900" dirty="0" err="1"/>
                <a:t>dari</a:t>
              </a:r>
              <a:r>
                <a:rPr lang="en-US" sz="900" dirty="0"/>
                <a:t> 25 km </a:t>
              </a:r>
              <a:r>
                <a:rPr lang="en-US" sz="900" dirty="0" err="1"/>
                <a:t>dari</a:t>
              </a:r>
              <a:r>
                <a:rPr lang="en-US" sz="900" dirty="0"/>
                <a:t> </a:t>
              </a:r>
              <a:r>
                <a:rPr lang="en-US" sz="900" dirty="0" err="1"/>
                <a:t>pusat</a:t>
              </a:r>
              <a:r>
                <a:rPr lang="en-US" sz="900" dirty="0"/>
                <a:t> </a:t>
              </a:r>
              <a:r>
                <a:rPr lang="en-US" sz="900" dirty="0" err="1"/>
                <a:t>permukiman</a:t>
              </a:r>
              <a:r>
                <a:rPr lang="en-US" sz="900" dirty="0"/>
                <a:t>.</a:t>
              </a:r>
            </a:p>
          </p:txBody>
        </p:sp>
      </p:grpSp>
      <p:grpSp>
        <p:nvGrpSpPr>
          <p:cNvPr id="149" name="Group 2">
            <a:extLst>
              <a:ext uri="{FF2B5EF4-FFF2-40B4-BE49-F238E27FC236}">
                <a16:creationId xmlns:a16="http://schemas.microsoft.com/office/drawing/2014/main" id="{75218892-BB76-4235-B1FB-71FC8F049538}"/>
              </a:ext>
            </a:extLst>
          </p:cNvPr>
          <p:cNvGrpSpPr>
            <a:grpSpLocks/>
          </p:cNvGrpSpPr>
          <p:nvPr/>
        </p:nvGrpSpPr>
        <p:grpSpPr bwMode="auto">
          <a:xfrm>
            <a:off x="5101321" y="3161419"/>
            <a:ext cx="2119571" cy="1325795"/>
            <a:chOff x="4076" y="12909"/>
            <a:chExt cx="6151" cy="3986"/>
          </a:xfrm>
        </p:grpSpPr>
        <p:sp>
          <p:nvSpPr>
            <p:cNvPr id="150" name="Freeform 3">
              <a:extLst>
                <a:ext uri="{FF2B5EF4-FFF2-40B4-BE49-F238E27FC236}">
                  <a16:creationId xmlns:a16="http://schemas.microsoft.com/office/drawing/2014/main" id="{FCB4F991-8BF9-4EAA-9C8E-83E2ED33C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6" y="12909"/>
              <a:ext cx="6151" cy="3986"/>
            </a:xfrm>
            <a:custGeom>
              <a:avLst/>
              <a:gdLst>
                <a:gd name="T0" fmla="+- 0 4076 4076"/>
                <a:gd name="T1" fmla="*/ T0 w 6151"/>
                <a:gd name="T2" fmla="+- 0 16895 12909"/>
                <a:gd name="T3" fmla="*/ 16895 h 3986"/>
                <a:gd name="T4" fmla="+- 0 10227 4076"/>
                <a:gd name="T5" fmla="*/ T4 w 6151"/>
                <a:gd name="T6" fmla="+- 0 16895 12909"/>
                <a:gd name="T7" fmla="*/ 16895 h 3986"/>
                <a:gd name="T8" fmla="+- 0 10227 4076"/>
                <a:gd name="T9" fmla="*/ T8 w 6151"/>
                <a:gd name="T10" fmla="+- 0 12909 12909"/>
                <a:gd name="T11" fmla="*/ 12909 h 3986"/>
                <a:gd name="T12" fmla="+- 0 4076 4076"/>
                <a:gd name="T13" fmla="*/ T12 w 6151"/>
                <a:gd name="T14" fmla="+- 0 12909 12909"/>
                <a:gd name="T15" fmla="*/ 12909 h 3986"/>
                <a:gd name="T16" fmla="+- 0 4076 4076"/>
                <a:gd name="T17" fmla="*/ T16 w 6151"/>
                <a:gd name="T18" fmla="+- 0 16895 12909"/>
                <a:gd name="T19" fmla="*/ 16895 h 398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151" h="3986">
                  <a:moveTo>
                    <a:pt x="0" y="3986"/>
                  </a:moveTo>
                  <a:lnTo>
                    <a:pt x="6151" y="3986"/>
                  </a:lnTo>
                  <a:lnTo>
                    <a:pt x="6151" y="0"/>
                  </a:lnTo>
                  <a:lnTo>
                    <a:pt x="0" y="0"/>
                  </a:lnTo>
                  <a:lnTo>
                    <a:pt x="0" y="398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1" name="Picture 4">
              <a:extLst>
                <a:ext uri="{FF2B5EF4-FFF2-40B4-BE49-F238E27FC236}">
                  <a16:creationId xmlns:a16="http://schemas.microsoft.com/office/drawing/2014/main" id="{C8C8C1C9-3C2C-4CAD-864D-1F30B60763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8" y="12997"/>
              <a:ext cx="5747" cy="3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4" name="TextBox 153">
            <a:extLst>
              <a:ext uri="{FF2B5EF4-FFF2-40B4-BE49-F238E27FC236}">
                <a16:creationId xmlns:a16="http://schemas.microsoft.com/office/drawing/2014/main" id="{4B20B43E-3164-4CA9-BCCF-5EA25E4499B8}"/>
              </a:ext>
            </a:extLst>
          </p:cNvPr>
          <p:cNvSpPr txBox="1"/>
          <p:nvPr/>
        </p:nvSpPr>
        <p:spPr>
          <a:xfrm>
            <a:off x="7560643" y="3123030"/>
            <a:ext cx="1701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err="1">
                <a:latin typeface="Arial Narrow" panose="020B0606020202030204" pitchFamily="34" charset="0"/>
              </a:rPr>
              <a:t>Keterangan</a:t>
            </a:r>
            <a:r>
              <a:rPr lang="en-US" sz="900" b="1" dirty="0">
                <a:latin typeface="Arial Narrow" panose="020B0606020202030204" pitchFamily="34" charset="0"/>
              </a:rPr>
              <a:t>:</a:t>
            </a:r>
          </a:p>
          <a:p>
            <a:r>
              <a:rPr lang="en-US" sz="900" b="1" dirty="0">
                <a:latin typeface="Arial Narrow" panose="020B0606020202030204" pitchFamily="34" charset="0"/>
              </a:rPr>
              <a:t>A - C : </a:t>
            </a:r>
            <a:r>
              <a:rPr lang="en-US" sz="900" b="1" dirty="0" err="1">
                <a:latin typeface="Arial Narrow" panose="020B0606020202030204" pitchFamily="34" charset="0"/>
              </a:rPr>
              <a:t>Tempat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pemilahan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sampah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D. </a:t>
            </a:r>
            <a:r>
              <a:rPr lang="en-US" sz="900" b="1" dirty="0" err="1">
                <a:latin typeface="Arial Narrow" panose="020B0606020202030204" pitchFamily="34" charset="0"/>
              </a:rPr>
              <a:t>Tempat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pengkomposan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E. Gudang </a:t>
            </a:r>
            <a:r>
              <a:rPr lang="en-US" sz="900" b="1" dirty="0" err="1">
                <a:latin typeface="Arial Narrow" panose="020B0606020202030204" pitchFamily="34" charset="0"/>
              </a:rPr>
              <a:t>bahan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daur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ulang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F. </a:t>
            </a:r>
            <a:r>
              <a:rPr lang="en-US" sz="900" b="1" dirty="0" err="1">
                <a:latin typeface="Arial Narrow" panose="020B0606020202030204" pitchFamily="34" charset="0"/>
              </a:rPr>
              <a:t>Tempat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pengeringan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sampah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G. </a:t>
            </a:r>
            <a:r>
              <a:rPr lang="en-US" sz="900" b="1" dirty="0" err="1">
                <a:latin typeface="Arial Narrow" panose="020B0606020202030204" pitchFamily="34" charset="0"/>
              </a:rPr>
              <a:t>Ruang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instalasi</a:t>
            </a:r>
            <a:r>
              <a:rPr lang="en-US" sz="900" b="1" dirty="0">
                <a:latin typeface="Arial Narrow" panose="020B0606020202030204" pitchFamily="34" charset="0"/>
              </a:rPr>
              <a:t> biogas</a:t>
            </a:r>
          </a:p>
          <a:p>
            <a:r>
              <a:rPr lang="en-US" sz="900" b="1" dirty="0">
                <a:latin typeface="Arial Narrow" panose="020B0606020202030204" pitchFamily="34" charset="0"/>
              </a:rPr>
              <a:t>H. </a:t>
            </a:r>
            <a:r>
              <a:rPr lang="en-US" sz="900" b="1" dirty="0" err="1">
                <a:latin typeface="Arial Narrow" panose="020B0606020202030204" pitchFamily="34" charset="0"/>
              </a:rPr>
              <a:t>Ruang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kantor</a:t>
            </a:r>
            <a:endParaRPr lang="en-US" sz="900" b="1" dirty="0">
              <a:latin typeface="Arial Narrow" panose="020B0606020202030204" pitchFamily="34" charset="0"/>
            </a:endParaRPr>
          </a:p>
          <a:p>
            <a:r>
              <a:rPr lang="en-US" sz="900" b="1" dirty="0">
                <a:latin typeface="Arial Narrow" panose="020B0606020202030204" pitchFamily="34" charset="0"/>
              </a:rPr>
              <a:t>I. </a:t>
            </a:r>
            <a:r>
              <a:rPr lang="en-US" sz="900" b="1" dirty="0" err="1">
                <a:latin typeface="Arial Narrow" panose="020B0606020202030204" pitchFamily="34" charset="0"/>
              </a:rPr>
              <a:t>Ruang</a:t>
            </a:r>
            <a:r>
              <a:rPr lang="en-US" sz="900" b="1" dirty="0">
                <a:latin typeface="Arial Narrow" panose="020B0606020202030204" pitchFamily="34" charset="0"/>
              </a:rPr>
              <a:t> </a:t>
            </a:r>
            <a:r>
              <a:rPr lang="en-US" sz="900" b="1" dirty="0" err="1">
                <a:latin typeface="Arial Narrow" panose="020B0606020202030204" pitchFamily="34" charset="0"/>
              </a:rPr>
              <a:t>parkir</a:t>
            </a:r>
            <a:endParaRPr lang="en-US" sz="900" b="1" dirty="0">
              <a:latin typeface="Arial Narrow" panose="020B0606020202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636475-9A17-4176-BDC0-4E586BFEB5CC}"/>
              </a:ext>
            </a:extLst>
          </p:cNvPr>
          <p:cNvSpPr/>
          <p:nvPr/>
        </p:nvSpPr>
        <p:spPr>
          <a:xfrm>
            <a:off x="5042224" y="4073583"/>
            <a:ext cx="1451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TEMPAT PENGOLAHAN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SAMPAH TERPADU (TPST)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063ECF7-F716-4A2E-A638-428700FDA07F}"/>
              </a:ext>
            </a:extLst>
          </p:cNvPr>
          <p:cNvGrpSpPr/>
          <p:nvPr/>
        </p:nvGrpSpPr>
        <p:grpSpPr>
          <a:xfrm>
            <a:off x="105900" y="51222"/>
            <a:ext cx="8202078" cy="828963"/>
            <a:chOff x="90519" y="78228"/>
            <a:chExt cx="8202078" cy="828963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11B50B8E-FB51-49E6-8224-6F7EF74E2A08}"/>
                </a:ext>
              </a:extLst>
            </p:cNvPr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70" name="Round Same Side Corner Rectangle 17">
                <a:extLst>
                  <a:ext uri="{FF2B5EF4-FFF2-40B4-BE49-F238E27FC236}">
                    <a16:creationId xmlns:a16="http://schemas.microsoft.com/office/drawing/2014/main" id="{4E13A2EB-A2C2-4060-B2E7-6CA8C4FCCE74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71" name="Round Same Side Corner Rectangle 17">
                <a:extLst>
                  <a:ext uri="{FF2B5EF4-FFF2-40B4-BE49-F238E27FC236}">
                    <a16:creationId xmlns:a16="http://schemas.microsoft.com/office/drawing/2014/main" id="{159C58C1-3170-46F8-B431-847EA886172B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9" name="TextBox 20">
              <a:extLst>
                <a:ext uri="{FF2B5EF4-FFF2-40B4-BE49-F238E27FC236}">
                  <a16:creationId xmlns:a16="http://schemas.microsoft.com/office/drawing/2014/main" id="{86335D6F-8FA4-49CE-9B77-D1DD578FE8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PENGELOLAAN PERSAMPAHAN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2747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 152">
            <a:extLst>
              <a:ext uri="{FF2B5EF4-FFF2-40B4-BE49-F238E27FC236}">
                <a16:creationId xmlns:a16="http://schemas.microsoft.com/office/drawing/2014/main" id="{82D6D402-DED4-4C96-87DB-07A682913650}"/>
              </a:ext>
            </a:extLst>
          </p:cNvPr>
          <p:cNvSpPr/>
          <p:nvPr/>
        </p:nvSpPr>
        <p:spPr>
          <a:xfrm>
            <a:off x="442729" y="4979591"/>
            <a:ext cx="93766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Sumber</a:t>
            </a:r>
            <a:r>
              <a:rPr lang="en-US" sz="1000" dirty="0"/>
              <a:t> : </a:t>
            </a:r>
            <a:r>
              <a:rPr lang="en-US" sz="1000" dirty="0" err="1"/>
              <a:t>Peraturan</a:t>
            </a:r>
            <a:r>
              <a:rPr lang="en-US" sz="1000" dirty="0"/>
              <a:t> Menteri </a:t>
            </a:r>
            <a:r>
              <a:rPr lang="en-US" sz="1000" dirty="0" err="1"/>
              <a:t>Pekerjaan</a:t>
            </a:r>
            <a:r>
              <a:rPr lang="en-US" sz="1000" dirty="0"/>
              <a:t> </a:t>
            </a:r>
            <a:r>
              <a:rPr lang="en-US" sz="1000" dirty="0" err="1"/>
              <a:t>Umum</a:t>
            </a:r>
            <a:r>
              <a:rPr lang="en-US" sz="1000" dirty="0"/>
              <a:t> </a:t>
            </a:r>
            <a:r>
              <a:rPr lang="en-US" sz="1000" dirty="0" err="1"/>
              <a:t>Nomor</a:t>
            </a:r>
            <a:r>
              <a:rPr lang="en-US" sz="1000" dirty="0"/>
              <a:t> 14/PRT/M/2018  </a:t>
            </a:r>
            <a:r>
              <a:rPr lang="en-US" sz="1000" dirty="0" err="1"/>
              <a:t>tentang</a:t>
            </a:r>
            <a:r>
              <a:rPr lang="en-US" sz="1000" dirty="0"/>
              <a:t> </a:t>
            </a:r>
            <a:r>
              <a:rPr lang="en-US" sz="1000" dirty="0" err="1"/>
              <a:t>Pencegahan</a:t>
            </a:r>
            <a:r>
              <a:rPr lang="en-US" sz="1000" dirty="0"/>
              <a:t> dan </a:t>
            </a:r>
            <a:r>
              <a:rPr lang="en-US" sz="1000" dirty="0" err="1"/>
              <a:t>Peningkatan</a:t>
            </a:r>
            <a:r>
              <a:rPr lang="en-US" sz="1000" dirty="0"/>
              <a:t> </a:t>
            </a:r>
            <a:r>
              <a:rPr lang="en-US" sz="1000" dirty="0" err="1"/>
              <a:t>Kualitas</a:t>
            </a:r>
            <a:r>
              <a:rPr lang="en-US" sz="1000" dirty="0"/>
              <a:t> </a:t>
            </a:r>
            <a:r>
              <a:rPr lang="en-US" sz="1000" dirty="0" err="1"/>
              <a:t>Terhadap</a:t>
            </a:r>
            <a:r>
              <a:rPr lang="en-US" sz="1000" dirty="0"/>
              <a:t> </a:t>
            </a:r>
            <a:r>
              <a:rPr lang="en-US" sz="1000" dirty="0" err="1"/>
              <a:t>Perumahan</a:t>
            </a:r>
            <a:r>
              <a:rPr lang="en-US" sz="1000" dirty="0"/>
              <a:t> </a:t>
            </a:r>
            <a:r>
              <a:rPr lang="en-US" sz="1000" dirty="0" err="1"/>
              <a:t>Kumuh</a:t>
            </a:r>
            <a:r>
              <a:rPr lang="en-US" sz="1000" dirty="0"/>
              <a:t> dan </a:t>
            </a:r>
            <a:r>
              <a:rPr lang="en-US" sz="1000" dirty="0" err="1"/>
              <a:t>Permukiman</a:t>
            </a:r>
            <a:r>
              <a:rPr lang="en-US" sz="1000" dirty="0"/>
              <a:t>  </a:t>
            </a:r>
            <a:br>
              <a:rPr lang="en-US" sz="1000" dirty="0"/>
            </a:br>
            <a:r>
              <a:rPr lang="en-US" sz="1000" dirty="0"/>
              <a:t>                 </a:t>
            </a:r>
            <a:r>
              <a:rPr lang="en-US" sz="1000" dirty="0" err="1"/>
              <a:t>Kumuh</a:t>
            </a:r>
            <a:endParaRPr lang="en-US" sz="10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997B7AC-FC2E-46BA-8B46-8CCD97B00306}"/>
              </a:ext>
            </a:extLst>
          </p:cNvPr>
          <p:cNvGrpSpPr/>
          <p:nvPr/>
        </p:nvGrpSpPr>
        <p:grpSpPr>
          <a:xfrm>
            <a:off x="424880" y="1465002"/>
            <a:ext cx="9338344" cy="3404158"/>
            <a:chOff x="424880" y="1465002"/>
            <a:chExt cx="9338344" cy="3404158"/>
          </a:xfrm>
        </p:grpSpPr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90FA80CB-E4EF-4BDC-963F-CC5A9E32E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445" y="1759365"/>
              <a:ext cx="2409779" cy="1318723"/>
            </a:xfrm>
            <a:custGeom>
              <a:avLst/>
              <a:gdLst>
                <a:gd name="T0" fmla="+- 0 4426 4426"/>
                <a:gd name="T1" fmla="*/ T0 w 6881"/>
                <a:gd name="T2" fmla="+- 0 5651 1887"/>
                <a:gd name="T3" fmla="*/ 5651 h 3765"/>
                <a:gd name="T4" fmla="+- 0 11307 4426"/>
                <a:gd name="T5" fmla="*/ T4 w 6881"/>
                <a:gd name="T6" fmla="+- 0 5651 1887"/>
                <a:gd name="T7" fmla="*/ 5651 h 3765"/>
                <a:gd name="T8" fmla="+- 0 11307 4426"/>
                <a:gd name="T9" fmla="*/ T8 w 6881"/>
                <a:gd name="T10" fmla="+- 0 1887 1887"/>
                <a:gd name="T11" fmla="*/ 1887 h 3765"/>
                <a:gd name="T12" fmla="+- 0 4426 4426"/>
                <a:gd name="T13" fmla="*/ T12 w 6881"/>
                <a:gd name="T14" fmla="+- 0 1887 1887"/>
                <a:gd name="T15" fmla="*/ 1887 h 3765"/>
                <a:gd name="T16" fmla="+- 0 4426 4426"/>
                <a:gd name="T17" fmla="*/ T16 w 6881"/>
                <a:gd name="T18" fmla="+- 0 5651 1887"/>
                <a:gd name="T19" fmla="*/ 5651 h 37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6881" h="3765">
                  <a:moveTo>
                    <a:pt x="0" y="3764"/>
                  </a:moveTo>
                  <a:lnTo>
                    <a:pt x="6881" y="3764"/>
                  </a:lnTo>
                  <a:lnTo>
                    <a:pt x="6881" y="0"/>
                  </a:lnTo>
                  <a:lnTo>
                    <a:pt x="0" y="0"/>
                  </a:lnTo>
                  <a:lnTo>
                    <a:pt x="0" y="3764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A24E6002-8397-4426-8FD2-48FD6195F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74" y="1937791"/>
              <a:ext cx="3688525" cy="2207031"/>
            </a:xfrm>
            <a:custGeom>
              <a:avLst/>
              <a:gdLst>
                <a:gd name="T0" fmla="+- 0 3121 3121"/>
                <a:gd name="T1" fmla="*/ T0 w 7880"/>
                <a:gd name="T2" fmla="+- 0 16315 11599"/>
                <a:gd name="T3" fmla="*/ 16315 h 4716"/>
                <a:gd name="T4" fmla="+- 0 11000 3121"/>
                <a:gd name="T5" fmla="*/ T4 w 7880"/>
                <a:gd name="T6" fmla="+- 0 16315 11599"/>
                <a:gd name="T7" fmla="*/ 16315 h 4716"/>
                <a:gd name="T8" fmla="+- 0 11000 3121"/>
                <a:gd name="T9" fmla="*/ T8 w 7880"/>
                <a:gd name="T10" fmla="+- 0 11599 11599"/>
                <a:gd name="T11" fmla="*/ 11599 h 4716"/>
                <a:gd name="T12" fmla="+- 0 3121 3121"/>
                <a:gd name="T13" fmla="*/ T12 w 7880"/>
                <a:gd name="T14" fmla="+- 0 11599 11599"/>
                <a:gd name="T15" fmla="*/ 11599 h 4716"/>
                <a:gd name="T16" fmla="+- 0 3121 3121"/>
                <a:gd name="T17" fmla="*/ T16 w 7880"/>
                <a:gd name="T18" fmla="+- 0 16315 11599"/>
                <a:gd name="T19" fmla="*/ 16315 h 47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7880" h="4716">
                  <a:moveTo>
                    <a:pt x="0" y="4716"/>
                  </a:moveTo>
                  <a:lnTo>
                    <a:pt x="7879" y="4716"/>
                  </a:lnTo>
                  <a:lnTo>
                    <a:pt x="7879" y="0"/>
                  </a:lnTo>
                  <a:lnTo>
                    <a:pt x="0" y="0"/>
                  </a:lnTo>
                  <a:lnTo>
                    <a:pt x="0" y="471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7E3C23-5358-4687-BB11-70ACB7FE10A9}"/>
                </a:ext>
              </a:extLst>
            </p:cNvPr>
            <p:cNvSpPr/>
            <p:nvPr/>
          </p:nvSpPr>
          <p:spPr>
            <a:xfrm>
              <a:off x="6257085" y="4150320"/>
              <a:ext cx="784733" cy="4967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6A2F2605-2802-4A8E-B148-87A092E0BDA0}"/>
                </a:ext>
              </a:extLst>
            </p:cNvPr>
            <p:cNvGrpSpPr/>
            <p:nvPr/>
          </p:nvGrpSpPr>
          <p:grpSpPr>
            <a:xfrm>
              <a:off x="5745088" y="1465002"/>
              <a:ext cx="3816424" cy="3395774"/>
              <a:chOff x="288824" y="1448375"/>
              <a:chExt cx="3735388" cy="3291055"/>
            </a:xfrm>
          </p:grpSpPr>
          <p:grpSp>
            <p:nvGrpSpPr>
              <p:cNvPr id="68" name="Group 7">
                <a:extLst>
                  <a:ext uri="{FF2B5EF4-FFF2-40B4-BE49-F238E27FC236}">
                    <a16:creationId xmlns:a16="http://schemas.microsoft.com/office/drawing/2014/main" id="{8E9BCECA-F50C-4596-9CBA-BBDFAD60F1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8825" y="1927969"/>
                <a:ext cx="3735387" cy="2811461"/>
                <a:chOff x="4602" y="-4426"/>
                <a:chExt cx="5882" cy="4427"/>
              </a:xfrm>
            </p:grpSpPr>
            <p:sp>
              <p:nvSpPr>
                <p:cNvPr id="70" name="Freeform 8">
                  <a:extLst>
                    <a:ext uri="{FF2B5EF4-FFF2-40B4-BE49-F238E27FC236}">
                      <a16:creationId xmlns:a16="http://schemas.microsoft.com/office/drawing/2014/main" id="{CA4ABA26-B172-4E4F-B4B5-DA66CAADB8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2" y="-4426"/>
                  <a:ext cx="5882" cy="4427"/>
                </a:xfrm>
                <a:custGeom>
                  <a:avLst/>
                  <a:gdLst>
                    <a:gd name="T0" fmla="+- 0 4602 4602"/>
                    <a:gd name="T1" fmla="*/ T0 w 5882"/>
                    <a:gd name="T2" fmla="+- 0 1 -4426"/>
                    <a:gd name="T3" fmla="*/ 1 h 4427"/>
                    <a:gd name="T4" fmla="+- 0 10484 4602"/>
                    <a:gd name="T5" fmla="*/ T4 w 5882"/>
                    <a:gd name="T6" fmla="+- 0 1 -4426"/>
                    <a:gd name="T7" fmla="*/ 1 h 4427"/>
                    <a:gd name="T8" fmla="+- 0 10484 4602"/>
                    <a:gd name="T9" fmla="*/ T8 w 5882"/>
                    <a:gd name="T10" fmla="+- 0 -4426 -4426"/>
                    <a:gd name="T11" fmla="*/ -4426 h 4427"/>
                    <a:gd name="T12" fmla="+- 0 4602 4602"/>
                    <a:gd name="T13" fmla="*/ T12 w 5882"/>
                    <a:gd name="T14" fmla="+- 0 -4426 -4426"/>
                    <a:gd name="T15" fmla="*/ -4426 h 4427"/>
                    <a:gd name="T16" fmla="+- 0 4602 4602"/>
                    <a:gd name="T17" fmla="*/ T16 w 5882"/>
                    <a:gd name="T18" fmla="+- 0 1 -4426"/>
                    <a:gd name="T19" fmla="*/ 1 h 442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5882" h="4427">
                      <a:moveTo>
                        <a:pt x="0" y="4427"/>
                      </a:moveTo>
                      <a:lnTo>
                        <a:pt x="5882" y="4427"/>
                      </a:lnTo>
                      <a:lnTo>
                        <a:pt x="5882" y="0"/>
                      </a:lnTo>
                      <a:lnTo>
                        <a:pt x="0" y="0"/>
                      </a:lnTo>
                      <a:lnTo>
                        <a:pt x="0" y="442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11">
                  <a:extLst>
                    <a:ext uri="{FF2B5EF4-FFF2-40B4-BE49-F238E27FC236}">
                      <a16:creationId xmlns:a16="http://schemas.microsoft.com/office/drawing/2014/main" id="{BEE069E5-FF58-4B27-BDD4-8A16FE3649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8" y="-1292"/>
                  <a:ext cx="269" cy="217"/>
                </a:xfrm>
                <a:custGeom>
                  <a:avLst/>
                  <a:gdLst>
                    <a:gd name="T0" fmla="+- 0 5958 5958"/>
                    <a:gd name="T1" fmla="*/ T0 w 269"/>
                    <a:gd name="T2" fmla="+- 0 -1075 -1292"/>
                    <a:gd name="T3" fmla="*/ -1075 h 217"/>
                    <a:gd name="T4" fmla="+- 0 6227 5958"/>
                    <a:gd name="T5" fmla="*/ T4 w 269"/>
                    <a:gd name="T6" fmla="+- 0 -1075 -1292"/>
                    <a:gd name="T7" fmla="*/ -1075 h 217"/>
                    <a:gd name="T8" fmla="+- 0 6227 5958"/>
                    <a:gd name="T9" fmla="*/ T8 w 269"/>
                    <a:gd name="T10" fmla="+- 0 -1292 -1292"/>
                    <a:gd name="T11" fmla="*/ -1292 h 217"/>
                    <a:gd name="T12" fmla="+- 0 5958 5958"/>
                    <a:gd name="T13" fmla="*/ T12 w 269"/>
                    <a:gd name="T14" fmla="+- 0 -1292 -1292"/>
                    <a:gd name="T15" fmla="*/ -1292 h 217"/>
                    <a:gd name="T16" fmla="+- 0 5958 5958"/>
                    <a:gd name="T17" fmla="*/ T16 w 269"/>
                    <a:gd name="T18" fmla="+- 0 -1075 -1292"/>
                    <a:gd name="T19" fmla="*/ -1075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3">
                  <a:extLst>
                    <a:ext uri="{FF2B5EF4-FFF2-40B4-BE49-F238E27FC236}">
                      <a16:creationId xmlns:a16="http://schemas.microsoft.com/office/drawing/2014/main" id="{86440AC5-0A13-4BBC-BA35-34F4D3817B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1" y="-3251"/>
                  <a:ext cx="270" cy="218"/>
                </a:xfrm>
                <a:custGeom>
                  <a:avLst/>
                  <a:gdLst>
                    <a:gd name="T0" fmla="+- 0 9501 9501"/>
                    <a:gd name="T1" fmla="*/ T0 w 270"/>
                    <a:gd name="T2" fmla="+- 0 -3033 -3251"/>
                    <a:gd name="T3" fmla="*/ -3033 h 218"/>
                    <a:gd name="T4" fmla="+- 0 9771 9501"/>
                    <a:gd name="T5" fmla="*/ T4 w 270"/>
                    <a:gd name="T6" fmla="+- 0 -3033 -3251"/>
                    <a:gd name="T7" fmla="*/ -3033 h 218"/>
                    <a:gd name="T8" fmla="+- 0 9771 9501"/>
                    <a:gd name="T9" fmla="*/ T8 w 270"/>
                    <a:gd name="T10" fmla="+- 0 -3251 -3251"/>
                    <a:gd name="T11" fmla="*/ -3251 h 218"/>
                    <a:gd name="T12" fmla="+- 0 9501 9501"/>
                    <a:gd name="T13" fmla="*/ T12 w 270"/>
                    <a:gd name="T14" fmla="+- 0 -3251 -3251"/>
                    <a:gd name="T15" fmla="*/ -3251 h 218"/>
                    <a:gd name="T16" fmla="+- 0 9501 9501"/>
                    <a:gd name="T17" fmla="*/ T16 w 270"/>
                    <a:gd name="T18" fmla="+- 0 -3033 -3251"/>
                    <a:gd name="T19" fmla="*/ -3033 h 21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70" h="218">
                      <a:moveTo>
                        <a:pt x="0" y="218"/>
                      </a:moveTo>
                      <a:lnTo>
                        <a:pt x="270" y="218"/>
                      </a:lnTo>
                      <a:lnTo>
                        <a:pt x="270" y="0"/>
                      </a:lnTo>
                      <a:lnTo>
                        <a:pt x="0" y="0"/>
                      </a:lnTo>
                      <a:lnTo>
                        <a:pt x="0" y="2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31AA8AC9-D1BE-46DE-9ACC-D979AFEA8EFF}"/>
                  </a:ext>
                </a:extLst>
              </p:cNvPr>
              <p:cNvSpPr/>
              <p:nvPr/>
            </p:nvSpPr>
            <p:spPr>
              <a:xfrm>
                <a:off x="288824" y="1448375"/>
                <a:ext cx="3735386" cy="62639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latin typeface="Arial Narrow" panose="020B0606020202030204" pitchFamily="34" charset="0"/>
                  </a:rPr>
                  <a:t>JALAN LINGKUNGAN HARUS BEBAS HAMBATAN DARI APAPUN YANG MEMPERSULIT KELUAR MASUKNYA PEMADAM KEBAKARAN</a:t>
                </a:r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1354368B-08B9-490A-859A-137581A09D83}"/>
                </a:ext>
              </a:extLst>
            </p:cNvPr>
            <p:cNvGrpSpPr/>
            <p:nvPr/>
          </p:nvGrpSpPr>
          <p:grpSpPr>
            <a:xfrm>
              <a:off x="424880" y="1473386"/>
              <a:ext cx="5040560" cy="3395774"/>
              <a:chOff x="288824" y="1448375"/>
              <a:chExt cx="3735388" cy="3291055"/>
            </a:xfrm>
          </p:grpSpPr>
          <p:grpSp>
            <p:nvGrpSpPr>
              <p:cNvPr id="74" name="Group 7">
                <a:extLst>
                  <a:ext uri="{FF2B5EF4-FFF2-40B4-BE49-F238E27FC236}">
                    <a16:creationId xmlns:a16="http://schemas.microsoft.com/office/drawing/2014/main" id="{18D2C040-9160-46AD-ACB9-AF9ADBFD30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8825" y="1738718"/>
                <a:ext cx="3735387" cy="3000712"/>
                <a:chOff x="4602" y="-4724"/>
                <a:chExt cx="5882" cy="4725"/>
              </a:xfrm>
            </p:grpSpPr>
            <p:sp>
              <p:nvSpPr>
                <p:cNvPr id="76" name="Freeform 8">
                  <a:extLst>
                    <a:ext uri="{FF2B5EF4-FFF2-40B4-BE49-F238E27FC236}">
                      <a16:creationId xmlns:a16="http://schemas.microsoft.com/office/drawing/2014/main" id="{B888A814-4118-4199-9F75-7D5ED768EF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2" y="-4724"/>
                  <a:ext cx="5882" cy="4725"/>
                </a:xfrm>
                <a:custGeom>
                  <a:avLst/>
                  <a:gdLst>
                    <a:gd name="T0" fmla="+- 0 4602 4602"/>
                    <a:gd name="T1" fmla="*/ T0 w 5882"/>
                    <a:gd name="T2" fmla="+- 0 1 -4426"/>
                    <a:gd name="T3" fmla="*/ 1 h 4427"/>
                    <a:gd name="T4" fmla="+- 0 10484 4602"/>
                    <a:gd name="T5" fmla="*/ T4 w 5882"/>
                    <a:gd name="T6" fmla="+- 0 1 -4426"/>
                    <a:gd name="T7" fmla="*/ 1 h 4427"/>
                    <a:gd name="T8" fmla="+- 0 10484 4602"/>
                    <a:gd name="T9" fmla="*/ T8 w 5882"/>
                    <a:gd name="T10" fmla="+- 0 -4426 -4426"/>
                    <a:gd name="T11" fmla="*/ -4426 h 4427"/>
                    <a:gd name="T12" fmla="+- 0 4602 4602"/>
                    <a:gd name="T13" fmla="*/ T12 w 5882"/>
                    <a:gd name="T14" fmla="+- 0 -4426 -4426"/>
                    <a:gd name="T15" fmla="*/ -4426 h 4427"/>
                    <a:gd name="T16" fmla="+- 0 4602 4602"/>
                    <a:gd name="T17" fmla="*/ T16 w 5882"/>
                    <a:gd name="T18" fmla="+- 0 1 -4426"/>
                    <a:gd name="T19" fmla="*/ 1 h 442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5882" h="4427">
                      <a:moveTo>
                        <a:pt x="0" y="4427"/>
                      </a:moveTo>
                      <a:lnTo>
                        <a:pt x="5882" y="4427"/>
                      </a:lnTo>
                      <a:lnTo>
                        <a:pt x="5882" y="0"/>
                      </a:lnTo>
                      <a:lnTo>
                        <a:pt x="0" y="0"/>
                      </a:lnTo>
                      <a:lnTo>
                        <a:pt x="0" y="4427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" name="Freeform 11">
                  <a:extLst>
                    <a:ext uri="{FF2B5EF4-FFF2-40B4-BE49-F238E27FC236}">
                      <a16:creationId xmlns:a16="http://schemas.microsoft.com/office/drawing/2014/main" id="{2A87F315-46CE-4D79-83DA-627FED4E35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8" y="-1292"/>
                  <a:ext cx="269" cy="217"/>
                </a:xfrm>
                <a:custGeom>
                  <a:avLst/>
                  <a:gdLst>
                    <a:gd name="T0" fmla="+- 0 5958 5958"/>
                    <a:gd name="T1" fmla="*/ T0 w 269"/>
                    <a:gd name="T2" fmla="+- 0 -1075 -1292"/>
                    <a:gd name="T3" fmla="*/ -1075 h 217"/>
                    <a:gd name="T4" fmla="+- 0 6227 5958"/>
                    <a:gd name="T5" fmla="*/ T4 w 269"/>
                    <a:gd name="T6" fmla="+- 0 -1075 -1292"/>
                    <a:gd name="T7" fmla="*/ -1075 h 217"/>
                    <a:gd name="T8" fmla="+- 0 6227 5958"/>
                    <a:gd name="T9" fmla="*/ T8 w 269"/>
                    <a:gd name="T10" fmla="+- 0 -1292 -1292"/>
                    <a:gd name="T11" fmla="*/ -1292 h 217"/>
                    <a:gd name="T12" fmla="+- 0 5958 5958"/>
                    <a:gd name="T13" fmla="*/ T12 w 269"/>
                    <a:gd name="T14" fmla="+- 0 -1292 -1292"/>
                    <a:gd name="T15" fmla="*/ -1292 h 217"/>
                    <a:gd name="T16" fmla="+- 0 5958 5958"/>
                    <a:gd name="T17" fmla="*/ T16 w 269"/>
                    <a:gd name="T18" fmla="+- 0 -1075 -1292"/>
                    <a:gd name="T19" fmla="*/ -1075 h 21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69" h="217">
                      <a:moveTo>
                        <a:pt x="0" y="217"/>
                      </a:moveTo>
                      <a:lnTo>
                        <a:pt x="269" y="217"/>
                      </a:lnTo>
                      <a:lnTo>
                        <a:pt x="269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" name="Freeform 13">
                  <a:extLst>
                    <a:ext uri="{FF2B5EF4-FFF2-40B4-BE49-F238E27FC236}">
                      <a16:creationId xmlns:a16="http://schemas.microsoft.com/office/drawing/2014/main" id="{80362A46-BED0-4629-9134-BECA9EF425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1" y="-3251"/>
                  <a:ext cx="270" cy="218"/>
                </a:xfrm>
                <a:custGeom>
                  <a:avLst/>
                  <a:gdLst>
                    <a:gd name="T0" fmla="+- 0 9501 9501"/>
                    <a:gd name="T1" fmla="*/ T0 w 270"/>
                    <a:gd name="T2" fmla="+- 0 -3033 -3251"/>
                    <a:gd name="T3" fmla="*/ -3033 h 218"/>
                    <a:gd name="T4" fmla="+- 0 9771 9501"/>
                    <a:gd name="T5" fmla="*/ T4 w 270"/>
                    <a:gd name="T6" fmla="+- 0 -3033 -3251"/>
                    <a:gd name="T7" fmla="*/ -3033 h 218"/>
                    <a:gd name="T8" fmla="+- 0 9771 9501"/>
                    <a:gd name="T9" fmla="*/ T8 w 270"/>
                    <a:gd name="T10" fmla="+- 0 -3251 -3251"/>
                    <a:gd name="T11" fmla="*/ -3251 h 218"/>
                    <a:gd name="T12" fmla="+- 0 9501 9501"/>
                    <a:gd name="T13" fmla="*/ T12 w 270"/>
                    <a:gd name="T14" fmla="+- 0 -3251 -3251"/>
                    <a:gd name="T15" fmla="*/ -3251 h 218"/>
                    <a:gd name="T16" fmla="+- 0 9501 9501"/>
                    <a:gd name="T17" fmla="*/ T16 w 270"/>
                    <a:gd name="T18" fmla="+- 0 -3033 -3251"/>
                    <a:gd name="T19" fmla="*/ -3033 h 21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</a:cxnLst>
                  <a:rect l="0" t="0" r="r" b="b"/>
                  <a:pathLst>
                    <a:path w="270" h="218">
                      <a:moveTo>
                        <a:pt x="0" y="218"/>
                      </a:moveTo>
                      <a:lnTo>
                        <a:pt x="270" y="218"/>
                      </a:lnTo>
                      <a:lnTo>
                        <a:pt x="270" y="0"/>
                      </a:lnTo>
                      <a:lnTo>
                        <a:pt x="0" y="0"/>
                      </a:lnTo>
                      <a:lnTo>
                        <a:pt x="0" y="2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F5E21F12-012E-4B78-B98F-667F9725EAFB}"/>
                  </a:ext>
                </a:extLst>
              </p:cNvPr>
              <p:cNvSpPr/>
              <p:nvPr/>
            </p:nvSpPr>
            <p:spPr>
              <a:xfrm>
                <a:off x="288824" y="1448375"/>
                <a:ext cx="3735386" cy="30029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25406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latin typeface="Arial Narrow" panose="020B0606020202030204" pitchFamily="34" charset="0"/>
                  </a:rPr>
                  <a:t>PASOKAN AIR YANG DIPEROLEH DARI SUMBER ALAM MAPUPUN BUATAN</a:t>
                </a:r>
              </a:p>
            </p:txBody>
          </p:sp>
        </p:grpSp>
        <p:pic>
          <p:nvPicPr>
            <p:cNvPr id="85" name="Picture 84" descr="1.png">
              <a:extLst>
                <a:ext uri="{FF2B5EF4-FFF2-40B4-BE49-F238E27FC236}">
                  <a16:creationId xmlns:a16="http://schemas.microsoft.com/office/drawing/2014/main" id="{6C295711-2B83-4218-9641-8C6532984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090" y="2135505"/>
              <a:ext cx="4495800" cy="2247900"/>
            </a:xfrm>
            <a:prstGeom prst="rect">
              <a:avLst/>
            </a:prstGeom>
          </p:spPr>
        </p:pic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174D3527-151B-4343-A3F5-40BA5C8C73A2}"/>
                </a:ext>
              </a:extLst>
            </p:cNvPr>
            <p:cNvSpPr/>
            <p:nvPr/>
          </p:nvSpPr>
          <p:spPr>
            <a:xfrm>
              <a:off x="1054028" y="4367753"/>
              <a:ext cx="38269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l-NL" sz="1200" b="1" dirty="0" err="1">
                  <a:latin typeface="Arial Narrow" panose="020B0606020202030204" pitchFamily="34" charset="0"/>
                </a:rPr>
                <a:t>Iustrasi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Salah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Satu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Bentuk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Pasokan</a:t>
              </a:r>
              <a:r>
                <a:rPr lang="nl-NL" sz="1200" b="1" dirty="0">
                  <a:latin typeface="Arial Narrow" panose="020B0606020202030204" pitchFamily="34" charset="0"/>
                </a:rPr>
                <a:t> Air </a:t>
              </a:r>
              <a:r>
                <a:rPr lang="nl-NL" sz="1200" b="1" dirty="0" err="1">
                  <a:latin typeface="Arial Narrow" panose="020B0606020202030204" pitchFamily="34" charset="0"/>
                </a:rPr>
                <a:t>ke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Hidran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Kebakaran</a:t>
              </a:r>
              <a:endParaRPr lang="en-US" sz="1200" b="1" dirty="0">
                <a:latin typeface="Arial Narrow" panose="020B0606020202030204" pitchFamily="34" charset="0"/>
              </a:endParaRPr>
            </a:p>
          </p:txBody>
        </p:sp>
        <p:pic>
          <p:nvPicPr>
            <p:cNvPr id="87" name="Picture 86" descr="2.png">
              <a:extLst>
                <a:ext uri="{FF2B5EF4-FFF2-40B4-BE49-F238E27FC236}">
                  <a16:creationId xmlns:a16="http://schemas.microsoft.com/office/drawing/2014/main" id="{0888A15F-D72E-4F4A-94F8-356A81C2E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1305" y="2484512"/>
              <a:ext cx="3307250" cy="172819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99272652-EB18-4F54-B9B6-DDFA3D6EB397}"/>
                </a:ext>
              </a:extLst>
            </p:cNvPr>
            <p:cNvSpPr/>
            <p:nvPr/>
          </p:nvSpPr>
          <p:spPr>
            <a:xfrm>
              <a:off x="5817096" y="4255095"/>
              <a:ext cx="36724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nl-NL" sz="1200" b="1" dirty="0" err="1">
                  <a:latin typeface="Arial Narrow" panose="020B0606020202030204" pitchFamily="34" charset="0"/>
                </a:rPr>
                <a:t>Iustrasi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Jalan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Lingkungan</a:t>
              </a:r>
              <a:r>
                <a:rPr lang="nl-NL" sz="1200" b="1" dirty="0">
                  <a:latin typeface="Arial Narrow" panose="020B0606020202030204" pitchFamily="34" charset="0"/>
                </a:rPr>
                <a:t> Yang </a:t>
              </a:r>
              <a:r>
                <a:rPr lang="nl-NL" sz="1200" b="1" dirty="0" err="1">
                  <a:latin typeface="Arial Narrow" panose="020B0606020202030204" pitchFamily="34" charset="0"/>
                </a:rPr>
                <a:t>Dilalui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Kendaraan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Pemadam</a:t>
              </a:r>
              <a:r>
                <a:rPr lang="nl-NL" sz="1200" b="1" dirty="0">
                  <a:latin typeface="Arial Narrow" panose="020B0606020202030204" pitchFamily="34" charset="0"/>
                </a:rPr>
                <a:t> </a:t>
              </a:r>
              <a:r>
                <a:rPr lang="nl-NL" sz="1200" b="1" dirty="0" err="1">
                  <a:latin typeface="Arial Narrow" panose="020B0606020202030204" pitchFamily="34" charset="0"/>
                </a:rPr>
                <a:t>Kebakaran</a:t>
              </a:r>
              <a:endParaRPr lang="en-US" sz="12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6566A586-34D3-4C35-BB22-66D111375112}"/>
              </a:ext>
            </a:extLst>
          </p:cNvPr>
          <p:cNvGrpSpPr/>
          <p:nvPr/>
        </p:nvGrpSpPr>
        <p:grpSpPr>
          <a:xfrm>
            <a:off x="105900" y="51222"/>
            <a:ext cx="8202078" cy="828963"/>
            <a:chOff x="90519" y="78228"/>
            <a:chExt cx="8202078" cy="828963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24DCFFBE-4DF6-46E3-A193-86A0EB11BFE9}"/>
                </a:ext>
              </a:extLst>
            </p:cNvPr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95" name="Round Same Side Corner Rectangle 17">
                <a:extLst>
                  <a:ext uri="{FF2B5EF4-FFF2-40B4-BE49-F238E27FC236}">
                    <a16:creationId xmlns:a16="http://schemas.microsoft.com/office/drawing/2014/main" id="{92176297-E533-4A1B-8CB6-FE16474992C6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0" name="Round Same Side Corner Rectangle 17">
                <a:extLst>
                  <a:ext uri="{FF2B5EF4-FFF2-40B4-BE49-F238E27FC236}">
                    <a16:creationId xmlns:a16="http://schemas.microsoft.com/office/drawing/2014/main" id="{38A2DDAB-C7F7-4186-B604-91D1063C511B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93" name="TextBox 20">
              <a:extLst>
                <a:ext uri="{FF2B5EF4-FFF2-40B4-BE49-F238E27FC236}">
                  <a16:creationId xmlns:a16="http://schemas.microsoft.com/office/drawing/2014/main" id="{1CB207C0-90EB-4530-9263-A66AA087E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PROTEKSI KEBAKARAN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36266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" t="2564" r="1702" b="2652"/>
          <a:stretch/>
        </p:blipFill>
        <p:spPr>
          <a:xfrm>
            <a:off x="376972" y="771456"/>
            <a:ext cx="9148029" cy="5764381"/>
          </a:xfrm>
          <a:prstGeom prst="rect">
            <a:avLst/>
          </a:prstGeom>
        </p:spPr>
      </p:pic>
      <p:sp>
        <p:nvSpPr>
          <p:cNvPr id="33" name="Content Placeholder 2"/>
          <p:cNvSpPr txBox="1">
            <a:spLocks/>
          </p:cNvSpPr>
          <p:nvPr/>
        </p:nvSpPr>
        <p:spPr>
          <a:xfrm>
            <a:off x="428508" y="1373201"/>
            <a:ext cx="9402027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57200" indent="-45720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400" b="1" dirty="0" err="1"/>
              <a:t>Penentuan</a:t>
            </a:r>
            <a:r>
              <a:rPr lang="en-US" sz="2400" b="1" dirty="0"/>
              <a:t> </a:t>
            </a:r>
            <a:r>
              <a:rPr lang="en-US" sz="2400" b="1" dirty="0" err="1"/>
              <a:t>jenis</a:t>
            </a:r>
            <a:r>
              <a:rPr lang="en-US" sz="2400" b="1" dirty="0"/>
              <a:t> dan </a:t>
            </a:r>
            <a:r>
              <a:rPr lang="en-US" sz="2400" b="1" dirty="0" err="1"/>
              <a:t>standar</a:t>
            </a:r>
            <a:r>
              <a:rPr lang="en-US" sz="2400" b="1" dirty="0"/>
              <a:t> </a:t>
            </a:r>
            <a:r>
              <a:rPr lang="en-US" sz="2400" b="1" dirty="0" err="1"/>
              <a:t>teknis</a:t>
            </a:r>
            <a:r>
              <a:rPr lang="en-US" sz="2400" b="1" dirty="0"/>
              <a:t> PSU yang </a:t>
            </a:r>
            <a:r>
              <a:rPr lang="en-US" sz="2400" b="1" dirty="0" err="1"/>
              <a:t>akan</a:t>
            </a:r>
            <a:r>
              <a:rPr lang="en-US" sz="2400" b="1" dirty="0"/>
              <a:t> </a:t>
            </a:r>
            <a:r>
              <a:rPr lang="en-US" sz="2400" b="1" dirty="0" err="1"/>
              <a:t>dibangun</a:t>
            </a:r>
            <a:r>
              <a:rPr lang="en-US" sz="2400" b="1" dirty="0"/>
              <a:t> </a:t>
            </a:r>
            <a:r>
              <a:rPr lang="en-US" sz="2400" b="1" dirty="0" err="1"/>
              <a:t>disesuaikan</a:t>
            </a:r>
            <a:r>
              <a:rPr lang="en-US" sz="2400" b="1" dirty="0"/>
              <a:t> </a:t>
            </a:r>
            <a:r>
              <a:rPr lang="en-US" sz="2400" b="1" dirty="0" err="1"/>
              <a:t>dengan</a:t>
            </a:r>
            <a:r>
              <a:rPr lang="en-US" sz="2400" b="1" dirty="0"/>
              <a:t>  </a:t>
            </a:r>
            <a:r>
              <a:rPr lang="en-US" sz="2400" b="1" u="sng" dirty="0" err="1"/>
              <a:t>hirarki</a:t>
            </a:r>
            <a:r>
              <a:rPr lang="en-US" sz="2400" b="1" u="sng" dirty="0"/>
              <a:t> </a:t>
            </a:r>
            <a:r>
              <a:rPr lang="en-US" sz="2400" b="1" dirty="0" err="1"/>
              <a:t>kawasan</a:t>
            </a:r>
            <a:r>
              <a:rPr lang="en-US" sz="2400" b="1" dirty="0"/>
              <a:t> </a:t>
            </a:r>
            <a:r>
              <a:rPr lang="en-US" sz="2400" b="1" dirty="0" err="1"/>
              <a:t>permukiman</a:t>
            </a:r>
            <a:r>
              <a:rPr lang="en-US" sz="2400" b="1" dirty="0"/>
              <a:t> dan </a:t>
            </a:r>
            <a:r>
              <a:rPr lang="en-US" sz="2400" b="1" dirty="0" err="1"/>
              <a:t>mengutamakan</a:t>
            </a:r>
            <a:r>
              <a:rPr lang="en-US" sz="2400" b="1" dirty="0"/>
              <a:t> </a:t>
            </a:r>
            <a:r>
              <a:rPr lang="en-US" sz="2400" b="1" u="sng" dirty="0" err="1"/>
              <a:t>keterpaduan</a:t>
            </a:r>
            <a:r>
              <a:rPr lang="en-US" sz="2400" b="1" dirty="0"/>
              <a:t> PSU </a:t>
            </a:r>
            <a:r>
              <a:rPr lang="en-US" sz="2400" b="1" dirty="0" err="1"/>
              <a:t>baik</a:t>
            </a:r>
            <a:r>
              <a:rPr lang="en-US" sz="2400" b="1" dirty="0"/>
              <a:t> </a:t>
            </a:r>
            <a:r>
              <a:rPr lang="en-US" sz="2400" b="1" dirty="0" err="1"/>
              <a:t>secara</a:t>
            </a:r>
            <a:r>
              <a:rPr lang="en-US" sz="2400" b="1" dirty="0"/>
              <a:t> </a:t>
            </a:r>
            <a:r>
              <a:rPr lang="en-US" sz="2400" b="1" dirty="0" err="1"/>
              <a:t>vertikal</a:t>
            </a:r>
            <a:r>
              <a:rPr lang="en-US" sz="2400" b="1" dirty="0"/>
              <a:t> </a:t>
            </a:r>
            <a:r>
              <a:rPr lang="en-US" sz="2400" b="1" dirty="0" err="1"/>
              <a:t>maupun</a:t>
            </a:r>
            <a:r>
              <a:rPr lang="en-US" sz="2400" b="1" dirty="0"/>
              <a:t> horizontal.</a:t>
            </a:r>
            <a:endParaRPr lang="en-US" sz="2400" b="1" dirty="0">
              <a:latin typeface="+mj-lt"/>
            </a:endParaRPr>
          </a:p>
          <a:p>
            <a:pPr marL="457200" indent="-45720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id-ID" sz="2400" b="1" dirty="0"/>
              <a:t>Pembangunan </a:t>
            </a:r>
            <a:r>
              <a:rPr lang="en-US" sz="2400" b="1" dirty="0"/>
              <a:t>PSU </a:t>
            </a:r>
            <a:r>
              <a:rPr lang="id-ID" sz="2400" b="1" dirty="0"/>
              <a:t>wajib mengikuti</a:t>
            </a:r>
            <a:r>
              <a:rPr lang="en-US" sz="2400" b="1" dirty="0"/>
              <a:t> </a:t>
            </a:r>
            <a:r>
              <a:rPr lang="en-US" sz="2400" b="1" u="sng" dirty="0" err="1"/>
              <a:t>standar</a:t>
            </a:r>
            <a:r>
              <a:rPr lang="en-US" sz="2400" b="1" u="sng" dirty="0"/>
              <a:t> </a:t>
            </a:r>
            <a:r>
              <a:rPr lang="en-US" sz="2400" b="1" u="sng" dirty="0" err="1"/>
              <a:t>teknis</a:t>
            </a:r>
            <a:r>
              <a:rPr lang="en-US" sz="2400" b="1" u="sng" dirty="0"/>
              <a:t> </a:t>
            </a:r>
            <a:r>
              <a:rPr lang="en-US" sz="2400" b="1" dirty="0"/>
              <a:t>yang </a:t>
            </a:r>
            <a:r>
              <a:rPr lang="en-US" sz="2400" b="1" dirty="0" err="1"/>
              <a:t>berlaku</a:t>
            </a:r>
            <a:r>
              <a:rPr lang="en-US" sz="2400" b="1" dirty="0"/>
              <a:t>.</a:t>
            </a:r>
          </a:p>
          <a:p>
            <a:pPr marL="457200" indent="-45720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400" b="1" dirty="0" err="1">
                <a:latin typeface="+mj-lt"/>
              </a:rPr>
              <a:t>Pem</a:t>
            </a:r>
            <a:r>
              <a:rPr lang="id-ID" sz="2400" b="1" dirty="0">
                <a:latin typeface="+mj-lt"/>
              </a:rPr>
              <a:t>erintah Daerah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melakukan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pengawasan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terhadap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penyelenggaraan</a:t>
            </a:r>
            <a:r>
              <a:rPr lang="en-US" sz="2400" b="1" dirty="0">
                <a:latin typeface="+mj-lt"/>
              </a:rPr>
              <a:t> PSU </a:t>
            </a:r>
            <a:r>
              <a:rPr lang="en-US" sz="2400" b="1" dirty="0" err="1">
                <a:latin typeface="+mj-lt"/>
              </a:rPr>
              <a:t>sejak</a:t>
            </a:r>
            <a:r>
              <a:rPr lang="en-US" sz="2400" b="1" dirty="0">
                <a:latin typeface="+mj-lt"/>
              </a:rPr>
              <a:t> proses </a:t>
            </a:r>
            <a:r>
              <a:rPr lang="en-US" sz="2400" b="1" dirty="0" err="1">
                <a:latin typeface="+mj-lt"/>
              </a:rPr>
              <a:t>perizinan</a:t>
            </a:r>
            <a:r>
              <a:rPr lang="id-ID" sz="2400" b="1" dirty="0">
                <a:latin typeface="+mj-lt"/>
              </a:rPr>
              <a:t> hingga pembangunan</a:t>
            </a:r>
            <a:r>
              <a:rPr lang="en-US" sz="2400" b="1" dirty="0">
                <a:latin typeface="+mj-lt"/>
              </a:rPr>
              <a:t>  </a:t>
            </a:r>
            <a:r>
              <a:rPr lang="id-ID" sz="2400" b="1" dirty="0">
                <a:latin typeface="+mj-lt"/>
              </a:rPr>
              <a:t>untuk menjamin</a:t>
            </a:r>
            <a:r>
              <a:rPr lang="en-US" sz="2400" b="1" dirty="0">
                <a:latin typeface="+mj-lt"/>
              </a:rPr>
              <a:t> </a:t>
            </a:r>
            <a:r>
              <a:rPr lang="id-ID" sz="2400" b="1" dirty="0">
                <a:latin typeface="+mj-lt"/>
              </a:rPr>
              <a:t>kesesuaian dengan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standar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teknis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sehingga</a:t>
            </a:r>
            <a:r>
              <a:rPr lang="en-US" sz="2400" b="1" dirty="0">
                <a:latin typeface="+mj-lt"/>
              </a:rPr>
              <a:t> </a:t>
            </a:r>
            <a:r>
              <a:rPr lang="id-ID" sz="2400" b="1" dirty="0">
                <a:latin typeface="+mj-lt"/>
              </a:rPr>
              <a:t>dapat memperlancar proses </a:t>
            </a:r>
            <a:r>
              <a:rPr lang="en-US" sz="2400" b="1" dirty="0" err="1">
                <a:latin typeface="+mj-lt"/>
              </a:rPr>
              <a:t>serah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terima</a:t>
            </a:r>
            <a:r>
              <a:rPr lang="en-US" sz="2400" b="1" dirty="0">
                <a:latin typeface="+mj-lt"/>
              </a:rPr>
              <a:t> PSU</a:t>
            </a:r>
            <a:r>
              <a:rPr lang="id-ID" sz="2400" b="1" dirty="0">
                <a:latin typeface="+mj-lt"/>
              </a:rPr>
              <a:t>.</a:t>
            </a:r>
          </a:p>
          <a:p>
            <a:pPr marL="457200" indent="-45720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id-ID" sz="2400" b="1" dirty="0">
                <a:latin typeface="+mj-lt"/>
              </a:rPr>
              <a:t>Penyelenggaraan PSU yang sesuai dengan standar teknis dan terpadu akan mewujudkan kawasan permukiman yang layak huni dan berkelanjutan</a:t>
            </a:r>
          </a:p>
          <a:p>
            <a:pPr>
              <a:lnSpc>
                <a:spcPct val="80000"/>
              </a:lnSpc>
              <a:spcAft>
                <a:spcPts val="1200"/>
              </a:spcAft>
              <a:defRPr/>
            </a:pPr>
            <a:endParaRPr lang="id-ID" sz="2400" b="1" dirty="0">
              <a:latin typeface="+mj-lt"/>
            </a:endParaRPr>
          </a:p>
          <a:p>
            <a:pPr>
              <a:lnSpc>
                <a:spcPct val="80000"/>
              </a:lnSpc>
              <a:spcAft>
                <a:spcPts val="1200"/>
              </a:spcAft>
              <a:defRPr/>
            </a:pPr>
            <a:endParaRPr lang="en-US" sz="2400" b="1" dirty="0">
              <a:latin typeface="+mj-lt"/>
            </a:endParaRPr>
          </a:p>
          <a:p>
            <a:pPr marL="457200" indent="-45720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endParaRPr lang="en-US" sz="2400" b="1" dirty="0">
              <a:latin typeface="+mj-lt"/>
            </a:endParaRPr>
          </a:p>
          <a:p>
            <a:pPr marL="457200" indent="-45720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endParaRPr lang="en-US" sz="2400" b="1" dirty="0">
              <a:latin typeface="+mj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90519" y="78228"/>
            <a:ext cx="8202078" cy="828963"/>
            <a:chOff x="90519" y="78228"/>
            <a:chExt cx="8202078" cy="828963"/>
          </a:xfrm>
        </p:grpSpPr>
        <p:grpSp>
          <p:nvGrpSpPr>
            <p:cNvPr id="10" name="Group 9"/>
            <p:cNvGrpSpPr/>
            <p:nvPr/>
          </p:nvGrpSpPr>
          <p:grpSpPr>
            <a:xfrm>
              <a:off x="90519" y="78228"/>
              <a:ext cx="7628597" cy="801266"/>
              <a:chOff x="3154853" y="78228"/>
              <a:chExt cx="4564263" cy="801266"/>
            </a:xfrm>
          </p:grpSpPr>
          <p:sp>
            <p:nvSpPr>
              <p:cNvPr id="12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5109361" y="-1876280"/>
                <a:ext cx="655247" cy="4564263"/>
              </a:xfrm>
              <a:prstGeom prst="snip1Rect">
                <a:avLst>
                  <a:gd name="adj" fmla="val 50000"/>
                </a:avLst>
              </a:prstGeom>
              <a:solidFill>
                <a:srgbClr val="FADA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3" name="Round Same Side Corner Rectangle 17">
                <a:extLst>
                  <a:ext uri="{FF2B5EF4-FFF2-40B4-BE49-F238E27FC236}">
                    <a16:creationId xmlns:a16="http://schemas.microsoft.com/office/drawing/2014/main" id="{F0992F27-E4FA-41B8-BA18-96FD70354522}"/>
                  </a:ext>
                </a:extLst>
              </p:cNvPr>
              <p:cNvSpPr/>
              <p:nvPr/>
            </p:nvSpPr>
            <p:spPr>
              <a:xfrm rot="5400000">
                <a:off x="4861989" y="-1628906"/>
                <a:ext cx="801265" cy="4215535"/>
              </a:xfrm>
              <a:prstGeom prst="snip1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DCBCF2C1-A546-4105-987B-340D42EBD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97" y="199305"/>
              <a:ext cx="79493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4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6. CATATAN PENUTUP</a:t>
              </a:r>
              <a:endParaRPr lang="id-ID" altLang="id-ID" sz="4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5402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655"/>
          <a:stretch/>
        </p:blipFill>
        <p:spPr>
          <a:xfrm>
            <a:off x="381000" y="2785438"/>
            <a:ext cx="9144027" cy="31163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1026" y="6423394"/>
            <a:ext cx="9144000" cy="7874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7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1" y="6525344"/>
            <a:ext cx="9144000" cy="344552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7"/>
          </a:p>
        </p:txBody>
      </p:sp>
      <p:sp>
        <p:nvSpPr>
          <p:cNvPr id="10" name="Rectangle 9"/>
          <p:cNvSpPr/>
          <p:nvPr/>
        </p:nvSpPr>
        <p:spPr>
          <a:xfrm>
            <a:off x="635570" y="2259410"/>
            <a:ext cx="8815770" cy="1189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50000"/>
              </a:lnSpc>
            </a:pPr>
            <a:r>
              <a:rPr lang="en-US" sz="5400" b="1" dirty="0">
                <a:ln w="0"/>
                <a:solidFill>
                  <a:srgbClr val="59595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TERIMA </a:t>
            </a:r>
          </a:p>
          <a:p>
            <a:pPr algn="r">
              <a:lnSpc>
                <a:spcPct val="80000"/>
              </a:lnSpc>
            </a:pPr>
            <a:r>
              <a:rPr lang="en-US" sz="54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KASIH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857073" y="5971758"/>
            <a:ext cx="6808101" cy="440031"/>
          </a:xfrm>
          <a:prstGeom prst="rect">
            <a:avLst/>
          </a:prstGeom>
          <a:noFill/>
        </p:spPr>
        <p:txBody>
          <a:bodyPr wrap="square" lIns="75412" tIns="37706" rIns="75412" bIns="37706">
            <a:spAutoFit/>
          </a:bodyPr>
          <a:lstStyle/>
          <a:p>
            <a:pPr algn="r">
              <a:lnSpc>
                <a:spcPct val="70000"/>
              </a:lnSpc>
              <a:defRPr/>
            </a:pPr>
            <a:r>
              <a:rPr lang="id-ID" sz="1102" cap="all" dirty="0">
                <a:ln w="9000" cmpd="sng">
                  <a:noFill/>
                  <a:prstDash val="solid"/>
                </a:ln>
                <a:cs typeface="Aharoni" pitchFamily="2" charset="-79"/>
              </a:rPr>
              <a:t>KEMENTERIAN PEKERJAAN UMUM DAN PERUMAHAN RAKYAT</a:t>
            </a:r>
          </a:p>
          <a:p>
            <a:pPr algn="r">
              <a:lnSpc>
                <a:spcPct val="70000"/>
              </a:lnSpc>
              <a:defRPr/>
            </a:pPr>
            <a:r>
              <a:rPr lang="id-ID" sz="1102" cap="all" dirty="0">
                <a:ln w="9000" cmpd="sng">
                  <a:noFill/>
                  <a:prstDash val="solid"/>
                </a:ln>
                <a:cs typeface="Aharoni" pitchFamily="2" charset="-79"/>
              </a:rPr>
              <a:t>DIREKTORAT JENDERAL CIPTA KARYA</a:t>
            </a:r>
          </a:p>
          <a:p>
            <a:pPr algn="r">
              <a:lnSpc>
                <a:spcPct val="70000"/>
              </a:lnSpc>
              <a:defRPr/>
            </a:pPr>
            <a:r>
              <a:rPr lang="id-ID" sz="1102" cap="all" dirty="0">
                <a:ln w="9000" cmpd="sng">
                  <a:noFill/>
                  <a:prstDash val="solid"/>
                </a:ln>
                <a:cs typeface="Aharoni" pitchFamily="2" charset="-79"/>
              </a:rPr>
              <a:t>DIREKTORAT PENGEMBANGAN KAWASAN PERMUKIMAN</a:t>
            </a:r>
            <a:endParaRPr lang="en-AU" sz="1102" cap="all" dirty="0">
              <a:ln w="9000" cmpd="sng">
                <a:noFill/>
                <a:prstDash val="solid"/>
              </a:ln>
              <a:cs typeface="Aharoni" pitchFamily="2" charset="-79"/>
            </a:endParaRPr>
          </a:p>
        </p:txBody>
      </p:sp>
      <p:pic>
        <p:nvPicPr>
          <p:cNvPr id="18" name="Picture 1" descr="\\SERVER-PRINTER\Folder Share\draft booklet\logopu gede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65596" y="5913382"/>
            <a:ext cx="436364" cy="42442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814B94-57CE-4DC2-88E5-84D606C7EB9B}"/>
              </a:ext>
            </a:extLst>
          </p:cNvPr>
          <p:cNvSpPr/>
          <p:nvPr/>
        </p:nvSpPr>
        <p:spPr>
          <a:xfrm>
            <a:off x="9273134" y="6368137"/>
            <a:ext cx="462056" cy="3172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tx1"/>
                </a:solidFill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2167230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8" r="67239"/>
          <a:stretch>
            <a:fillRect/>
          </a:stretch>
        </p:blipFill>
        <p:spPr bwMode="auto">
          <a:xfrm>
            <a:off x="382588" y="0"/>
            <a:ext cx="3587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" name="Diagram 22"/>
          <p:cNvGraphicFramePr/>
          <p:nvPr/>
        </p:nvGraphicFramePr>
        <p:xfrm>
          <a:off x="667326" y="1492370"/>
          <a:ext cx="8314210" cy="52017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8"/>
          <p:cNvSpPr/>
          <p:nvPr/>
        </p:nvSpPr>
        <p:spPr>
          <a:xfrm>
            <a:off x="381000" y="1"/>
            <a:ext cx="9144000" cy="1319213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450850" y="347663"/>
            <a:ext cx="8224838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200000"/>
              <a:defRPr/>
            </a:pPr>
            <a:r>
              <a:rPr lang="fi-FI" altLang="id-ID" sz="2400" b="1" dirty="0">
                <a:solidFill>
                  <a:srgbClr val="000000"/>
                </a:solidFill>
                <a:latin typeface="Century Gothic" pitchFamily="34" charset="0"/>
                <a:cs typeface="Tahoma" pitchFamily="34" charset="0"/>
              </a:rPr>
              <a:t>ASPEK NORMATIF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/>
            </a:pPr>
            <a:r>
              <a:rPr lang="en-AU" sz="1400" dirty="0">
                <a:solidFill>
                  <a:prstClr val="black"/>
                </a:solidFill>
                <a:latin typeface="Arial Narrow" pitchFamily="34" charset="0"/>
              </a:rPr>
              <a:t>KETERKAITAN PERATURAN PERUNDANG-UNDANGAN 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AU" sz="1400" dirty="0">
                <a:solidFill>
                  <a:prstClr val="black"/>
                </a:solidFill>
                <a:latin typeface="Arial Narrow" pitchFamily="34" charset="0"/>
              </a:rPr>
              <a:t>BIDANG PERUMAHAN DAN KAWASAN PERMUKIMAN DENGAN SEKTOR LAIN</a:t>
            </a:r>
            <a:endParaRPr lang="id-ID" sz="1400" dirty="0">
              <a:solidFill>
                <a:prstClr val="black"/>
              </a:solidFill>
              <a:latin typeface="Arial Narrow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SzPct val="200000"/>
              <a:defRPr/>
            </a:pPr>
            <a:endParaRPr lang="nn-NO" altLang="id-ID" sz="2400" b="1" dirty="0">
              <a:solidFill>
                <a:srgbClr val="000000"/>
              </a:solidFill>
              <a:latin typeface="Century Gothic" pitchFamily="34" charset="0"/>
              <a:cs typeface="Tahoma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58788" y="30164"/>
            <a:ext cx="1504950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ts val="575"/>
              </a:spcAft>
              <a:buSzPct val="200000"/>
              <a:defRPr/>
            </a:pPr>
            <a:r>
              <a:rPr lang="fi-FI" altLang="en-US" sz="1600" b="1" dirty="0">
                <a:solidFill>
                  <a:srgbClr val="000000"/>
                </a:solidFill>
                <a:latin typeface="Calibri"/>
                <a:cs typeface="Arial" pitchFamily="34" charset="0"/>
              </a:rPr>
              <a:t>DASAR HUKUM</a:t>
            </a:r>
          </a:p>
        </p:txBody>
      </p:sp>
    </p:spTree>
    <p:extLst>
      <p:ext uri="{BB962C8B-B14F-4D97-AF65-F5344CB8AC3E}">
        <p14:creationId xmlns:p14="http://schemas.microsoft.com/office/powerpoint/2010/main" val="247564774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655"/>
          <a:stretch/>
        </p:blipFill>
        <p:spPr>
          <a:xfrm>
            <a:off x="381000" y="2785438"/>
            <a:ext cx="9144027" cy="31163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1026" y="6423394"/>
            <a:ext cx="9144000" cy="7874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7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1" y="6525344"/>
            <a:ext cx="9144000" cy="344552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7"/>
          </a:p>
        </p:txBody>
      </p:sp>
      <p:sp>
        <p:nvSpPr>
          <p:cNvPr id="10" name="Rectangle 9"/>
          <p:cNvSpPr/>
          <p:nvPr/>
        </p:nvSpPr>
        <p:spPr>
          <a:xfrm>
            <a:off x="635570" y="2259410"/>
            <a:ext cx="8815770" cy="586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50000"/>
              </a:lnSpc>
            </a:pPr>
            <a:r>
              <a:rPr lang="en-US" sz="5400" b="1" dirty="0">
                <a:ln w="0"/>
                <a:solidFill>
                  <a:srgbClr val="59595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LAMPIRAN</a:t>
            </a:r>
            <a:endParaRPr lang="en-US" sz="5400" b="1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57073" y="5971758"/>
            <a:ext cx="6808101" cy="440031"/>
          </a:xfrm>
          <a:prstGeom prst="rect">
            <a:avLst/>
          </a:prstGeom>
          <a:noFill/>
        </p:spPr>
        <p:txBody>
          <a:bodyPr wrap="square" lIns="75412" tIns="37706" rIns="75412" bIns="37706">
            <a:spAutoFit/>
          </a:bodyPr>
          <a:lstStyle/>
          <a:p>
            <a:pPr algn="r">
              <a:lnSpc>
                <a:spcPct val="70000"/>
              </a:lnSpc>
              <a:defRPr/>
            </a:pPr>
            <a:r>
              <a:rPr lang="id-ID" sz="1102" cap="all" dirty="0">
                <a:ln w="9000" cmpd="sng">
                  <a:noFill/>
                  <a:prstDash val="solid"/>
                </a:ln>
                <a:cs typeface="Aharoni" pitchFamily="2" charset="-79"/>
              </a:rPr>
              <a:t>KEMENTERIAN PEKERJAAN UMUM DAN PERUMAHAN RAKYAT</a:t>
            </a:r>
          </a:p>
          <a:p>
            <a:pPr algn="r">
              <a:lnSpc>
                <a:spcPct val="70000"/>
              </a:lnSpc>
              <a:defRPr/>
            </a:pPr>
            <a:r>
              <a:rPr lang="id-ID" sz="1102" cap="all" dirty="0">
                <a:ln w="9000" cmpd="sng">
                  <a:noFill/>
                  <a:prstDash val="solid"/>
                </a:ln>
                <a:cs typeface="Aharoni" pitchFamily="2" charset="-79"/>
              </a:rPr>
              <a:t>DIREKTORAT JENDERAL CIPTA KARYA</a:t>
            </a:r>
          </a:p>
          <a:p>
            <a:pPr algn="r">
              <a:lnSpc>
                <a:spcPct val="70000"/>
              </a:lnSpc>
              <a:defRPr/>
            </a:pPr>
            <a:r>
              <a:rPr lang="id-ID" sz="1102" cap="all" dirty="0">
                <a:ln w="9000" cmpd="sng">
                  <a:noFill/>
                  <a:prstDash val="solid"/>
                </a:ln>
                <a:cs typeface="Aharoni" pitchFamily="2" charset="-79"/>
              </a:rPr>
              <a:t>DIREKTORAT PENGEMBANGAN KAWASAN PERMUKIMAN</a:t>
            </a:r>
            <a:endParaRPr lang="en-AU" sz="1102" cap="all" dirty="0">
              <a:ln w="9000" cmpd="sng">
                <a:noFill/>
                <a:prstDash val="solid"/>
              </a:ln>
              <a:cs typeface="Aharoni" pitchFamily="2" charset="-79"/>
            </a:endParaRPr>
          </a:p>
        </p:txBody>
      </p:sp>
      <p:pic>
        <p:nvPicPr>
          <p:cNvPr id="18" name="Picture 1" descr="\\SERVER-PRINTER\Folder Share\draft booklet\logopu gede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65596" y="5913382"/>
            <a:ext cx="436364" cy="42442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09578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" t="2564" r="1702" b="2652"/>
          <a:stretch/>
        </p:blipFill>
        <p:spPr>
          <a:xfrm>
            <a:off x="591241" y="771456"/>
            <a:ext cx="9148029" cy="5764381"/>
          </a:xfrm>
          <a:prstGeom prst="rect">
            <a:avLst/>
          </a:prstGeom>
        </p:spPr>
      </p:pic>
      <p:sp>
        <p:nvSpPr>
          <p:cNvPr id="32" name="Rectangle 31">
            <a:hlinkClick r:id="rId4" action="ppaction://hlinksldjump"/>
          </p:cNvPr>
          <p:cNvSpPr/>
          <p:nvPr/>
        </p:nvSpPr>
        <p:spPr>
          <a:xfrm>
            <a:off x="1895957" y="524868"/>
            <a:ext cx="7324906" cy="259532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KETERPADUAN PRASARANA, SARANA, DAN UTILITAS ANTARSEKTOR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710925"/>
              </p:ext>
            </p:extLst>
          </p:nvPr>
        </p:nvGraphicFramePr>
        <p:xfrm>
          <a:off x="975916" y="1018046"/>
          <a:ext cx="8092853" cy="527314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4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8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8760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410766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59595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PRASARANA</a:t>
                      </a: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anchor="ctr"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SARANA</a:t>
                      </a: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anchor="ctr"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UTILITAS UMUM</a:t>
                      </a: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anchor="ctr"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0865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JALAN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DRAINASE 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SISTIM PENYEDIAAN AIR MINUM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SISTIM PENGELOLAAN PERSAMPAHAN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SISTIM SANITASI 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SISTIM PROTEKSI KEBAKARAN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PEMERINTAHAN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TRANSPORTASI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PENDIDIKAN DAN PEMBELAJARAN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KEBUDAYAAN DAN REKREASI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PERIBADATAN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KESEHATAN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RUANG TERBUKA HIJAU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PERDAGANGAN DAN NIAGA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ENERGI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TELEKOMUNIKASI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GAS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rgbClr val="FADA0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383">
                <a:tc rowSpan="6">
                  <a:txBody>
                    <a:bodyPr/>
                    <a:lstStyle/>
                    <a:p>
                      <a:pPr marL="71755" marR="71755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  <a:t>PRASARANA</a:t>
                      </a: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JALAN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  <a:sym typeface="Symbol"/>
                        </a:rPr>
                        <a:t>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DRAINASE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  <a:sym typeface="Symbol"/>
                        </a:rPr>
                        <a:t>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SISTIM PENYEDIAAN AIR MINUM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  <a:sym typeface="Symbol"/>
                        </a:rPr>
                        <a:t>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  <a:sym typeface="Symbol"/>
                        </a:rPr>
                        <a:t>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SISTIM PENGELOLAAN PERSAMPAHAN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  <a:sym typeface="Symbol"/>
                        </a:rPr>
                        <a:t>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  <a:sym typeface="Symbol"/>
                        </a:rPr>
                        <a:t>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SISTIM SANITASI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SISTIM PROTEKSI KEBAKARAN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  <a:sym typeface="Symbol"/>
                        </a:rPr>
                        <a:t>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5383">
                <a:tc rowSpan="8">
                  <a:txBody>
                    <a:bodyPr/>
                    <a:lstStyle/>
                    <a:p>
                      <a:pPr marL="71755" marR="71755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  <a:t>SARANA</a:t>
                      </a: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PEMERINTAHAN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TRANSPORTASI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PENDIDIKAN DAN PEMBELAJARAN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KEBUDAYAAN DAN REKREASI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PERIBADATAN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KESEHATAN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RUANG TERBUKA HIJAU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  <a:sym typeface="Symbol"/>
                        </a:rPr>
                        <a:t>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  <a:sym typeface="Symbol"/>
                        </a:rPr>
                        <a:t>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PERDAGANGAN DAN NIAGA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5383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  <a:t>UTILITAS UMUM</a:t>
                      </a:r>
                      <a:endParaRPr lang="en-US" sz="1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 vert="vert27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ENERGI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TELEKOMUNIKASI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X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53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JARINGAN GAS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rgbClr val="FADA0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-</a:t>
                      </a:r>
                      <a:endParaRPr lang="en-US" sz="10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-</a:t>
                      </a:r>
                      <a:endParaRPr lang="en-US" sz="10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6095" marR="66095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grpSp>
        <p:nvGrpSpPr>
          <p:cNvPr id="34" name="Group 33"/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35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36" name="Rectangle 17">
              <a:extLst>
                <a:ext uri="{FF2B5EF4-FFF2-40B4-BE49-F238E27FC236}">
                  <a16:creationId xmlns:a16="http://schemas.microsoft.com/office/drawing/2014/main" id="{0B721416-CDF1-4B6C-8F40-BED085A9A753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3613F55-62C2-463C-9339-095A82DB057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CDFA9C-7B94-401C-8D93-EF1AD44826D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1F9BDE9-1CF9-4478-A2B2-AEEF4D7EAC3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A18DA0C3-6875-418E-967E-B3C1D64361D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BCE600-BC06-4F8C-A2B6-20450644377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45" name="Rectangle 17">
                  <a:extLst>
                    <a:ext uri="{FF2B5EF4-FFF2-40B4-BE49-F238E27FC236}">
                      <a16:creationId xmlns:a16="http://schemas.microsoft.com/office/drawing/2014/main" id="{0B721416-CDF1-4B6C-8F40-BED085A9A75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43" name="Rectangle 17">
                <a:extLst>
                  <a:ext uri="{FF2B5EF4-FFF2-40B4-BE49-F238E27FC236}">
                    <a16:creationId xmlns:a16="http://schemas.microsoft.com/office/drawing/2014/main" id="{0B721416-CDF1-4B6C-8F40-BED085A9A75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22976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7776289C-CA5B-4090-8C3C-778211855DA4}"/>
              </a:ext>
            </a:extLst>
          </p:cNvPr>
          <p:cNvGrpSpPr/>
          <p:nvPr/>
        </p:nvGrpSpPr>
        <p:grpSpPr>
          <a:xfrm>
            <a:off x="424727" y="78228"/>
            <a:ext cx="2769688" cy="534317"/>
            <a:chOff x="95080" y="78228"/>
            <a:chExt cx="4615799" cy="890463"/>
          </a:xfrm>
        </p:grpSpPr>
        <p:sp>
          <p:nvSpPr>
            <p:cNvPr id="17" name="Round Same Side Corner Rectangle 17">
              <a:extLst>
                <a:ext uri="{FF2B5EF4-FFF2-40B4-BE49-F238E27FC236}">
                  <a16:creationId xmlns:a16="http://schemas.microsoft.com/office/drawing/2014/main" id="{9C8417B1-260E-493E-8CCC-267C3D168DA5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Round Same Side Corner Rectangle 17">
              <a:extLst>
                <a:ext uri="{FF2B5EF4-FFF2-40B4-BE49-F238E27FC236}">
                  <a16:creationId xmlns:a16="http://schemas.microsoft.com/office/drawing/2014/main" id="{7D5B4A14-3FB6-4EDD-B128-50523FF4C216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A851A464-8383-44DD-84F5-E5CBD86F62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5" name="Rectangle 24">
            <a:hlinkClick r:id="rId2" action="ppaction://hlinksldjump"/>
            <a:extLst>
              <a:ext uri="{FF2B5EF4-FFF2-40B4-BE49-F238E27FC236}">
                <a16:creationId xmlns:a16="http://schemas.microsoft.com/office/drawing/2014/main" id="{30F9710E-028F-44EE-9DF8-3B78C7C49E4A}"/>
              </a:ext>
            </a:extLst>
          </p:cNvPr>
          <p:cNvSpPr/>
          <p:nvPr/>
        </p:nvSpPr>
        <p:spPr>
          <a:xfrm>
            <a:off x="4043458" y="360139"/>
            <a:ext cx="35571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JALAN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ABD124A-8518-48DD-85B0-E34A99049158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5" name="Rectangle 17">
              <a:extLst>
                <a:ext uri="{FF2B5EF4-FFF2-40B4-BE49-F238E27FC236}">
                  <a16:creationId xmlns:a16="http://schemas.microsoft.com/office/drawing/2014/main" id="{8C53C363-D358-4CA6-86CF-2D4FC3B93D1C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6" name="Rectangle 17">
              <a:extLst>
                <a:ext uri="{FF2B5EF4-FFF2-40B4-BE49-F238E27FC236}">
                  <a16:creationId xmlns:a16="http://schemas.microsoft.com/office/drawing/2014/main" id="{D6D6338A-E9FE-4759-8BD4-BCBB4B06E702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7961245-4597-4E4C-8CF7-378AB51987F2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44C62A7-E544-4EF9-A6D2-E615A6DB862E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024296D-9113-4ED7-8CAE-C2D1B636F1DF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5422FEF-808E-4DB1-884A-892E27F7773A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2B455CF-FE6B-4C2B-9CC9-5F8845F86DA2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F94C0B88-AE57-414F-9015-5515F40F6A53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E3134F30-36A3-4642-9E4E-411FC6358636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5" name="Rectangle 17">
                  <a:extLst>
                    <a:ext uri="{FF2B5EF4-FFF2-40B4-BE49-F238E27FC236}">
                      <a16:creationId xmlns:a16="http://schemas.microsoft.com/office/drawing/2014/main" id="{818372ED-A55D-401C-A649-472CAE6381FB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3" name="Rectangle 17">
                <a:extLst>
                  <a:ext uri="{FF2B5EF4-FFF2-40B4-BE49-F238E27FC236}">
                    <a16:creationId xmlns:a16="http://schemas.microsoft.com/office/drawing/2014/main" id="{8101DBD6-B885-4E84-9A8D-1C538B3BA6A9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D35F9DAE-6AC6-4002-B99F-4E53C9C85383}"/>
              </a:ext>
            </a:extLst>
          </p:cNvPr>
          <p:cNvSpPr txBox="1"/>
          <p:nvPr/>
        </p:nvSpPr>
        <p:spPr>
          <a:xfrm>
            <a:off x="398133" y="6563021"/>
            <a:ext cx="9019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err="1">
                <a:solidFill>
                  <a:schemeClr val="bg1"/>
                </a:solidFill>
              </a:rPr>
              <a:t>Sumber</a:t>
            </a:r>
            <a:r>
              <a:rPr lang="en-US" sz="900" b="1" dirty="0">
                <a:solidFill>
                  <a:schemeClr val="bg1"/>
                </a:solidFill>
              </a:rPr>
              <a:t> : </a:t>
            </a:r>
            <a:r>
              <a:rPr lang="en-US" sz="900" b="1" dirty="0" err="1">
                <a:solidFill>
                  <a:schemeClr val="bg1"/>
                </a:solidFill>
              </a:rPr>
              <a:t>Peraturan</a:t>
            </a:r>
            <a:r>
              <a:rPr lang="en-US" sz="900" b="1" dirty="0">
                <a:solidFill>
                  <a:schemeClr val="bg1"/>
                </a:solidFill>
              </a:rPr>
              <a:t> Menteri </a:t>
            </a:r>
            <a:r>
              <a:rPr lang="en-US" sz="900" b="1" dirty="0" err="1">
                <a:solidFill>
                  <a:schemeClr val="bg1"/>
                </a:solidFill>
              </a:rPr>
              <a:t>Pekerjaan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  <a:r>
              <a:rPr lang="en-US" sz="900" b="1" dirty="0" err="1">
                <a:solidFill>
                  <a:schemeClr val="bg1"/>
                </a:solidFill>
              </a:rPr>
              <a:t>Umum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  <a:r>
              <a:rPr lang="en-US" sz="900" b="1" dirty="0" err="1">
                <a:solidFill>
                  <a:schemeClr val="bg1"/>
                </a:solidFill>
              </a:rPr>
              <a:t>Nomor</a:t>
            </a:r>
            <a:r>
              <a:rPr lang="en-US" sz="900" b="1" dirty="0">
                <a:solidFill>
                  <a:schemeClr val="bg1"/>
                </a:solidFill>
              </a:rPr>
              <a:t> 19/PRT/M/2011  </a:t>
            </a:r>
            <a:r>
              <a:rPr lang="en-US" sz="900" b="1" dirty="0" err="1">
                <a:solidFill>
                  <a:schemeClr val="bg1"/>
                </a:solidFill>
              </a:rPr>
              <a:t>Tentang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  <a:r>
              <a:rPr lang="fi-FI" sz="900" b="1" dirty="0">
                <a:solidFill>
                  <a:schemeClr val="bg1"/>
                </a:solidFill>
              </a:rPr>
              <a:t>Persyaratan Teknis Jalan dan Kriteria Perencanaan Teknis Jalan</a:t>
            </a:r>
            <a:endParaRPr lang="en-US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906454"/>
              </p:ext>
            </p:extLst>
          </p:nvPr>
        </p:nvGraphicFramePr>
        <p:xfrm>
          <a:off x="398133" y="736064"/>
          <a:ext cx="9095501" cy="55077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1432">
                  <a:extLst>
                    <a:ext uri="{9D8B030D-6E8A-4147-A177-3AD203B41FA5}">
                      <a16:colId xmlns:a16="http://schemas.microsoft.com/office/drawing/2014/main" val="365091095"/>
                    </a:ext>
                  </a:extLst>
                </a:gridCol>
                <a:gridCol w="320161">
                  <a:extLst>
                    <a:ext uri="{9D8B030D-6E8A-4147-A177-3AD203B41FA5}">
                      <a16:colId xmlns:a16="http://schemas.microsoft.com/office/drawing/2014/main" val="894293786"/>
                    </a:ext>
                  </a:extLst>
                </a:gridCol>
                <a:gridCol w="320161">
                  <a:extLst>
                    <a:ext uri="{9D8B030D-6E8A-4147-A177-3AD203B41FA5}">
                      <a16:colId xmlns:a16="http://schemas.microsoft.com/office/drawing/2014/main" val="4244000051"/>
                    </a:ext>
                  </a:extLst>
                </a:gridCol>
                <a:gridCol w="362001">
                  <a:extLst>
                    <a:ext uri="{9D8B030D-6E8A-4147-A177-3AD203B41FA5}">
                      <a16:colId xmlns:a16="http://schemas.microsoft.com/office/drawing/2014/main" val="1863219302"/>
                    </a:ext>
                  </a:extLst>
                </a:gridCol>
                <a:gridCol w="385649">
                  <a:extLst>
                    <a:ext uri="{9D8B030D-6E8A-4147-A177-3AD203B41FA5}">
                      <a16:colId xmlns:a16="http://schemas.microsoft.com/office/drawing/2014/main" val="4023697638"/>
                    </a:ext>
                  </a:extLst>
                </a:gridCol>
                <a:gridCol w="385649">
                  <a:extLst>
                    <a:ext uri="{9D8B030D-6E8A-4147-A177-3AD203B41FA5}">
                      <a16:colId xmlns:a16="http://schemas.microsoft.com/office/drawing/2014/main" val="1465819236"/>
                    </a:ext>
                  </a:extLst>
                </a:gridCol>
                <a:gridCol w="1311570">
                  <a:extLst>
                    <a:ext uri="{9D8B030D-6E8A-4147-A177-3AD203B41FA5}">
                      <a16:colId xmlns:a16="http://schemas.microsoft.com/office/drawing/2014/main" val="3317719879"/>
                    </a:ext>
                  </a:extLst>
                </a:gridCol>
                <a:gridCol w="1218798">
                  <a:extLst>
                    <a:ext uri="{9D8B030D-6E8A-4147-A177-3AD203B41FA5}">
                      <a16:colId xmlns:a16="http://schemas.microsoft.com/office/drawing/2014/main" val="193146783"/>
                    </a:ext>
                  </a:extLst>
                </a:gridCol>
                <a:gridCol w="1275190">
                  <a:extLst>
                    <a:ext uri="{9D8B030D-6E8A-4147-A177-3AD203B41FA5}">
                      <a16:colId xmlns:a16="http://schemas.microsoft.com/office/drawing/2014/main" val="2565807867"/>
                    </a:ext>
                  </a:extLst>
                </a:gridCol>
                <a:gridCol w="1275190">
                  <a:extLst>
                    <a:ext uri="{9D8B030D-6E8A-4147-A177-3AD203B41FA5}">
                      <a16:colId xmlns:a16="http://schemas.microsoft.com/office/drawing/2014/main" val="2915477146"/>
                    </a:ext>
                  </a:extLst>
                </a:gridCol>
                <a:gridCol w="1209700">
                  <a:extLst>
                    <a:ext uri="{9D8B030D-6E8A-4147-A177-3AD203B41FA5}">
                      <a16:colId xmlns:a16="http://schemas.microsoft.com/office/drawing/2014/main" val="3446644857"/>
                    </a:ext>
                  </a:extLst>
                </a:gridCol>
              </a:tblGrid>
              <a:tr h="27361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PSU </a:t>
                      </a:r>
                      <a:r>
                        <a:rPr lang="id-ID" sz="1000" kern="1200" dirty="0">
                          <a:effectLst/>
                        </a:rPr>
                        <a:t>JARINGAN JALAN 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HIRARKI KAWASAN PERMUKIMAN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000" kern="1200" dirty="0">
                          <a:effectLst/>
                        </a:rPr>
                        <a:t>SISTEM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KRITERIA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KOMPONEN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000" dirty="0">
                          <a:effectLst/>
                        </a:rPr>
                        <a:t>KETERANGAN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KEWENANGAN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622592"/>
                  </a:ext>
                </a:extLst>
              </a:tr>
              <a:tr h="8640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Rumah 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Perumahan 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Permukiman 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err="1">
                          <a:effectLst/>
                        </a:rPr>
                        <a:t>Lingkungan</a:t>
                      </a:r>
                      <a:r>
                        <a:rPr lang="en-US" sz="1000" kern="1200" dirty="0">
                          <a:effectLst/>
                        </a:rPr>
                        <a:t> </a:t>
                      </a:r>
                      <a:r>
                        <a:rPr lang="en-US" sz="1000" kern="1200" dirty="0" err="1">
                          <a:effectLst/>
                        </a:rPr>
                        <a:t>Hunian</a:t>
                      </a:r>
                      <a:r>
                        <a:rPr lang="en-US" sz="1000" kern="1200" dirty="0">
                          <a:effectLst/>
                        </a:rPr>
                        <a:t> 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err="1">
                          <a:effectLst/>
                        </a:rPr>
                        <a:t>Kawasan</a:t>
                      </a:r>
                      <a:r>
                        <a:rPr lang="en-US" sz="1000" kern="1200" dirty="0">
                          <a:effectLst/>
                        </a:rPr>
                        <a:t> </a:t>
                      </a:r>
                      <a:r>
                        <a:rPr lang="en-US" sz="1000" kern="1200" dirty="0" err="1">
                          <a:effectLst/>
                        </a:rPr>
                        <a:t>Permukiman</a:t>
                      </a:r>
                      <a:r>
                        <a:rPr lang="en-US" sz="1000" kern="1200" dirty="0">
                          <a:effectLst/>
                        </a:rPr>
                        <a:t> 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266362"/>
                  </a:ext>
                </a:extLst>
              </a:tr>
              <a:tr h="82283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Jalan Arteri Sekunder (JAS)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9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Menghubungkan kawasan permukiman dengan Jalan Arteri Sekunder menuju Kawasan Primer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Jalan Kelas I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Muatan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sumbu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terberat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id-ID" sz="900" dirty="0">
                          <a:effectLst/>
                        </a:rPr>
                        <a:t>10</a:t>
                      </a:r>
                      <a:r>
                        <a:rPr lang="en-US" sz="900" dirty="0">
                          <a:effectLst/>
                        </a:rPr>
                        <a:t> ton</a:t>
                      </a: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Lebar jalan ≥ 11 m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RUWASJA 15 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bahu jalan 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saluran dainase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jalur pejalan kaki / pedestrian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jalur hijau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91440" lvl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5"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Bidang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Pekerjaan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Umum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penataan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Ruang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Pemerintah</a:t>
                      </a:r>
                      <a:r>
                        <a:rPr lang="en-US" sz="900" dirty="0">
                          <a:effectLst/>
                        </a:rPr>
                        <a:t> Kota/ </a:t>
                      </a:r>
                      <a:r>
                        <a:rPr lang="en-US" sz="900" dirty="0" err="1">
                          <a:effectLst/>
                        </a:rPr>
                        <a:t>Kabupaten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60448468"/>
                  </a:ext>
                </a:extLst>
              </a:tr>
              <a:tr h="82283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Jalan Arteri Sekunder (JAS)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Menghubungkan kawasan permukiman dengan lingkungan hunian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Jalan Kelas I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Muatan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sumbu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terberat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id-ID" sz="900" dirty="0">
                          <a:effectLst/>
                        </a:rPr>
                        <a:t>10</a:t>
                      </a:r>
                      <a:r>
                        <a:rPr lang="en-US" sz="900" dirty="0">
                          <a:effectLst/>
                        </a:rPr>
                        <a:t> ton</a:t>
                      </a: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Lebar jalan ≥ 11 m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RUWASJA 15 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bahu jalan 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saluran dainase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jalur pejalan kaki / pedestrian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jalur hijau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91440" lvl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83566629"/>
                  </a:ext>
                </a:extLst>
              </a:tr>
              <a:tr h="82283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Jalan Kolektor Sekunder (JKS)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Menghubungkan lingkungan hunian dengan permukiman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Jalan Kelas II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Muatan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sumbu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terberat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id-ID" sz="900" dirty="0">
                          <a:effectLst/>
                        </a:rPr>
                        <a:t>8</a:t>
                      </a:r>
                      <a:r>
                        <a:rPr lang="en-US" sz="900" dirty="0">
                          <a:effectLst/>
                        </a:rPr>
                        <a:t> ton</a:t>
                      </a: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Lebar jalan 9 m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RUWASJA 5 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bahu jalan 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saluran dainase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jalur pejalan kaki / pedestrian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jalur hijau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Entitas Kawasan Permukiman (PKL) perdesaan dilayani oleh Jalan Kolektor Primer (JKP)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73121079"/>
                  </a:ext>
                </a:extLst>
              </a:tr>
              <a:tr h="754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Jalan Lokal Sekunder (JLS)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Menghubungkan  permukiman  dengan perumahan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Jalan Kelas III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Muatan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sumbu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terberat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id-ID" sz="900" dirty="0">
                          <a:effectLst/>
                        </a:rPr>
                        <a:t>5</a:t>
                      </a:r>
                      <a:r>
                        <a:rPr lang="en-US" sz="900" dirty="0">
                          <a:effectLst/>
                        </a:rPr>
                        <a:t> ton</a:t>
                      </a: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Lebar jalan  7,5 m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RUWASJA 3 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bahu jalan 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saluran dainase</a:t>
                      </a:r>
                      <a:endParaRPr lang="en-US" sz="900" dirty="0">
                        <a:effectLst/>
                      </a:endParaRPr>
                    </a:p>
                    <a:p>
                      <a:pPr marL="140335" marR="128270" indent="-1403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JLS I untuk lebar jalan &lt; 7,5 m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Entitas Perumahan (PK-Ling) perdesaan dilayani oleh Jalan Lokal Primer (JLP)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78993043"/>
                  </a:ext>
                </a:extLst>
              </a:tr>
              <a:tr h="82283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Jalan Lingkungan Sekunder (JLing-S)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214" marR="26214" marT="3641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Menghubungkan antar rumah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Jalan Kelas III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Muatan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sumbu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terberat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id-ID" sz="900" dirty="0">
                          <a:effectLst/>
                        </a:rPr>
                        <a:t>5</a:t>
                      </a:r>
                      <a:r>
                        <a:rPr lang="en-US" sz="900" dirty="0">
                          <a:effectLst/>
                        </a:rPr>
                        <a:t> ton</a:t>
                      </a: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Lebar jalan  6,5 m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RUWASJA 2 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bahu jalan 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Memiliki saluran dainase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2827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JLing-S I untuk lebar jalan &lt; 6,5 m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Entitas Rumah perdesaan dilayani oleh Jalan Lingkungan Primer (JLing-P)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18100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61229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5B0F53B-11D5-4CA1-B5B3-1EBEAA97D564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3" name="Round Same Side Corner Rectangle 17">
              <a:extLst>
                <a:ext uri="{FF2B5EF4-FFF2-40B4-BE49-F238E27FC236}">
                  <a16:creationId xmlns:a16="http://schemas.microsoft.com/office/drawing/2014/main" id="{93AFBD08-12A0-4F69-8DF2-B5F83F5971A9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ound Same Side Corner Rectangle 17">
              <a:extLst>
                <a:ext uri="{FF2B5EF4-FFF2-40B4-BE49-F238E27FC236}">
                  <a16:creationId xmlns:a16="http://schemas.microsoft.com/office/drawing/2014/main" id="{8F9CAC31-902A-4EEF-ADF8-8CA28A3881F4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TextBox 20">
              <a:extLst>
                <a:ext uri="{FF2B5EF4-FFF2-40B4-BE49-F238E27FC236}">
                  <a16:creationId xmlns:a16="http://schemas.microsoft.com/office/drawing/2014/main" id="{189ABB40-5DAD-49C5-BB94-F4040B377F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9" name="Rectangle 18">
            <a:hlinkClick r:id="rId2" action="ppaction://hlinksldjump"/>
            <a:extLst>
              <a:ext uri="{FF2B5EF4-FFF2-40B4-BE49-F238E27FC236}">
                <a16:creationId xmlns:a16="http://schemas.microsoft.com/office/drawing/2014/main" id="{267860DD-CB4C-40ED-A3EB-3202B2BA46D0}"/>
              </a:ext>
            </a:extLst>
          </p:cNvPr>
          <p:cNvSpPr/>
          <p:nvPr/>
        </p:nvSpPr>
        <p:spPr>
          <a:xfrm>
            <a:off x="3728615" y="275954"/>
            <a:ext cx="3557102" cy="334681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DRAINASE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3B508BA-3508-46F2-BDB0-B746771CCC4A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7" name="Rectangle 17">
              <a:extLst>
                <a:ext uri="{FF2B5EF4-FFF2-40B4-BE49-F238E27FC236}">
                  <a16:creationId xmlns:a16="http://schemas.microsoft.com/office/drawing/2014/main" id="{8C0C7852-0E6F-4A18-BF10-F1A8D31B8166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9BF19121-C289-42D6-B243-69C9A269E838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86E5A09-7B01-4361-9C13-9EBB5DC8E83C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BFA8F3-7B0B-4EF1-83F5-C7D3CBD066C4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B5D3D30-4878-4532-93CB-F9F9923A3A5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B3BB29A-09E9-4ED6-A01B-AA77D3B8907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0D0589C1-1722-4179-BBC5-4CC26651E2E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A6C79BE-6395-433B-A4A2-2BB402ADA68A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39237D59-4604-47F6-AC27-6DDB7BB62B32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7" name="Rectangle 17">
                  <a:extLst>
                    <a:ext uri="{FF2B5EF4-FFF2-40B4-BE49-F238E27FC236}">
                      <a16:creationId xmlns:a16="http://schemas.microsoft.com/office/drawing/2014/main" id="{2125A96F-BA61-423A-A027-17F28B4050CD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5" name="Rectangle 17">
                <a:extLst>
                  <a:ext uri="{FF2B5EF4-FFF2-40B4-BE49-F238E27FC236}">
                    <a16:creationId xmlns:a16="http://schemas.microsoft.com/office/drawing/2014/main" id="{9304479C-C346-4FC4-8D82-511DD2A35F63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6B6A8FC-5064-426D-B0FD-7BEC4C0AC779}"/>
              </a:ext>
            </a:extLst>
          </p:cNvPr>
          <p:cNvSpPr txBox="1"/>
          <p:nvPr/>
        </p:nvSpPr>
        <p:spPr>
          <a:xfrm>
            <a:off x="398133" y="6563021"/>
            <a:ext cx="9019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err="1">
                <a:solidFill>
                  <a:schemeClr val="bg1"/>
                </a:solidFill>
              </a:rPr>
              <a:t>Sumber</a:t>
            </a:r>
            <a:r>
              <a:rPr lang="en-US" sz="900" b="1" dirty="0">
                <a:solidFill>
                  <a:schemeClr val="bg1"/>
                </a:solidFill>
              </a:rPr>
              <a:t> : </a:t>
            </a:r>
            <a:r>
              <a:rPr lang="en-US" sz="900" b="1" dirty="0" err="1">
                <a:solidFill>
                  <a:schemeClr val="bg1"/>
                </a:solidFill>
              </a:rPr>
              <a:t>Peraturan</a:t>
            </a:r>
            <a:r>
              <a:rPr lang="en-US" sz="900" b="1" dirty="0">
                <a:solidFill>
                  <a:schemeClr val="bg1"/>
                </a:solidFill>
              </a:rPr>
              <a:t> Menteri </a:t>
            </a:r>
            <a:r>
              <a:rPr lang="en-US" sz="900" b="1" dirty="0" err="1">
                <a:solidFill>
                  <a:schemeClr val="bg1"/>
                </a:solidFill>
              </a:rPr>
              <a:t>Pekerjaan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  <a:r>
              <a:rPr lang="en-US" sz="900" b="1" dirty="0" err="1">
                <a:solidFill>
                  <a:schemeClr val="bg1"/>
                </a:solidFill>
              </a:rPr>
              <a:t>Umum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  <a:r>
              <a:rPr lang="en-US" sz="900" b="1" dirty="0" err="1">
                <a:solidFill>
                  <a:schemeClr val="bg1"/>
                </a:solidFill>
              </a:rPr>
              <a:t>Nomor</a:t>
            </a:r>
            <a:r>
              <a:rPr lang="en-US" sz="900" b="1" dirty="0">
                <a:solidFill>
                  <a:schemeClr val="bg1"/>
                </a:solidFill>
              </a:rPr>
              <a:t> 12/PRT/M/2014 </a:t>
            </a:r>
            <a:r>
              <a:rPr lang="en-US" sz="900" b="1" dirty="0" err="1">
                <a:solidFill>
                  <a:schemeClr val="bg1"/>
                </a:solidFill>
              </a:rPr>
              <a:t>Tentang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  <a:r>
              <a:rPr lang="en-US" sz="900" b="1" dirty="0" err="1">
                <a:solidFill>
                  <a:schemeClr val="bg1"/>
                </a:solidFill>
              </a:rPr>
              <a:t>Penyelenggaraan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  <a:r>
              <a:rPr lang="en-US" sz="900" b="1" dirty="0" err="1">
                <a:solidFill>
                  <a:schemeClr val="bg1"/>
                </a:solidFill>
              </a:rPr>
              <a:t>Sistem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  <a:r>
              <a:rPr lang="en-US" sz="900" b="1" dirty="0" err="1">
                <a:solidFill>
                  <a:schemeClr val="bg1"/>
                </a:solidFill>
              </a:rPr>
              <a:t>Drainase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  <a:r>
              <a:rPr lang="en-US" sz="900" b="1" dirty="0" err="1">
                <a:solidFill>
                  <a:schemeClr val="bg1"/>
                </a:solidFill>
              </a:rPr>
              <a:t>Perkotaan</a:t>
            </a:r>
            <a:r>
              <a:rPr lang="en-US" sz="900" b="1" dirty="0">
                <a:solidFill>
                  <a:schemeClr val="bg1"/>
                </a:solidFill>
              </a:rPr>
              <a:t> 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9136"/>
              </p:ext>
            </p:extLst>
          </p:nvPr>
        </p:nvGraphicFramePr>
        <p:xfrm>
          <a:off x="140021" y="607872"/>
          <a:ext cx="9600695" cy="5762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5169">
                  <a:extLst>
                    <a:ext uri="{9D8B030D-6E8A-4147-A177-3AD203B41FA5}">
                      <a16:colId xmlns:a16="http://schemas.microsoft.com/office/drawing/2014/main" val="2085651075"/>
                    </a:ext>
                  </a:extLst>
                </a:gridCol>
                <a:gridCol w="291220">
                  <a:extLst>
                    <a:ext uri="{9D8B030D-6E8A-4147-A177-3AD203B41FA5}">
                      <a16:colId xmlns:a16="http://schemas.microsoft.com/office/drawing/2014/main" val="3097398697"/>
                    </a:ext>
                  </a:extLst>
                </a:gridCol>
                <a:gridCol w="291220">
                  <a:extLst>
                    <a:ext uri="{9D8B030D-6E8A-4147-A177-3AD203B41FA5}">
                      <a16:colId xmlns:a16="http://schemas.microsoft.com/office/drawing/2014/main" val="3300979667"/>
                    </a:ext>
                  </a:extLst>
                </a:gridCol>
                <a:gridCol w="218415">
                  <a:extLst>
                    <a:ext uri="{9D8B030D-6E8A-4147-A177-3AD203B41FA5}">
                      <a16:colId xmlns:a16="http://schemas.microsoft.com/office/drawing/2014/main" val="842979988"/>
                    </a:ext>
                  </a:extLst>
                </a:gridCol>
                <a:gridCol w="225709">
                  <a:extLst>
                    <a:ext uri="{9D8B030D-6E8A-4147-A177-3AD203B41FA5}">
                      <a16:colId xmlns:a16="http://schemas.microsoft.com/office/drawing/2014/main" val="3723648394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836420437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1427502241"/>
                    </a:ext>
                  </a:extLst>
                </a:gridCol>
                <a:gridCol w="1224135">
                  <a:extLst>
                    <a:ext uri="{9D8B030D-6E8A-4147-A177-3AD203B41FA5}">
                      <a16:colId xmlns:a16="http://schemas.microsoft.com/office/drawing/2014/main" val="48223696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779988219"/>
                    </a:ext>
                  </a:extLst>
                </a:gridCol>
                <a:gridCol w="2251851">
                  <a:extLst>
                    <a:ext uri="{9D8B030D-6E8A-4147-A177-3AD203B41FA5}">
                      <a16:colId xmlns:a16="http://schemas.microsoft.com/office/drawing/2014/main" val="571289642"/>
                    </a:ext>
                  </a:extLst>
                </a:gridCol>
                <a:gridCol w="900608">
                  <a:extLst>
                    <a:ext uri="{9D8B030D-6E8A-4147-A177-3AD203B41FA5}">
                      <a16:colId xmlns:a16="http://schemas.microsoft.com/office/drawing/2014/main" val="2021467353"/>
                    </a:ext>
                  </a:extLst>
                </a:gridCol>
              </a:tblGrid>
              <a:tr h="31660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PSU </a:t>
                      </a:r>
                      <a:r>
                        <a:rPr lang="id-ID" sz="900" kern="1200" dirty="0">
                          <a:effectLst/>
                        </a:rPr>
                        <a:t>JARINGAN DRAINASE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HIRARKI KAWASAN PERMUKIMAN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SISTEM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KRITERIA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KOMPONEN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dirty="0">
                          <a:effectLst/>
                        </a:rPr>
                        <a:t>KETERANGAN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KEWENANGAN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969567"/>
                  </a:ext>
                </a:extLst>
              </a:tr>
              <a:tr h="7802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</a:rPr>
                        <a:t>Rumah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Perumahan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Permukiman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</a:rPr>
                        <a:t>Lingkungan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r>
                        <a:rPr lang="en-US" sz="900" kern="1200" dirty="0" err="1">
                          <a:effectLst/>
                        </a:rPr>
                        <a:t>Hunian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Kawasan </a:t>
                      </a:r>
                      <a:r>
                        <a:rPr lang="en-US" sz="900" kern="1200" dirty="0" err="1">
                          <a:effectLst/>
                        </a:rPr>
                        <a:t>Permukiman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523925"/>
                  </a:ext>
                </a:extLst>
              </a:tr>
              <a:tr h="11431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Saluran Primer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Teknis Drainase Perkotaan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Drainase Utama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saluran drainase yang menerima air dari saluran sekunder dan menyalurkannya ke badan air penerima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Terbuka/tertutup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Lebar saluran sesuai saluran primer skala Kabupaten/Kota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Man hole jika saluran tertutup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Bangunan persilangan: </a:t>
                      </a:r>
                      <a:endParaRPr lang="en-US" sz="900" dirty="0">
                        <a:effectLst/>
                      </a:endParaRPr>
                    </a:p>
                    <a:p>
                      <a:pPr marL="342900" marR="12827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id-ID" sz="900" dirty="0">
                          <a:effectLst/>
                        </a:rPr>
                        <a:t>Gorong-gorong</a:t>
                      </a:r>
                      <a:endParaRPr lang="en-US" sz="900" dirty="0">
                        <a:effectLst/>
                      </a:endParaRPr>
                    </a:p>
                    <a:p>
                      <a:pPr marL="342900" marR="12827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id-ID" sz="900" dirty="0">
                          <a:effectLst/>
                        </a:rPr>
                        <a:t>Siphon Drainase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Jika kawasan permukiman berada dekat atau ditepi badan air 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Dapat berada di jalan arteri sekunder (JAS)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Memperhitungkan volume air hujan di DAMAJA </a:t>
                      </a:r>
                      <a:r>
                        <a:rPr lang="id-ID" sz="900" kern="1200" dirty="0">
                          <a:effectLst/>
                        </a:rPr>
                        <a:t> JAS dan saluran sekunder yang masuk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6"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Bidang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Pekerjaan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Umum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Penataan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Ruang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Pemerintah</a:t>
                      </a:r>
                      <a:r>
                        <a:rPr lang="en-US" sz="900" dirty="0">
                          <a:effectLst/>
                        </a:rPr>
                        <a:t> Kota/ </a:t>
                      </a:r>
                      <a:r>
                        <a:rPr lang="en-US" sz="900" dirty="0" err="1">
                          <a:effectLst/>
                        </a:rPr>
                        <a:t>Kabupaten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45166869"/>
                  </a:ext>
                </a:extLst>
              </a:tr>
              <a:tr h="88336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Saluran Sekunder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Teknis Drainase Perkotaan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Drainase Utama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saluran drainase yang menerima air dari saluran tersier dan menyalurkannya ke saluran primer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Terbuka/tertutup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Lebar saluran sesuai saluran sekunder skala Kabupaten/Kota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Man hole jika saluran tertutup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Bangunan persilangan: 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2827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id-ID" sz="900" dirty="0">
                          <a:effectLst/>
                        </a:rPr>
                        <a:t>Gorong-gorong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2827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id-ID" sz="900" dirty="0">
                          <a:effectLst/>
                        </a:rPr>
                        <a:t>Siphon Drainase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Dapat berada di jalan arteri sekunder (JAS)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Memperhitungkan volume air hujan di DAMAJA </a:t>
                      </a:r>
                      <a:r>
                        <a:rPr lang="id-ID" sz="900" kern="1200" dirty="0">
                          <a:effectLst/>
                        </a:rPr>
                        <a:t> JAS dan saluran tersier yang masuk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25530683"/>
                  </a:ext>
                </a:extLst>
              </a:tr>
              <a:tr h="89204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Saluran Tersier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Teknis Drainase Perkotaan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Drainase Utama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saluran drainase yang menerima air dari saluran penangkap dan menyalurkannya ke saluran sekunder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Terbuka/tertutup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Lebar saluran sesuai saluran tersier skala Kabupaten/Kota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Bangunan persilangan: 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2827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id-ID" sz="900" dirty="0">
                          <a:effectLst/>
                        </a:rPr>
                        <a:t>Gorong-gorong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2827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id-ID" sz="900" dirty="0">
                          <a:effectLst/>
                        </a:rPr>
                        <a:t>Siphon Drainase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Dapat berada di jalan kolektor sekunder (JKS)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Memperhitungkan volume air hujan di DAMAJA </a:t>
                      </a:r>
                      <a:r>
                        <a:rPr lang="id-ID" sz="900" kern="1200" dirty="0">
                          <a:effectLst/>
                        </a:rPr>
                        <a:t>  JKS dan saluran lokal yang masuk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40881061"/>
                  </a:ext>
                </a:extLst>
              </a:tr>
              <a:tr h="5683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Saluran Lokal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Teknis Drainase Perkotaan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Drainase Lokal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Terbuka/tertutup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Lebar saluran ≥ 1,0 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Bangunan persilangan: 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2827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id-ID" sz="900" dirty="0">
                          <a:effectLst/>
                        </a:rPr>
                        <a:t>Gorong-gorong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2827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id-ID" sz="900" dirty="0">
                          <a:effectLst/>
                        </a:rPr>
                        <a:t>Siphon Drainase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Dapat berada di </a:t>
                      </a:r>
                      <a:r>
                        <a:rPr lang="id-ID" sz="900" dirty="0">
                          <a:effectLst/>
                        </a:rPr>
                        <a:t>jalan</a:t>
                      </a:r>
                      <a:r>
                        <a:rPr lang="id-ID" sz="900" kern="1200" dirty="0">
                          <a:effectLst/>
                        </a:rPr>
                        <a:t> lokal sekunder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00498871"/>
                  </a:ext>
                </a:extLst>
              </a:tr>
              <a:tr h="42470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Bangunan Peresapan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Teknis Drainase Perkotaan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Sumur resapan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marR="12827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Penyediaan sumur resapan disesuaikan jenis tanah dan muka air tanah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59871130"/>
                  </a:ext>
                </a:extLst>
              </a:tr>
              <a:tr h="71206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Bangunan Tampungan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06" marR="18806" marT="2612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kern="1200" dirty="0">
                          <a:effectLst/>
                        </a:rPr>
                        <a:t>Sistem Teknis Drainase Perkotaan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Kolam retensi/ tandon</a:t>
                      </a:r>
                      <a:endParaRPr lang="en-US" sz="900" dirty="0">
                        <a:effectLst/>
                      </a:endParaRPr>
                    </a:p>
                    <a:p>
                      <a:pPr marL="171450" marR="165735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Kolam detensi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marR="12827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Kolam retensi/ tandon pada kawasan/daerah paling rendah pada kawasan permukiman sebelum dipompa ke saluran primer/badan air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02820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15804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2B6EF9DD-3F0F-44C3-AC9B-4B865B0BD607}"/>
              </a:ext>
            </a:extLst>
          </p:cNvPr>
          <p:cNvSpPr/>
          <p:nvPr/>
        </p:nvSpPr>
        <p:spPr>
          <a:xfrm>
            <a:off x="3872880" y="490896"/>
            <a:ext cx="35571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AIR MINUM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5024868-B41F-4DAD-8228-A984C352B5F1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5" name="Round Same Side Corner Rectangle 17">
              <a:extLst>
                <a:ext uri="{FF2B5EF4-FFF2-40B4-BE49-F238E27FC236}">
                  <a16:creationId xmlns:a16="http://schemas.microsoft.com/office/drawing/2014/main" id="{0F80A341-695F-40D9-B562-DDB55D62428C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ound Same Side Corner Rectangle 17">
              <a:extLst>
                <a:ext uri="{FF2B5EF4-FFF2-40B4-BE49-F238E27FC236}">
                  <a16:creationId xmlns:a16="http://schemas.microsoft.com/office/drawing/2014/main" id="{0EA08F14-021B-4F9E-B32A-741C9338B195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20">
              <a:extLst>
                <a:ext uri="{FF2B5EF4-FFF2-40B4-BE49-F238E27FC236}">
                  <a16:creationId xmlns:a16="http://schemas.microsoft.com/office/drawing/2014/main" id="{AD4CE13B-5F79-4F52-AF5C-7271B482A6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376AC54-CE74-4669-A8F7-6F504B7111B3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9" name="Rectangle 17">
              <a:extLst>
                <a:ext uri="{FF2B5EF4-FFF2-40B4-BE49-F238E27FC236}">
                  <a16:creationId xmlns:a16="http://schemas.microsoft.com/office/drawing/2014/main" id="{41DE1BBF-B20A-42B8-B989-99DB18A81FE0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10" name="Rectangle 17">
              <a:extLst>
                <a:ext uri="{FF2B5EF4-FFF2-40B4-BE49-F238E27FC236}">
                  <a16:creationId xmlns:a16="http://schemas.microsoft.com/office/drawing/2014/main" id="{F5717AFF-E821-4289-B0CF-8DBEF2F1A56E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2DE668F-B8FC-4942-9A50-17CB20066B8D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EBABE87-7076-45E8-9B9D-E68EB08C566B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F761469-0FA5-4D2C-A18D-3D14B81FB7B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8BE89F9-AA33-4613-9B62-B16A39C6C712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566A3F92-4232-48E1-918A-002ABD4CFEC6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009B5C2-64AF-4655-9B58-FF2D6685D1D7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0271403C-ED40-4FDA-B0EB-E35771C8412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9" name="Rectangle 17">
                  <a:extLst>
                    <a:ext uri="{FF2B5EF4-FFF2-40B4-BE49-F238E27FC236}">
                      <a16:creationId xmlns:a16="http://schemas.microsoft.com/office/drawing/2014/main" id="{4EF0F9C7-B63A-41B1-AFFD-3332E4B115FD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7" name="Rectangle 17">
                <a:extLst>
                  <a:ext uri="{FF2B5EF4-FFF2-40B4-BE49-F238E27FC236}">
                    <a16:creationId xmlns:a16="http://schemas.microsoft.com/office/drawing/2014/main" id="{F8F6F7DC-E1A5-4026-9123-8A883882DD68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8F67752-E826-426A-B23D-C4F0D57BB005}"/>
              </a:ext>
            </a:extLst>
          </p:cNvPr>
          <p:cNvSpPr txBox="1"/>
          <p:nvPr/>
        </p:nvSpPr>
        <p:spPr>
          <a:xfrm>
            <a:off x="398133" y="6563021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900" b="1" dirty="0">
                <a:solidFill>
                  <a:schemeClr val="bg1"/>
                </a:solidFill>
              </a:rPr>
              <a:t>Sumber: Peraturan Menteri Pekerjaan Umum Dan Perumahan Rakyat Nomor 27/PRT/M/2016 Tentang Penyelenggaraan Sistem Penyediaan Air Minum 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49721"/>
          <a:stretch/>
        </p:blipFill>
        <p:spPr>
          <a:xfrm>
            <a:off x="310865" y="751475"/>
            <a:ext cx="9450671" cy="538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488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2" action="ppaction://hlinksldjump"/>
            <a:extLst>
              <a:ext uri="{FF2B5EF4-FFF2-40B4-BE49-F238E27FC236}">
                <a16:creationId xmlns:a16="http://schemas.microsoft.com/office/drawing/2014/main" id="{25794D91-AE93-4269-9076-6E53B173CF54}"/>
              </a:ext>
            </a:extLst>
          </p:cNvPr>
          <p:cNvSpPr/>
          <p:nvPr/>
        </p:nvSpPr>
        <p:spPr>
          <a:xfrm>
            <a:off x="3512840" y="503150"/>
            <a:ext cx="3557102" cy="334681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AIR MINUM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E9B6363-8D0F-4CFF-BF7B-0CDE96A5BA84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7" name="Round Same Side Corner Rectangle 17">
              <a:extLst>
                <a:ext uri="{FF2B5EF4-FFF2-40B4-BE49-F238E27FC236}">
                  <a16:creationId xmlns:a16="http://schemas.microsoft.com/office/drawing/2014/main" id="{CE3185BE-BE26-4654-9DB7-EEDA7B73DF83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ound Same Side Corner Rectangle 17">
              <a:extLst>
                <a:ext uri="{FF2B5EF4-FFF2-40B4-BE49-F238E27FC236}">
                  <a16:creationId xmlns:a16="http://schemas.microsoft.com/office/drawing/2014/main" id="{B1D7A168-370B-45B8-AA69-35BB702D63B8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TextBox 20">
              <a:extLst>
                <a:ext uri="{FF2B5EF4-FFF2-40B4-BE49-F238E27FC236}">
                  <a16:creationId xmlns:a16="http://schemas.microsoft.com/office/drawing/2014/main" id="{FC958273-C33D-49DB-AF00-51E49E12B8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9BDD369-2544-4A29-9D45-97759B4E529A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6A55472C-7CD1-421A-A4A9-D1505A06B85E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12" name="Rectangle 17">
              <a:extLst>
                <a:ext uri="{FF2B5EF4-FFF2-40B4-BE49-F238E27FC236}">
                  <a16:creationId xmlns:a16="http://schemas.microsoft.com/office/drawing/2014/main" id="{61BA6565-D28F-43B0-A095-2BDBCB2CB228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6608F7E-951F-45F6-AE8B-0ED03EF2F783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22F7F59-6624-4E81-B638-7C82E11BB7EC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78EDAD8-F4B9-4EB4-9AF3-4B52103B7196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AE62C7-B6FE-4B36-9BC1-E7192E1B05FD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CFBCCA2E-7F1A-499B-9460-DBAFB9BE63F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2494E24D-66F3-487D-9DDB-7271EFAD0D9D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2CF5964-C166-4AB4-8E23-BA1C2F1849EE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21" name="Rectangle 17">
                  <a:extLst>
                    <a:ext uri="{FF2B5EF4-FFF2-40B4-BE49-F238E27FC236}">
                      <a16:creationId xmlns:a16="http://schemas.microsoft.com/office/drawing/2014/main" id="{4A052F53-E383-40D1-A24D-B5AA366FCBDF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9" name="Rectangle 17">
                <a:extLst>
                  <a:ext uri="{FF2B5EF4-FFF2-40B4-BE49-F238E27FC236}">
                    <a16:creationId xmlns:a16="http://schemas.microsoft.com/office/drawing/2014/main" id="{BDD1C07A-4EAF-4F6A-8767-B7876BD70379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4ED8E478-BA57-44DD-B82E-8BA988FBDAEC}"/>
              </a:ext>
            </a:extLst>
          </p:cNvPr>
          <p:cNvSpPr txBox="1"/>
          <p:nvPr/>
        </p:nvSpPr>
        <p:spPr>
          <a:xfrm>
            <a:off x="398133" y="6563021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900" b="1" dirty="0">
                <a:solidFill>
                  <a:schemeClr val="bg1"/>
                </a:solidFill>
              </a:rPr>
              <a:t>Sumber: Peraturan Menteri Pekerjaan Umum Dan Perumahan Rakyat Nomor 27/PRT/M/2016 Tentang Penyelenggaraan Sistem Penyediaan Air Minum 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27522" y="777300"/>
            <a:ext cx="8450956" cy="5673679"/>
            <a:chOff x="430244" y="790282"/>
            <a:chExt cx="8450956" cy="5673679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t="49308"/>
            <a:stretch/>
          </p:blipFill>
          <p:spPr>
            <a:xfrm>
              <a:off x="430244" y="1611052"/>
              <a:ext cx="8450955" cy="4852909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91000"/>
            <a:stretch/>
          </p:blipFill>
          <p:spPr>
            <a:xfrm>
              <a:off x="435800" y="790282"/>
              <a:ext cx="8445400" cy="8441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78097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A461A73-6646-44BD-9231-55601D60C36C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6" name="Round Same Side Corner Rectangle 17">
              <a:extLst>
                <a:ext uri="{FF2B5EF4-FFF2-40B4-BE49-F238E27FC236}">
                  <a16:creationId xmlns:a16="http://schemas.microsoft.com/office/drawing/2014/main" id="{CB6171D6-049E-4398-B22B-28698866162A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ound Same Side Corner Rectangle 17">
              <a:extLst>
                <a:ext uri="{FF2B5EF4-FFF2-40B4-BE49-F238E27FC236}">
                  <a16:creationId xmlns:a16="http://schemas.microsoft.com/office/drawing/2014/main" id="{DDF88FB5-5B8E-4823-9A02-27A87B7DB1FB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8B9AC7D8-E3C9-412A-BEDE-5A807CBD6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7C4D92E-CF04-47CF-955A-ECEA1904C6D3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10" name="Rectangle 17">
              <a:extLst>
                <a:ext uri="{FF2B5EF4-FFF2-40B4-BE49-F238E27FC236}">
                  <a16:creationId xmlns:a16="http://schemas.microsoft.com/office/drawing/2014/main" id="{0ED98EB1-F569-4FE6-85B4-F438E71291A9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FDD71ACE-48E2-482F-9DE5-CACCECE5DBDF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C8BB243-EF15-4862-8D2C-033C2B1AB276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719E5B2-7943-47DE-85B1-5A05095CA042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4C06490-640E-4A51-9590-DE68CE847F6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00B403BD-E365-40B1-826A-58D45007C41F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7DB0D7FD-6557-4D01-9704-03ED631B0F0C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E9A59938-87DB-431D-9343-8654C3FF2D1A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B98A5BCE-47C3-4822-8ED8-28A740F86B9B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20" name="Rectangle 17">
                  <a:extLst>
                    <a:ext uri="{FF2B5EF4-FFF2-40B4-BE49-F238E27FC236}">
                      <a16:creationId xmlns:a16="http://schemas.microsoft.com/office/drawing/2014/main" id="{975730CA-6923-49A9-BB5E-3A4C82A21894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D134DCC-21F3-4E68-B957-7E76F8B81740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913CED3C-F9FF-4C9E-9D53-1B0D093DB1A7}"/>
              </a:ext>
            </a:extLst>
          </p:cNvPr>
          <p:cNvSpPr/>
          <p:nvPr/>
        </p:nvSpPr>
        <p:spPr>
          <a:xfrm>
            <a:off x="3185080" y="652947"/>
            <a:ext cx="35571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AIR LIMBAH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22F551-84AA-4A33-A422-B106FF0A979E}"/>
              </a:ext>
            </a:extLst>
          </p:cNvPr>
          <p:cNvSpPr txBox="1"/>
          <p:nvPr/>
        </p:nvSpPr>
        <p:spPr>
          <a:xfrm>
            <a:off x="379802" y="6574311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900" b="1" dirty="0">
                <a:solidFill>
                  <a:schemeClr val="bg1"/>
                </a:solidFill>
              </a:rPr>
              <a:t>Sumber: Peraturan Menteri Pekerjaan Umum Dan Perumahan Rakyat Nomor 04/PRT/M/2017 Tentang Penyelenggaraan Sistem Pengelolaan Air Limbah Domestik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492233"/>
              </p:ext>
            </p:extLst>
          </p:nvPr>
        </p:nvGraphicFramePr>
        <p:xfrm>
          <a:off x="381000" y="1017817"/>
          <a:ext cx="9124396" cy="48124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5656">
                  <a:extLst>
                    <a:ext uri="{9D8B030D-6E8A-4147-A177-3AD203B41FA5}">
                      <a16:colId xmlns:a16="http://schemas.microsoft.com/office/drawing/2014/main" val="1806210965"/>
                    </a:ext>
                  </a:extLst>
                </a:gridCol>
                <a:gridCol w="305428">
                  <a:extLst>
                    <a:ext uri="{9D8B030D-6E8A-4147-A177-3AD203B41FA5}">
                      <a16:colId xmlns:a16="http://schemas.microsoft.com/office/drawing/2014/main" val="2834207328"/>
                    </a:ext>
                  </a:extLst>
                </a:gridCol>
                <a:gridCol w="417898">
                  <a:extLst>
                    <a:ext uri="{9D8B030D-6E8A-4147-A177-3AD203B41FA5}">
                      <a16:colId xmlns:a16="http://schemas.microsoft.com/office/drawing/2014/main" val="1157848365"/>
                    </a:ext>
                  </a:extLst>
                </a:gridCol>
                <a:gridCol w="427022">
                  <a:extLst>
                    <a:ext uri="{9D8B030D-6E8A-4147-A177-3AD203B41FA5}">
                      <a16:colId xmlns:a16="http://schemas.microsoft.com/office/drawing/2014/main" val="1923363602"/>
                    </a:ext>
                  </a:extLst>
                </a:gridCol>
                <a:gridCol w="479943">
                  <a:extLst>
                    <a:ext uri="{9D8B030D-6E8A-4147-A177-3AD203B41FA5}">
                      <a16:colId xmlns:a16="http://schemas.microsoft.com/office/drawing/2014/main" val="1021081845"/>
                    </a:ext>
                  </a:extLst>
                </a:gridCol>
                <a:gridCol w="479943">
                  <a:extLst>
                    <a:ext uri="{9D8B030D-6E8A-4147-A177-3AD203B41FA5}">
                      <a16:colId xmlns:a16="http://schemas.microsoft.com/office/drawing/2014/main" val="1897094486"/>
                    </a:ext>
                  </a:extLst>
                </a:gridCol>
                <a:gridCol w="1330336">
                  <a:extLst>
                    <a:ext uri="{9D8B030D-6E8A-4147-A177-3AD203B41FA5}">
                      <a16:colId xmlns:a16="http://schemas.microsoft.com/office/drawing/2014/main" val="2883122413"/>
                    </a:ext>
                  </a:extLst>
                </a:gridCol>
                <a:gridCol w="1412456">
                  <a:extLst>
                    <a:ext uri="{9D8B030D-6E8A-4147-A177-3AD203B41FA5}">
                      <a16:colId xmlns:a16="http://schemas.microsoft.com/office/drawing/2014/main" val="3036218766"/>
                    </a:ext>
                  </a:extLst>
                </a:gridCol>
                <a:gridCol w="1618668">
                  <a:extLst>
                    <a:ext uri="{9D8B030D-6E8A-4147-A177-3AD203B41FA5}">
                      <a16:colId xmlns:a16="http://schemas.microsoft.com/office/drawing/2014/main" val="2610230682"/>
                    </a:ext>
                  </a:extLst>
                </a:gridCol>
                <a:gridCol w="1177046">
                  <a:extLst>
                    <a:ext uri="{9D8B030D-6E8A-4147-A177-3AD203B41FA5}">
                      <a16:colId xmlns:a16="http://schemas.microsoft.com/office/drawing/2014/main" val="1062522745"/>
                    </a:ext>
                  </a:extLst>
                </a:gridCol>
              </a:tblGrid>
              <a:tr h="22121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PSU </a:t>
                      </a:r>
                      <a:r>
                        <a:rPr lang="en-US" sz="900" kern="1200" dirty="0" err="1">
                          <a:effectLst/>
                        </a:rPr>
                        <a:t>Sistem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r>
                        <a:rPr lang="en-US" sz="900" kern="1200" dirty="0" err="1">
                          <a:effectLst/>
                        </a:rPr>
                        <a:t>Pengelolaan</a:t>
                      </a:r>
                      <a:r>
                        <a:rPr lang="en-US" sz="900" kern="1200" dirty="0">
                          <a:effectLst/>
                        </a:rPr>
                        <a:t> Air </a:t>
                      </a:r>
                      <a:r>
                        <a:rPr lang="en-US" sz="900" kern="1200" dirty="0" err="1">
                          <a:effectLst/>
                        </a:rPr>
                        <a:t>Limbah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HIRARKI KAWASAN PERMUKIMAN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050" kern="1200" dirty="0">
                          <a:effectLst/>
                        </a:rPr>
                        <a:t>SISTEM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KRITERIA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KOMPONEN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KEWENGANAN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974586"/>
                  </a:ext>
                </a:extLst>
              </a:tr>
              <a:tr h="820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</a:rPr>
                        <a:t>Rumah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</a:rPr>
                        <a:t>Perumahan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</a:rPr>
                        <a:t>Permukiman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</a:rPr>
                        <a:t>Lingkungan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r>
                        <a:rPr lang="en-US" sz="900" kern="1200" dirty="0" err="1">
                          <a:effectLst/>
                        </a:rPr>
                        <a:t>Hunian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</a:rPr>
                        <a:t>Kawasan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r>
                        <a:rPr lang="en-US" sz="900" kern="1200" dirty="0" err="1">
                          <a:effectLst/>
                        </a:rPr>
                        <a:t>Permukiman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259311"/>
                  </a:ext>
                </a:extLst>
              </a:tr>
              <a:tr h="183170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</a:rPr>
                        <a:t>Sistem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r>
                        <a:rPr lang="en-US" sz="900" kern="1200" dirty="0" err="1">
                          <a:effectLst/>
                        </a:rPr>
                        <a:t>Pengelolaan</a:t>
                      </a:r>
                      <a:r>
                        <a:rPr lang="en-US" sz="900" kern="1200" dirty="0">
                          <a:effectLst/>
                        </a:rPr>
                        <a:t> Air </a:t>
                      </a:r>
                      <a:r>
                        <a:rPr lang="en-US" sz="900" kern="1200" dirty="0" err="1">
                          <a:effectLst/>
                        </a:rPr>
                        <a:t>Limbah</a:t>
                      </a:r>
                      <a:r>
                        <a:rPr lang="en-US" sz="900" kern="1200" dirty="0">
                          <a:effectLst/>
                        </a:rPr>
                        <a:t> – </a:t>
                      </a:r>
                      <a:r>
                        <a:rPr lang="en-US" sz="900" kern="1200" dirty="0" err="1">
                          <a:effectLst/>
                        </a:rPr>
                        <a:t>Terpusat</a:t>
                      </a:r>
                      <a:r>
                        <a:rPr lang="en-US" sz="900" kern="1200" dirty="0">
                          <a:effectLst/>
                        </a:rPr>
                        <a:t> (SPAL-T)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Sistem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pengelolaan</a:t>
                      </a:r>
                      <a:r>
                        <a:rPr lang="en-US" sz="900" dirty="0">
                          <a:effectLst/>
                        </a:rPr>
                        <a:t> yang </a:t>
                      </a:r>
                      <a:r>
                        <a:rPr lang="en-US" sz="900" dirty="0" err="1">
                          <a:effectLst/>
                        </a:rPr>
                        <a:t>dilakukan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dengan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mengalirkan</a:t>
                      </a:r>
                      <a:r>
                        <a:rPr lang="en-US" sz="900" dirty="0">
                          <a:effectLst/>
                        </a:rPr>
                        <a:t> air </a:t>
                      </a:r>
                      <a:r>
                        <a:rPr lang="en-US" sz="900" dirty="0" err="1">
                          <a:effectLst/>
                        </a:rPr>
                        <a:t>limbah</a:t>
                      </a:r>
                      <a:r>
                        <a:rPr lang="en-US" sz="900" dirty="0">
                          <a:effectLst/>
                        </a:rPr>
                        <a:t> domestic </a:t>
                      </a:r>
                      <a:r>
                        <a:rPr lang="en-US" sz="900" dirty="0" err="1">
                          <a:effectLst/>
                        </a:rPr>
                        <a:t>dari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sumber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secara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kolektif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ke</a:t>
                      </a:r>
                      <a:r>
                        <a:rPr lang="en-US" sz="900" dirty="0">
                          <a:effectLst/>
                        </a:rPr>
                        <a:t> sub-</a:t>
                      </a:r>
                      <a:r>
                        <a:rPr lang="en-US" sz="900" dirty="0" err="1">
                          <a:effectLst/>
                        </a:rPr>
                        <a:t>sistem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pengolahan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terpusat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untuk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diolah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sebelum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dibuang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ke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badan</a:t>
                      </a:r>
                      <a:r>
                        <a:rPr lang="en-US" sz="900" dirty="0">
                          <a:effectLst/>
                        </a:rPr>
                        <a:t> air </a:t>
                      </a:r>
                      <a:r>
                        <a:rPr lang="en-US" sz="900" dirty="0" err="1">
                          <a:effectLst/>
                        </a:rPr>
                        <a:t>permukaan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Kepadatan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penduduk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Kedalaman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muka</a:t>
                      </a:r>
                      <a:r>
                        <a:rPr lang="en-US" sz="900" dirty="0">
                          <a:effectLst/>
                        </a:rPr>
                        <a:t> air </a:t>
                      </a:r>
                      <a:r>
                        <a:rPr lang="en-US" sz="900" dirty="0" err="1">
                          <a:effectLst/>
                        </a:rPr>
                        <a:t>tanah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lebih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kecil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dari</a:t>
                      </a:r>
                      <a:r>
                        <a:rPr lang="en-US" sz="900" dirty="0">
                          <a:effectLst/>
                        </a:rPr>
                        <a:t> 2 (</a:t>
                      </a:r>
                      <a:r>
                        <a:rPr lang="en-US" sz="900" dirty="0" err="1">
                          <a:effectLst/>
                        </a:rPr>
                        <a:t>dua</a:t>
                      </a:r>
                      <a:r>
                        <a:rPr lang="en-US" sz="900" dirty="0">
                          <a:effectLst/>
                        </a:rPr>
                        <a:t>) meter </a:t>
                      </a:r>
                      <a:r>
                        <a:rPr lang="en-US" sz="900" dirty="0" err="1">
                          <a:effectLst/>
                        </a:rPr>
                        <a:t>atau</a:t>
                      </a:r>
                      <a:r>
                        <a:rPr lang="en-US" sz="900" dirty="0">
                          <a:effectLst/>
                        </a:rPr>
                        <a:t> air </a:t>
                      </a:r>
                      <a:r>
                        <a:rPr lang="en-US" sz="900" dirty="0" err="1">
                          <a:effectLst/>
                        </a:rPr>
                        <a:t>tanah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tercemar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Kemiringan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tanah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Permeabilitas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tanah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Kemampuan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pembiayaan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Pemda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Sub-</a:t>
                      </a:r>
                      <a:r>
                        <a:rPr lang="en-US" sz="900" dirty="0" err="1">
                          <a:effectLst/>
                        </a:rPr>
                        <a:t>sistem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Pelayanan</a:t>
                      </a:r>
                      <a:endParaRPr lang="en-US" sz="900" dirty="0">
                        <a:effectLst/>
                      </a:endParaRPr>
                    </a:p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Sub-</a:t>
                      </a:r>
                      <a:r>
                        <a:rPr lang="en-US" sz="900" dirty="0" err="1">
                          <a:effectLst/>
                        </a:rPr>
                        <a:t>sistem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Pengumpulan</a:t>
                      </a:r>
                      <a:endParaRPr lang="en-US" sz="900" dirty="0">
                        <a:effectLst/>
                      </a:endParaRPr>
                    </a:p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Sub-</a:t>
                      </a:r>
                      <a:r>
                        <a:rPr lang="en-US" sz="900" dirty="0" err="1">
                          <a:effectLst/>
                        </a:rPr>
                        <a:t>sistem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Pengolahan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Terpusat</a:t>
                      </a:r>
                      <a:r>
                        <a:rPr lang="en-US" sz="900" dirty="0">
                          <a:effectLst/>
                        </a:rPr>
                        <a:t>, </a:t>
                      </a:r>
                      <a:r>
                        <a:rPr lang="en-US" sz="900" dirty="0" err="1">
                          <a:effectLst/>
                        </a:rPr>
                        <a:t>berupa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Instalasi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Pengolahan</a:t>
                      </a:r>
                      <a:r>
                        <a:rPr lang="en-US" sz="900" dirty="0">
                          <a:effectLst/>
                        </a:rPr>
                        <a:t> Air </a:t>
                      </a:r>
                      <a:r>
                        <a:rPr lang="en-US" sz="900" dirty="0" err="1">
                          <a:effectLst/>
                        </a:rPr>
                        <a:t>Limbah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Domestik</a:t>
                      </a:r>
                      <a:r>
                        <a:rPr lang="en-US" sz="900" dirty="0">
                          <a:effectLst/>
                        </a:rPr>
                        <a:t> (IPALD)</a:t>
                      </a:r>
                    </a:p>
                    <a:p>
                      <a:pPr marL="140335" marR="128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Bidang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Pekerjaan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Umum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Penataan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Ruang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Pemerintah</a:t>
                      </a:r>
                      <a:r>
                        <a:rPr lang="en-US" sz="900" dirty="0">
                          <a:effectLst/>
                        </a:rPr>
                        <a:t> Kota / </a:t>
                      </a:r>
                      <a:r>
                        <a:rPr lang="en-US" sz="900" dirty="0" err="1">
                          <a:effectLst/>
                        </a:rPr>
                        <a:t>Kabupaten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35302582"/>
                  </a:ext>
                </a:extLst>
              </a:tr>
              <a:tr h="193945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 err="1">
                          <a:effectLst/>
                        </a:rPr>
                        <a:t>Sistem</a:t>
                      </a:r>
                      <a:r>
                        <a:rPr lang="en-US" sz="900" kern="1200" dirty="0">
                          <a:effectLst/>
                        </a:rPr>
                        <a:t> </a:t>
                      </a:r>
                      <a:r>
                        <a:rPr lang="en-US" sz="900" kern="1200" dirty="0" err="1">
                          <a:effectLst/>
                        </a:rPr>
                        <a:t>Pengelolaan</a:t>
                      </a:r>
                      <a:r>
                        <a:rPr lang="en-US" sz="900" kern="1200" dirty="0">
                          <a:effectLst/>
                        </a:rPr>
                        <a:t> Air </a:t>
                      </a:r>
                      <a:r>
                        <a:rPr lang="en-US" sz="900" kern="1200" dirty="0" err="1">
                          <a:effectLst/>
                        </a:rPr>
                        <a:t>Limbah</a:t>
                      </a:r>
                      <a:r>
                        <a:rPr lang="en-US" sz="900" kern="1200" dirty="0">
                          <a:effectLst/>
                        </a:rPr>
                        <a:t> – </a:t>
                      </a:r>
                      <a:r>
                        <a:rPr lang="en-US" sz="900" kern="1200" dirty="0" err="1">
                          <a:effectLst/>
                        </a:rPr>
                        <a:t>Setempat</a:t>
                      </a:r>
                      <a:r>
                        <a:rPr lang="en-US" sz="900" kern="1200" dirty="0">
                          <a:effectLst/>
                        </a:rPr>
                        <a:t> (SPAL-S)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192" marR="41192" marT="5721" marB="0"/>
                </a:tc>
                <a:tc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Sistem pengelolaaan yang dilakukan  dengan mengolah air limbah domestic dilokasi sumber, yang selanjutnya lumpur hasil olahan diangkut dengan sarana pengangkut ke Sub-sistem Pengolahan Lumput Tinja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Kepadatan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penduduk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Kedalaman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muka</a:t>
                      </a:r>
                      <a:r>
                        <a:rPr lang="en-US" sz="900" dirty="0">
                          <a:effectLst/>
                        </a:rPr>
                        <a:t> air </a:t>
                      </a:r>
                      <a:r>
                        <a:rPr lang="en-US" sz="900" dirty="0" err="1">
                          <a:effectLst/>
                        </a:rPr>
                        <a:t>tanah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lebih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besar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dari</a:t>
                      </a:r>
                      <a:r>
                        <a:rPr lang="en-US" sz="900" dirty="0">
                          <a:effectLst/>
                        </a:rPr>
                        <a:t> 2 (</a:t>
                      </a:r>
                      <a:r>
                        <a:rPr lang="en-US" sz="900" dirty="0" err="1">
                          <a:effectLst/>
                        </a:rPr>
                        <a:t>dua</a:t>
                      </a:r>
                      <a:r>
                        <a:rPr lang="en-US" sz="900" dirty="0">
                          <a:effectLst/>
                        </a:rPr>
                        <a:t>) meter </a:t>
                      </a:r>
                      <a:r>
                        <a:rPr lang="en-US" sz="900" dirty="0" err="1">
                          <a:effectLst/>
                        </a:rPr>
                        <a:t>atau</a:t>
                      </a:r>
                      <a:r>
                        <a:rPr lang="en-US" sz="900" dirty="0">
                          <a:effectLst/>
                        </a:rPr>
                        <a:t> air </a:t>
                      </a:r>
                      <a:r>
                        <a:rPr lang="en-US" sz="900" dirty="0" err="1">
                          <a:effectLst/>
                        </a:rPr>
                        <a:t>tanah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belum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tercemar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Kemiringan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tanah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Permeabilitas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tanah</a:t>
                      </a:r>
                      <a:endParaRPr lang="en-US" sz="9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Ketidakmampuan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pembiayaan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Pemda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Sub-</a:t>
                      </a:r>
                      <a:r>
                        <a:rPr lang="en-US" sz="900" dirty="0" err="1">
                          <a:effectLst/>
                        </a:rPr>
                        <a:t>sistem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Pengolahan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Setempat</a:t>
                      </a:r>
                      <a:r>
                        <a:rPr lang="en-US" sz="900" dirty="0">
                          <a:effectLst/>
                        </a:rPr>
                        <a:t> (Individual &amp; </a:t>
                      </a:r>
                      <a:r>
                        <a:rPr lang="en-US" sz="900" dirty="0" err="1">
                          <a:effectLst/>
                        </a:rPr>
                        <a:t>Komunal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</a:p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Sub-</a:t>
                      </a:r>
                      <a:r>
                        <a:rPr lang="en-US" sz="900" dirty="0" err="1">
                          <a:effectLst/>
                        </a:rPr>
                        <a:t>sistem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Pengangkutan</a:t>
                      </a:r>
                      <a:endParaRPr lang="en-US" sz="900" dirty="0">
                        <a:effectLst/>
                      </a:endParaRPr>
                    </a:p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Sub-</a:t>
                      </a:r>
                      <a:r>
                        <a:rPr lang="en-US" sz="900" dirty="0" err="1">
                          <a:effectLst/>
                        </a:rPr>
                        <a:t>sistem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Pengolahan</a:t>
                      </a:r>
                      <a:r>
                        <a:rPr lang="en-US" sz="900" dirty="0">
                          <a:effectLst/>
                        </a:rPr>
                        <a:t> Lumpur </a:t>
                      </a:r>
                      <a:r>
                        <a:rPr lang="en-US" sz="900" dirty="0" err="1">
                          <a:effectLst/>
                        </a:rPr>
                        <a:t>Tinja</a:t>
                      </a:r>
                      <a:r>
                        <a:rPr lang="en-US" sz="900" dirty="0">
                          <a:effectLst/>
                        </a:rPr>
                        <a:t> (IPLT)</a:t>
                      </a:r>
                    </a:p>
                    <a:p>
                      <a:pPr marL="177800" marR="12827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0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26026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48918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4D75AD75-DC0A-4443-9AE6-30E1217B03C8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10" name="Rectangle 17">
              <a:extLst>
                <a:ext uri="{FF2B5EF4-FFF2-40B4-BE49-F238E27FC236}">
                  <a16:creationId xmlns:a16="http://schemas.microsoft.com/office/drawing/2014/main" id="{56979354-82AC-43EF-8354-F332E53D7077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162822D8-6A35-4377-B900-0B81E1935CB4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25290FD-2DA3-4411-9109-385AF8B8610B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F15EA7E-4769-4D59-9436-09CDC02BCEA6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F3D86D5-0998-4AB4-B0C5-E8736E65DEE8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8A1ED53-B338-4007-8C99-3C387AAD93FE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BB3273CA-7588-4CAC-B47F-831B89E7201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18674E2A-D1E3-4441-8D7E-CD7837F62216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6ED3CFAB-6443-4143-8085-8322C36F5965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20" name="Rectangle 17">
                  <a:extLst>
                    <a:ext uri="{FF2B5EF4-FFF2-40B4-BE49-F238E27FC236}">
                      <a16:creationId xmlns:a16="http://schemas.microsoft.com/office/drawing/2014/main" id="{948ACAF4-B014-49ED-83C1-0CB5DFA0AE50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54DBF53-D0B5-4A90-9D5E-39E1AE10364D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0B78DF81-73FD-43F7-A867-795106EFB84E}"/>
              </a:ext>
            </a:extLst>
          </p:cNvPr>
          <p:cNvSpPr/>
          <p:nvPr/>
        </p:nvSpPr>
        <p:spPr>
          <a:xfrm>
            <a:off x="3440832" y="388416"/>
            <a:ext cx="35571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PERSAMPAHAN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450DC4-90CD-4B28-BFBE-3D81C9D26ECB}"/>
              </a:ext>
            </a:extLst>
          </p:cNvPr>
          <p:cNvSpPr txBox="1"/>
          <p:nvPr/>
        </p:nvSpPr>
        <p:spPr>
          <a:xfrm>
            <a:off x="416496" y="6528225"/>
            <a:ext cx="901936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900" b="1" dirty="0">
                <a:solidFill>
                  <a:schemeClr val="bg1"/>
                </a:solidFill>
              </a:rPr>
              <a:t>Sumber: Peraturan Menteri Pekerjaan Umum Dan Perumahan Rakyat Nomor 03/PRT/M/2013 Tentang Penyelenggaraan Prasarana dan sarana Persampahan  dalam penanganan sampah rumah tangga dan Sampah sejenis Rumah Tangga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4282BEA-0C4F-4945-8311-8F09D544A12F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6" name="Round Same Side Corner Rectangle 17">
              <a:extLst>
                <a:ext uri="{FF2B5EF4-FFF2-40B4-BE49-F238E27FC236}">
                  <a16:creationId xmlns:a16="http://schemas.microsoft.com/office/drawing/2014/main" id="{35876609-1598-463C-9A34-EF1F90B1534F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ound Same Side Corner Rectangle 17">
              <a:extLst>
                <a:ext uri="{FF2B5EF4-FFF2-40B4-BE49-F238E27FC236}">
                  <a16:creationId xmlns:a16="http://schemas.microsoft.com/office/drawing/2014/main" id="{84337B5F-8469-47FD-8B3D-4B6736E196C8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ED7AF399-ACA4-491D-90A3-23BF7B0D3C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909434"/>
              </p:ext>
            </p:extLst>
          </p:nvPr>
        </p:nvGraphicFramePr>
        <p:xfrm>
          <a:off x="366548" y="674466"/>
          <a:ext cx="9322758" cy="61800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6782">
                  <a:extLst>
                    <a:ext uri="{9D8B030D-6E8A-4147-A177-3AD203B41FA5}">
                      <a16:colId xmlns:a16="http://schemas.microsoft.com/office/drawing/2014/main" val="459293643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3477335009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927058761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3849450682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1683196342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3350571709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494959874"/>
                    </a:ext>
                  </a:extLst>
                </a:gridCol>
                <a:gridCol w="1463316">
                  <a:extLst>
                    <a:ext uri="{9D8B030D-6E8A-4147-A177-3AD203B41FA5}">
                      <a16:colId xmlns:a16="http://schemas.microsoft.com/office/drawing/2014/main" val="570171604"/>
                    </a:ext>
                  </a:extLst>
                </a:gridCol>
                <a:gridCol w="1278004">
                  <a:extLst>
                    <a:ext uri="{9D8B030D-6E8A-4147-A177-3AD203B41FA5}">
                      <a16:colId xmlns:a16="http://schemas.microsoft.com/office/drawing/2014/main" val="895919631"/>
                    </a:ext>
                  </a:extLst>
                </a:gridCol>
                <a:gridCol w="1697480">
                  <a:extLst>
                    <a:ext uri="{9D8B030D-6E8A-4147-A177-3AD203B41FA5}">
                      <a16:colId xmlns:a16="http://schemas.microsoft.com/office/drawing/2014/main" val="1949103301"/>
                    </a:ext>
                  </a:extLst>
                </a:gridCol>
                <a:gridCol w="606776">
                  <a:extLst>
                    <a:ext uri="{9D8B030D-6E8A-4147-A177-3AD203B41FA5}">
                      <a16:colId xmlns:a16="http://schemas.microsoft.com/office/drawing/2014/main" val="1057078342"/>
                    </a:ext>
                  </a:extLst>
                </a:gridCol>
              </a:tblGrid>
              <a:tr h="242557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PSU SISTIM PERSAMPAHAN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HIRARKI KAWASAN PERMUKIMAN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SISTEM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KRITERIA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KOMPONEN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KEWENANGAN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40015"/>
                  </a:ext>
                </a:extLst>
              </a:tr>
              <a:tr h="6043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Rumah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Perumahan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Lingkungan Hunian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Kawasan 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836231"/>
                  </a:ext>
                </a:extLst>
              </a:tr>
              <a:tr h="13503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Pemilahan</a:t>
                      </a:r>
                      <a:r>
                        <a:rPr lang="en-US" sz="800" dirty="0">
                          <a:effectLst/>
                        </a:rPr>
                        <a:t> &amp; </a:t>
                      </a:r>
                      <a:r>
                        <a:rPr lang="en-US" sz="800" dirty="0" err="1">
                          <a:effectLst/>
                        </a:rPr>
                        <a:t>Pewadahan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Pengelompokan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menjadi</a:t>
                      </a:r>
                      <a:r>
                        <a:rPr lang="en-US" sz="800" kern="1200" dirty="0">
                          <a:effectLst/>
                        </a:rPr>
                        <a:t> paling </a:t>
                      </a:r>
                      <a:r>
                        <a:rPr lang="en-US" sz="800" kern="1200" dirty="0" err="1">
                          <a:effectLst/>
                        </a:rPr>
                        <a:t>sedikit</a:t>
                      </a:r>
                      <a:r>
                        <a:rPr lang="en-US" sz="800" kern="1200" dirty="0">
                          <a:effectLst/>
                        </a:rPr>
                        <a:t> 5 (lima) </a:t>
                      </a:r>
                      <a:r>
                        <a:rPr lang="en-US" sz="800" kern="1200" dirty="0" err="1">
                          <a:effectLst/>
                        </a:rPr>
                        <a:t>jenis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: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berbahaya</a:t>
                      </a:r>
                      <a:r>
                        <a:rPr lang="en-US" sz="800" kern="1200" dirty="0">
                          <a:effectLst/>
                        </a:rPr>
                        <a:t> &amp; </a:t>
                      </a:r>
                      <a:r>
                        <a:rPr lang="en-US" sz="800" kern="1200" dirty="0" err="1">
                          <a:effectLst/>
                        </a:rPr>
                        <a:t>beracun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mudah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terurai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yang </a:t>
                      </a:r>
                      <a:r>
                        <a:rPr lang="en-US" sz="800" kern="1200" dirty="0" err="1">
                          <a:effectLst/>
                        </a:rPr>
                        <a:t>dapat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digunakan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kembali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yang </a:t>
                      </a:r>
                      <a:r>
                        <a:rPr lang="en-US" sz="800" kern="1200" dirty="0" err="1">
                          <a:effectLst/>
                        </a:rPr>
                        <a:t>dapat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didaur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ulang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lainnya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Kriteria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sarana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pewadahan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dengan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pola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pewadahan</a:t>
                      </a:r>
                      <a:r>
                        <a:rPr lang="en-US" sz="800" dirty="0">
                          <a:effectLst/>
                        </a:rPr>
                        <a:t> individual </a:t>
                      </a:r>
                      <a:r>
                        <a:rPr lang="en-US" sz="800" dirty="0" err="1">
                          <a:effectLst/>
                        </a:rPr>
                        <a:t>adalah</a:t>
                      </a:r>
                      <a:r>
                        <a:rPr lang="en-US" sz="800" dirty="0">
                          <a:effectLst/>
                        </a:rPr>
                        <a:t> :</a:t>
                      </a: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Kedap</a:t>
                      </a:r>
                      <a:r>
                        <a:rPr lang="en-US" sz="800" dirty="0">
                          <a:effectLst/>
                        </a:rPr>
                        <a:t> air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udara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Mudah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dibersihkan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Harga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terjangkau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Ringan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mudah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diangkat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Bentuk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warna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estetis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Memiliki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tutup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supaya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higienis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Mudah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diperoleh</a:t>
                      </a:r>
                      <a:endParaRPr lang="en-US" sz="800" dirty="0">
                        <a:effectLst/>
                      </a:endParaRPr>
                    </a:p>
                    <a:p>
                      <a:pPr marL="0" marR="165735" lvl="0" indent="0" defTabSz="969963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   Volume </a:t>
                      </a:r>
                      <a:r>
                        <a:rPr lang="en-US" sz="800" dirty="0" err="1">
                          <a:effectLst/>
                        </a:rPr>
                        <a:t>pewadahan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untuk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dapat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digunakan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ulang</a:t>
                      </a:r>
                      <a:r>
                        <a:rPr lang="en-US" sz="8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Jumlah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pewadahan</a:t>
                      </a:r>
                      <a:r>
                        <a:rPr lang="en-US" sz="800" dirty="0">
                          <a:effectLst/>
                        </a:rPr>
                        <a:t>  </a:t>
                      </a:r>
                      <a:r>
                        <a:rPr lang="en-US" sz="800" dirty="0" err="1">
                          <a:effectLst/>
                        </a:rPr>
                        <a:t>sama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dengan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jenis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pengelompokan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Pewadahan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diberi</a:t>
                      </a:r>
                      <a:r>
                        <a:rPr lang="en-US" sz="800" dirty="0">
                          <a:effectLst/>
                        </a:rPr>
                        <a:t> label </a:t>
                      </a:r>
                      <a:r>
                        <a:rPr lang="en-US" sz="800" dirty="0" err="1">
                          <a:effectLst/>
                        </a:rPr>
                        <a:t>atau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tanda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Pewadahan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dibedakan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berdasarkan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warna</a:t>
                      </a:r>
                      <a:r>
                        <a:rPr lang="en-US" sz="800" dirty="0">
                          <a:effectLst/>
                        </a:rPr>
                        <a:t>, </a:t>
                      </a:r>
                      <a:r>
                        <a:rPr lang="en-US" sz="800" dirty="0" err="1">
                          <a:effectLst/>
                        </a:rPr>
                        <a:t>bahan</a:t>
                      </a:r>
                      <a:r>
                        <a:rPr lang="en-US" sz="800" dirty="0">
                          <a:effectLst/>
                        </a:rPr>
                        <a:t>,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bentuk</a:t>
                      </a:r>
                      <a:r>
                        <a:rPr lang="en-US" sz="8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5">
                  <a:txBody>
                    <a:bodyPr/>
                    <a:lstStyle/>
                    <a:p>
                      <a:pPr marL="0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Pekerjaan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Umum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Penataan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Ruang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1372232"/>
                  </a:ext>
                </a:extLst>
              </a:tr>
              <a:tr h="7341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Pengumpulan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Pengumpulan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didasarkan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atas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jenis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yang </a:t>
                      </a:r>
                      <a:r>
                        <a:rPr lang="en-US" sz="800" kern="1200" dirty="0" err="1">
                          <a:effectLst/>
                        </a:rPr>
                        <a:t>dipilah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dilakukan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melalui</a:t>
                      </a:r>
                      <a:r>
                        <a:rPr lang="en-US" sz="800" kern="1200" dirty="0">
                          <a:effectLst/>
                        </a:rPr>
                        <a:t> :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Pengaturan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jadwal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pengumpulan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sesuai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dengan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jenis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terpilah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sumber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Penyediaan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sarana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pengumpul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terpilah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0" marR="128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Operasional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pengumpulan</a:t>
                      </a:r>
                      <a:r>
                        <a:rPr lang="en-US" sz="800" dirty="0">
                          <a:effectLst/>
                        </a:rPr>
                        <a:t> :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Ritasi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antara</a:t>
                      </a:r>
                      <a:r>
                        <a:rPr lang="en-US" sz="800" dirty="0">
                          <a:effectLst/>
                        </a:rPr>
                        <a:t> 1 </a:t>
                      </a:r>
                      <a:r>
                        <a:rPr lang="en-US" sz="800" dirty="0" err="1">
                          <a:effectLst/>
                        </a:rPr>
                        <a:t>sampai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dengan</a:t>
                      </a:r>
                      <a:r>
                        <a:rPr lang="en-US" sz="800" dirty="0">
                          <a:effectLst/>
                        </a:rPr>
                        <a:t> 4 kali per </a:t>
                      </a:r>
                      <a:r>
                        <a:rPr lang="en-US" sz="800" dirty="0" err="1">
                          <a:effectLst/>
                        </a:rPr>
                        <a:t>hari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Periodeisasi</a:t>
                      </a:r>
                      <a:r>
                        <a:rPr lang="en-US" sz="800" dirty="0">
                          <a:effectLst/>
                        </a:rPr>
                        <a:t> 1 </a:t>
                      </a:r>
                      <a:r>
                        <a:rPr lang="en-US" sz="800" dirty="0" err="1">
                          <a:effectLst/>
                        </a:rPr>
                        <a:t>hari</a:t>
                      </a:r>
                      <a:r>
                        <a:rPr lang="en-US" sz="800" dirty="0">
                          <a:effectLst/>
                        </a:rPr>
                        <a:t>, 2 </a:t>
                      </a:r>
                      <a:r>
                        <a:rPr lang="en-US" sz="800" dirty="0" err="1">
                          <a:effectLst/>
                        </a:rPr>
                        <a:t>hari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atau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maksimal</a:t>
                      </a:r>
                      <a:r>
                        <a:rPr lang="en-US" sz="800" dirty="0">
                          <a:effectLst/>
                        </a:rPr>
                        <a:t> 3 </a:t>
                      </a:r>
                      <a:r>
                        <a:rPr lang="en-US" sz="800" dirty="0" err="1">
                          <a:effectLst/>
                        </a:rPr>
                        <a:t>hari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sekali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Mempunyai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daerah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pelayanan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tertentu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tetap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Mempunyai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petugas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pelaksanaan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tetap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dipindahkan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secara</a:t>
                      </a:r>
                      <a:r>
                        <a:rPr lang="en-US" sz="800" dirty="0">
                          <a:effectLst/>
                        </a:rPr>
                        <a:t> periodic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Pengumpulan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dengan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menggunakan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gerobak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atau</a:t>
                      </a:r>
                      <a:r>
                        <a:rPr lang="en-US" sz="800" dirty="0">
                          <a:effectLst/>
                        </a:rPr>
                        <a:t> motor </a:t>
                      </a:r>
                      <a:r>
                        <a:rPr lang="en-US" sz="800" dirty="0" err="1">
                          <a:effectLst/>
                        </a:rPr>
                        <a:t>dengan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terbuka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atau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mobil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terbuka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bersekat</a:t>
                      </a:r>
                      <a:r>
                        <a:rPr lang="en-US" sz="800" dirty="0">
                          <a:effectLst/>
                        </a:rPr>
                        <a:t> 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tidak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bersekat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0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05579306"/>
                  </a:ext>
                </a:extLst>
              </a:tr>
              <a:tr h="11038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Pemindahan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Pengangkutan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Pemindahan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pengangkutan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sebagai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kegiatan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operasi</a:t>
                      </a:r>
                      <a:r>
                        <a:rPr lang="en-US" sz="800" kern="1200" dirty="0">
                          <a:effectLst/>
                        </a:rPr>
                        <a:t> yang </a:t>
                      </a:r>
                      <a:r>
                        <a:rPr lang="en-US" sz="800" kern="1200" dirty="0" err="1">
                          <a:effectLst/>
                        </a:rPr>
                        <a:t>dimulai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dari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titik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pengumpulan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terakhir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dari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suatu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siklus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pengumpulan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</a:t>
                      </a:r>
                      <a:r>
                        <a:rPr lang="en-US" sz="800" kern="1200" dirty="0">
                          <a:effectLst/>
                        </a:rPr>
                        <a:t> TPA </a:t>
                      </a:r>
                      <a:r>
                        <a:rPr lang="en-US" sz="800" kern="1200" dirty="0" err="1">
                          <a:effectLst/>
                        </a:rPr>
                        <a:t>atau</a:t>
                      </a:r>
                      <a:r>
                        <a:rPr lang="en-US" sz="800" kern="1200" dirty="0">
                          <a:effectLst/>
                        </a:rPr>
                        <a:t> TPST  </a:t>
                      </a:r>
                      <a:r>
                        <a:rPr lang="en-US" sz="800" kern="1200" dirty="0" err="1">
                          <a:effectLst/>
                        </a:rPr>
                        <a:t>pada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pengumpulan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dengan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pola</a:t>
                      </a:r>
                      <a:r>
                        <a:rPr lang="en-US" sz="800" kern="1200" dirty="0">
                          <a:effectLst/>
                        </a:rPr>
                        <a:t> individual </a:t>
                      </a:r>
                      <a:r>
                        <a:rPr lang="en-US" sz="800" kern="1200" dirty="0" err="1">
                          <a:effectLst/>
                        </a:rPr>
                        <a:t>langsung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atau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dari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tempat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pemindahan</a:t>
                      </a:r>
                      <a:r>
                        <a:rPr lang="en-US" sz="800" kern="1200" dirty="0">
                          <a:effectLst/>
                        </a:rPr>
                        <a:t>/</a:t>
                      </a:r>
                      <a:r>
                        <a:rPr lang="en-US" sz="800" kern="1200" dirty="0" err="1">
                          <a:effectLst/>
                        </a:rPr>
                        <a:t>penampungan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sementara</a:t>
                      </a:r>
                      <a:r>
                        <a:rPr lang="en-US" sz="800" kern="1200" dirty="0">
                          <a:effectLst/>
                        </a:rPr>
                        <a:t> (TPS, TPS3R, SPA) </a:t>
                      </a:r>
                      <a:r>
                        <a:rPr lang="en-US" sz="800" kern="1200" dirty="0" err="1">
                          <a:effectLst/>
                        </a:rPr>
                        <a:t>atau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tempat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penampungan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komunal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tempat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pengolahan</a:t>
                      </a:r>
                      <a:r>
                        <a:rPr lang="en-US" sz="800" kern="1200" dirty="0">
                          <a:effectLst/>
                        </a:rPr>
                        <a:t>/ </a:t>
                      </a:r>
                      <a:r>
                        <a:rPr lang="en-US" sz="800" kern="1200" dirty="0" err="1">
                          <a:effectLst/>
                        </a:rPr>
                        <a:t>pembuangan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akhir</a:t>
                      </a:r>
                      <a:r>
                        <a:rPr lang="en-US" sz="800" kern="1200" dirty="0">
                          <a:effectLst/>
                        </a:rPr>
                        <a:t> (TPA/TPST)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7150" marR="165735" lvl="0" indent="-571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Sampah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harus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tertutup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selama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pengangkutan</a:t>
                      </a:r>
                      <a:r>
                        <a:rPr lang="en-US" sz="800" dirty="0">
                          <a:effectLst/>
                        </a:rPr>
                        <a:t>, agar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tidak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berceceran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dijalan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165735" lvl="0" indent="-571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Tinggi </a:t>
                      </a:r>
                      <a:r>
                        <a:rPr lang="en-US" sz="800" dirty="0" err="1">
                          <a:effectLst/>
                        </a:rPr>
                        <a:t>bak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maksimum</a:t>
                      </a:r>
                      <a:r>
                        <a:rPr lang="en-US" sz="800" dirty="0">
                          <a:effectLst/>
                        </a:rPr>
                        <a:t> 1.6 meter</a:t>
                      </a:r>
                    </a:p>
                    <a:p>
                      <a:pPr marL="57150" marR="165735" lvl="0" indent="-571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Sebaiknya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ada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alat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pengungkit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165735" lvl="0" indent="-571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Tidak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bocor</a:t>
                      </a:r>
                      <a:r>
                        <a:rPr lang="en-US" sz="800" dirty="0">
                          <a:effectLst/>
                        </a:rPr>
                        <a:t>, agar </a:t>
                      </a:r>
                      <a:r>
                        <a:rPr lang="en-US" sz="800" dirty="0" err="1">
                          <a:effectLst/>
                        </a:rPr>
                        <a:t>lindi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tidak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berceceran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selama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pengangkutan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165735" lvl="0" indent="-571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Disesuaikan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dengan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kondisi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jalan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dilalui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165735" lvl="0" indent="-571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Disesuaikan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denagn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kemampuan</a:t>
                      </a:r>
                      <a:r>
                        <a:rPr lang="en-US" sz="800" dirty="0">
                          <a:effectLst/>
                        </a:rPr>
                        <a:t> dana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teknik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pemeliharaan</a:t>
                      </a:r>
                      <a:r>
                        <a:rPr lang="en-US" sz="8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Umur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teknis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peralatan</a:t>
                      </a:r>
                      <a:r>
                        <a:rPr lang="en-US" sz="800" dirty="0">
                          <a:effectLst/>
                        </a:rPr>
                        <a:t> (5-7) </a:t>
                      </a:r>
                      <a:r>
                        <a:rPr lang="en-US" sz="800" dirty="0" err="1">
                          <a:effectLst/>
                        </a:rPr>
                        <a:t>tahun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Kondisi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jalan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daerah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operasi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Jarak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tempuh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Karakteristik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Tingkat </a:t>
                      </a:r>
                      <a:r>
                        <a:rPr lang="en-US" sz="800" dirty="0" err="1">
                          <a:effectLst/>
                        </a:rPr>
                        <a:t>persyaratan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sanitasi</a:t>
                      </a:r>
                      <a:r>
                        <a:rPr lang="en-US" sz="800" dirty="0">
                          <a:effectLst/>
                        </a:rPr>
                        <a:t> y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Daya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dukung</a:t>
                      </a:r>
                      <a:r>
                        <a:rPr lang="en-US" sz="800" baseline="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pemeliharaan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0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20306235"/>
                  </a:ext>
                </a:extLst>
              </a:tr>
              <a:tr h="7341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Pengolahan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Pengolahan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 proses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mengurangi</a:t>
                      </a:r>
                      <a:r>
                        <a:rPr lang="en-US" sz="800" kern="1200" dirty="0">
                          <a:effectLst/>
                        </a:rPr>
                        <a:t> volume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r>
                        <a:rPr lang="en-US" sz="800" kern="1200" dirty="0">
                          <a:effectLst/>
                        </a:rPr>
                        <a:t> dana </a:t>
                      </a:r>
                      <a:r>
                        <a:rPr lang="en-US" sz="800" kern="1200" dirty="0" err="1">
                          <a:effectLst/>
                        </a:rPr>
                        <a:t>atau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mengubah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bentuk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sampahmenjadi</a:t>
                      </a:r>
                      <a:r>
                        <a:rPr lang="en-US" sz="800" kern="1200" dirty="0">
                          <a:effectLst/>
                        </a:rPr>
                        <a:t> yang </a:t>
                      </a:r>
                      <a:r>
                        <a:rPr lang="en-US" sz="800" kern="1200" dirty="0" err="1">
                          <a:effectLst/>
                        </a:rPr>
                        <a:t>bermanfaat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r>
                        <a:rPr lang="en-US" sz="800" kern="1200" dirty="0" err="1">
                          <a:effectLst/>
                        </a:rPr>
                        <a:t>antara</a:t>
                      </a:r>
                      <a:r>
                        <a:rPr lang="en-US" sz="800" kern="1200" dirty="0">
                          <a:effectLst/>
                        </a:rPr>
                        <a:t> lain </a:t>
                      </a:r>
                      <a:r>
                        <a:rPr lang="en-US" sz="800" kern="1200" dirty="0" err="1">
                          <a:effectLst/>
                        </a:rPr>
                        <a:t>dengan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cara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pembakaran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dengan</a:t>
                      </a:r>
                      <a:r>
                        <a:rPr lang="en-US" sz="800" kern="1200" dirty="0">
                          <a:effectLst/>
                        </a:rPr>
                        <a:t> incinerator, </a:t>
                      </a:r>
                      <a:r>
                        <a:rPr lang="en-US" sz="800" kern="1200" dirty="0" err="1">
                          <a:effectLst/>
                        </a:rPr>
                        <a:t>pengomposan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r>
                        <a:rPr lang="en-US" sz="800" kern="1200" dirty="0" err="1">
                          <a:effectLst/>
                        </a:rPr>
                        <a:t>pemadatan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r>
                        <a:rPr lang="en-US" sz="800" kern="1200" dirty="0" err="1">
                          <a:effectLst/>
                        </a:rPr>
                        <a:t>pengahncuran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r>
                        <a:rPr lang="en-US" sz="800" kern="1200" dirty="0" err="1">
                          <a:effectLst/>
                        </a:rPr>
                        <a:t>pengeringan</a:t>
                      </a:r>
                      <a:r>
                        <a:rPr lang="en-US" sz="800" kern="1200" dirty="0">
                          <a:effectLst/>
                        </a:rPr>
                        <a:t>, dan </a:t>
                      </a:r>
                      <a:r>
                        <a:rPr lang="en-US" sz="800" kern="1200" dirty="0" err="1">
                          <a:effectLst/>
                        </a:rPr>
                        <a:t>pendaur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ulangan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Kriteria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pengolahan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r>
                        <a:rPr lang="en-US" sz="800" dirty="0">
                          <a:effectLst/>
                        </a:rPr>
                        <a:t> :</a:t>
                      </a: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Karakteristik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Teknologi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pengolahan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ramah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lingkungan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Keselamatan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kerja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Kondisi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sosial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masyarakat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TPS 3R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TPST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0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47572536"/>
                  </a:ext>
                </a:extLst>
              </a:tr>
              <a:tr h="11038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Pemrosesan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Akhir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Sampah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91" marR="11091" marT="1540" marB="0"/>
                </a:tc>
                <a:tc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Pemrosesan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akhir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sampah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dilakukan</a:t>
                      </a:r>
                      <a:r>
                        <a:rPr lang="en-US" sz="800" dirty="0">
                          <a:effectLst/>
                        </a:rPr>
                        <a:t>  </a:t>
                      </a:r>
                      <a:r>
                        <a:rPr lang="en-US" sz="800" dirty="0" err="1">
                          <a:effectLst/>
                        </a:rPr>
                        <a:t>dengan</a:t>
                      </a:r>
                      <a:r>
                        <a:rPr lang="en-US" sz="800" dirty="0">
                          <a:effectLst/>
                        </a:rPr>
                        <a:t> :</a:t>
                      </a: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Metode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urug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terkendali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Metode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urug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saniter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Teknologi</a:t>
                      </a:r>
                      <a:r>
                        <a:rPr lang="en-US" sz="800" dirty="0">
                          <a:effectLst/>
                        </a:rPr>
                        <a:t>  </a:t>
                      </a:r>
                      <a:r>
                        <a:rPr lang="en-US" sz="800" dirty="0" err="1">
                          <a:effectLst/>
                        </a:rPr>
                        <a:t>ramah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lingkungan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Lokasi</a:t>
                      </a:r>
                      <a:r>
                        <a:rPr lang="en-US" sz="800" dirty="0">
                          <a:effectLst/>
                        </a:rPr>
                        <a:t> TPA </a:t>
                      </a:r>
                      <a:r>
                        <a:rPr lang="en-US" sz="800" dirty="0" err="1">
                          <a:effectLst/>
                        </a:rPr>
                        <a:t>harus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memenuhi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kriteria</a:t>
                      </a:r>
                      <a:r>
                        <a:rPr lang="en-US" sz="800" dirty="0">
                          <a:effectLst/>
                        </a:rPr>
                        <a:t> :</a:t>
                      </a: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Geologi</a:t>
                      </a:r>
                      <a:r>
                        <a:rPr lang="en-US" sz="800" dirty="0">
                          <a:effectLst/>
                        </a:rPr>
                        <a:t>                                  </a:t>
                      </a: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Hidrologi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Kemiringan</a:t>
                      </a:r>
                      <a:r>
                        <a:rPr lang="en-US" sz="800" dirty="0">
                          <a:effectLst/>
                        </a:rPr>
                        <a:t> zona</a:t>
                      </a: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Jarak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dari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lapangan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terbang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Jarak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dari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Tidak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berada</a:t>
                      </a:r>
                      <a:r>
                        <a:rPr lang="en-US" sz="800" dirty="0">
                          <a:effectLst/>
                        </a:rPr>
                        <a:t> di </a:t>
                      </a:r>
                      <a:r>
                        <a:rPr lang="en-US" sz="800" dirty="0" err="1">
                          <a:effectLst/>
                        </a:rPr>
                        <a:t>kawasan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lindung</a:t>
                      </a:r>
                      <a:r>
                        <a:rPr lang="en-US" sz="800" dirty="0">
                          <a:effectLst/>
                        </a:rPr>
                        <a:t>/</a:t>
                      </a:r>
                      <a:r>
                        <a:rPr lang="en-US" sz="800" dirty="0" err="1">
                          <a:effectLst/>
                        </a:rPr>
                        <a:t>cagar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alam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Bukan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daerah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banjir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periode</a:t>
                      </a:r>
                      <a:r>
                        <a:rPr lang="en-US" sz="800" dirty="0">
                          <a:effectLst/>
                        </a:rPr>
                        <a:t> 25 </a:t>
                      </a:r>
                      <a:r>
                        <a:rPr lang="en-US" sz="800" dirty="0" err="1">
                          <a:effectLst/>
                        </a:rPr>
                        <a:t>tahun</a:t>
                      </a:r>
                      <a:endParaRPr lang="en-US" sz="800" dirty="0">
                        <a:effectLst/>
                      </a:endParaRPr>
                    </a:p>
                    <a:p>
                      <a:pPr marL="0" marR="16573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128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Parasarana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sarana</a:t>
                      </a:r>
                      <a:r>
                        <a:rPr lang="en-US" sz="800" dirty="0">
                          <a:effectLst/>
                        </a:rPr>
                        <a:t> TPA :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Fasiltas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dasar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Fasilitas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perlindungan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lingkungan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Fasilitas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opersional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Fasilitas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penunjang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 marL="0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99179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6311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F19364C9-F408-46D3-939B-E2C70AB9410A}"/>
              </a:ext>
            </a:extLst>
          </p:cNvPr>
          <p:cNvSpPr/>
          <p:nvPr/>
        </p:nvSpPr>
        <p:spPr>
          <a:xfrm>
            <a:off x="3443428" y="292985"/>
            <a:ext cx="4264158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PRASARANA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PROTEKSI KEBAKARAN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4B27223-4EC1-4EEA-964D-97E5B6681705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5" name="Rectangle 17">
              <a:extLst>
                <a:ext uri="{FF2B5EF4-FFF2-40B4-BE49-F238E27FC236}">
                  <a16:creationId xmlns:a16="http://schemas.microsoft.com/office/drawing/2014/main" id="{D76A4467-B5BE-42E3-AEC7-A91727E4AC58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6" name="Rectangle 17">
              <a:extLst>
                <a:ext uri="{FF2B5EF4-FFF2-40B4-BE49-F238E27FC236}">
                  <a16:creationId xmlns:a16="http://schemas.microsoft.com/office/drawing/2014/main" id="{467255A9-4578-49B7-B417-AE87A2F0D1BA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7C5D99A-ED56-40B5-B105-9ED8B8EEB7E2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D795A3E-5707-4867-A54E-357FE38D2B3D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133D4A3-EF2D-4F48-8F79-F994E1D917DC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D74F348A-CD53-44A8-BEF9-EDD13085A070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D4127E62-25E9-4945-836F-E67595E06A7C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35902CA9-53C1-4D82-A2B6-6F1D49DB8565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58DBF8EB-759F-4CA8-A826-7994418E937E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5" name="Rectangle 17">
                  <a:extLst>
                    <a:ext uri="{FF2B5EF4-FFF2-40B4-BE49-F238E27FC236}">
                      <a16:creationId xmlns:a16="http://schemas.microsoft.com/office/drawing/2014/main" id="{72667FE2-6CA3-401A-9B48-34033BF7AAD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3" name="Rectangle 17">
                <a:extLst>
                  <a:ext uri="{FF2B5EF4-FFF2-40B4-BE49-F238E27FC236}">
                    <a16:creationId xmlns:a16="http://schemas.microsoft.com/office/drawing/2014/main" id="{98DDAF5C-005A-4FC5-B340-8A1A220656F6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7E89B2C-E690-4D9A-B6A5-5DF0A5384628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17" name="Round Same Side Corner Rectangle 17">
              <a:extLst>
                <a:ext uri="{FF2B5EF4-FFF2-40B4-BE49-F238E27FC236}">
                  <a16:creationId xmlns:a16="http://schemas.microsoft.com/office/drawing/2014/main" id="{444AECBE-490D-4A17-8A1E-1ADE85C89039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Round Same Side Corner Rectangle 17">
              <a:extLst>
                <a:ext uri="{FF2B5EF4-FFF2-40B4-BE49-F238E27FC236}">
                  <a16:creationId xmlns:a16="http://schemas.microsoft.com/office/drawing/2014/main" id="{4EDAD4E6-4290-436D-BCB3-8F1CFBC609CC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8D734C78-11CB-43FF-8D27-A2A6B6F342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9AE9709-9C10-49ED-A2C7-188278AA3EBC}"/>
              </a:ext>
            </a:extLst>
          </p:cNvPr>
          <p:cNvSpPr txBox="1"/>
          <p:nvPr/>
        </p:nvSpPr>
        <p:spPr>
          <a:xfrm>
            <a:off x="443305" y="6627168"/>
            <a:ext cx="9019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900" b="1" dirty="0">
                <a:solidFill>
                  <a:schemeClr val="bg1"/>
                </a:solidFill>
              </a:rPr>
              <a:t>Sumber: Permen PU Nomor 26/PRT/M/2008 Tentang Persyaratan Teknis Sistem Proteksi Kebakaran pada Bangunan Gedung dan Lingkungan</a:t>
            </a:r>
            <a:endParaRPr lang="en-US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048697"/>
              </p:ext>
            </p:extLst>
          </p:nvPr>
        </p:nvGraphicFramePr>
        <p:xfrm>
          <a:off x="426026" y="586961"/>
          <a:ext cx="9180514" cy="6175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5694">
                  <a:extLst>
                    <a:ext uri="{9D8B030D-6E8A-4147-A177-3AD203B41FA5}">
                      <a16:colId xmlns:a16="http://schemas.microsoft.com/office/drawing/2014/main" val="373828606"/>
                    </a:ext>
                  </a:extLst>
                </a:gridCol>
                <a:gridCol w="291088">
                  <a:extLst>
                    <a:ext uri="{9D8B030D-6E8A-4147-A177-3AD203B41FA5}">
                      <a16:colId xmlns:a16="http://schemas.microsoft.com/office/drawing/2014/main" val="3324762037"/>
                    </a:ext>
                  </a:extLst>
                </a:gridCol>
                <a:gridCol w="291088">
                  <a:extLst>
                    <a:ext uri="{9D8B030D-6E8A-4147-A177-3AD203B41FA5}">
                      <a16:colId xmlns:a16="http://schemas.microsoft.com/office/drawing/2014/main" val="2647578282"/>
                    </a:ext>
                  </a:extLst>
                </a:gridCol>
                <a:gridCol w="218315">
                  <a:extLst>
                    <a:ext uri="{9D8B030D-6E8A-4147-A177-3AD203B41FA5}">
                      <a16:colId xmlns:a16="http://schemas.microsoft.com/office/drawing/2014/main" val="3544160270"/>
                    </a:ext>
                  </a:extLst>
                </a:gridCol>
                <a:gridCol w="291088">
                  <a:extLst>
                    <a:ext uri="{9D8B030D-6E8A-4147-A177-3AD203B41FA5}">
                      <a16:colId xmlns:a16="http://schemas.microsoft.com/office/drawing/2014/main" val="1735477671"/>
                    </a:ext>
                  </a:extLst>
                </a:gridCol>
                <a:gridCol w="291088">
                  <a:extLst>
                    <a:ext uri="{9D8B030D-6E8A-4147-A177-3AD203B41FA5}">
                      <a16:colId xmlns:a16="http://schemas.microsoft.com/office/drawing/2014/main" val="597584996"/>
                    </a:ext>
                  </a:extLst>
                </a:gridCol>
                <a:gridCol w="1892066">
                  <a:extLst>
                    <a:ext uri="{9D8B030D-6E8A-4147-A177-3AD203B41FA5}">
                      <a16:colId xmlns:a16="http://schemas.microsoft.com/office/drawing/2014/main" val="641907301"/>
                    </a:ext>
                  </a:extLst>
                </a:gridCol>
                <a:gridCol w="1091577">
                  <a:extLst>
                    <a:ext uri="{9D8B030D-6E8A-4147-A177-3AD203B41FA5}">
                      <a16:colId xmlns:a16="http://schemas.microsoft.com/office/drawing/2014/main" val="1514748704"/>
                    </a:ext>
                  </a:extLst>
                </a:gridCol>
                <a:gridCol w="3259740">
                  <a:extLst>
                    <a:ext uri="{9D8B030D-6E8A-4147-A177-3AD203B41FA5}">
                      <a16:colId xmlns:a16="http://schemas.microsoft.com/office/drawing/2014/main" val="2449285677"/>
                    </a:ext>
                  </a:extLst>
                </a:gridCol>
                <a:gridCol w="758770">
                  <a:extLst>
                    <a:ext uri="{9D8B030D-6E8A-4147-A177-3AD203B41FA5}">
                      <a16:colId xmlns:a16="http://schemas.microsoft.com/office/drawing/2014/main" val="3009122605"/>
                    </a:ext>
                  </a:extLst>
                </a:gridCol>
              </a:tblGrid>
              <a:tr h="31898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PSU SISTIM PROTEKSI KEBAKARAN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HIRARKI KAWASAN PERMUKIMAN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SISTEM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KRITERIA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KOMPONEN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KEWENANGAN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01274"/>
                  </a:ext>
                </a:extLst>
              </a:tr>
              <a:tr h="7063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Rumah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Perumahan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Permukiman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Lingkungan Hunian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Kawasan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Permukiman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323365"/>
                  </a:ext>
                </a:extLst>
              </a:tr>
              <a:tr h="127386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Hidran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Hidran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halaman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sebagai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sumber</a:t>
                      </a:r>
                      <a:r>
                        <a:rPr lang="en-US" sz="800" kern="1200" dirty="0">
                          <a:effectLst/>
                        </a:rPr>
                        <a:t> air yang </a:t>
                      </a:r>
                      <a:r>
                        <a:rPr lang="en-US" sz="800" kern="1200" dirty="0" err="1">
                          <a:effectLst/>
                        </a:rPr>
                        <a:t>berada</a:t>
                      </a:r>
                      <a:r>
                        <a:rPr lang="en-US" sz="800" kern="1200" dirty="0">
                          <a:effectLst/>
                        </a:rPr>
                        <a:t> di </a:t>
                      </a:r>
                      <a:r>
                        <a:rPr lang="en-US" sz="800" kern="1200" dirty="0" err="1">
                          <a:effectLst/>
                        </a:rPr>
                        <a:t>lingkungan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perumahan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memudahkan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instansi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menggunakanya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r>
                        <a:rPr lang="en-US" sz="800" kern="1200" dirty="0" err="1">
                          <a:effectLst/>
                        </a:rPr>
                        <a:t>sehingg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setiap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rumah</a:t>
                      </a:r>
                      <a:r>
                        <a:rPr lang="en-US" sz="800" kern="1200" dirty="0">
                          <a:effectLst/>
                        </a:rPr>
                        <a:t> dan </a:t>
                      </a:r>
                      <a:r>
                        <a:rPr lang="en-US" sz="800" kern="1200" dirty="0" err="1">
                          <a:effectLst/>
                        </a:rPr>
                        <a:t>bangunan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gedung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dapat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dijangkau</a:t>
                      </a:r>
                      <a:r>
                        <a:rPr lang="en-US" sz="800" kern="1200" dirty="0">
                          <a:effectLst/>
                        </a:rPr>
                        <a:t> oleh </a:t>
                      </a:r>
                      <a:r>
                        <a:rPr lang="en-US" sz="800" kern="1200" dirty="0" err="1">
                          <a:effectLst/>
                        </a:rPr>
                        <a:t>pancaran</a:t>
                      </a:r>
                      <a:r>
                        <a:rPr lang="en-US" sz="800" kern="1200" dirty="0">
                          <a:effectLst/>
                        </a:rPr>
                        <a:t> air unit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dari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jalan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dilingkungannya</a:t>
                      </a:r>
                      <a:r>
                        <a:rPr lang="en-US" sz="800" kern="12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Pasokan</a:t>
                      </a:r>
                      <a:r>
                        <a:rPr lang="en-US" sz="800" dirty="0">
                          <a:effectLst/>
                        </a:rPr>
                        <a:t> air </a:t>
                      </a:r>
                      <a:r>
                        <a:rPr lang="en-US" sz="800" dirty="0" err="1">
                          <a:effectLst/>
                        </a:rPr>
                        <a:t>untuk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hidran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halaman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harus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sekurang-kurangnya</a:t>
                      </a:r>
                      <a:r>
                        <a:rPr lang="en-US" sz="800" dirty="0">
                          <a:effectLst/>
                        </a:rPr>
                        <a:t> 38 liter/</a:t>
                      </a:r>
                      <a:r>
                        <a:rPr lang="en-US" sz="800" dirty="0" err="1">
                          <a:effectLst/>
                        </a:rPr>
                        <a:t>detik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pada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tekanan</a:t>
                      </a:r>
                      <a:r>
                        <a:rPr lang="en-US" sz="800" dirty="0">
                          <a:effectLst/>
                        </a:rPr>
                        <a:t> 3.5 bar, </a:t>
                      </a:r>
                      <a:r>
                        <a:rPr lang="en-US" sz="800" dirty="0" err="1">
                          <a:effectLst/>
                        </a:rPr>
                        <a:t>serta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mampu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mengalirkan</a:t>
                      </a:r>
                      <a:r>
                        <a:rPr lang="en-US" sz="800" dirty="0">
                          <a:effectLst/>
                        </a:rPr>
                        <a:t> air minimal </a:t>
                      </a:r>
                      <a:r>
                        <a:rPr lang="en-US" sz="800" dirty="0" err="1">
                          <a:effectLst/>
                        </a:rPr>
                        <a:t>selama</a:t>
                      </a:r>
                      <a:r>
                        <a:rPr lang="en-US" sz="800" dirty="0">
                          <a:effectLst/>
                        </a:rPr>
                        <a:t> 30 </a:t>
                      </a:r>
                      <a:r>
                        <a:rPr lang="en-US" sz="800" dirty="0" err="1">
                          <a:effectLst/>
                        </a:rPr>
                        <a:t>menit</a:t>
                      </a:r>
                      <a:r>
                        <a:rPr lang="en-US" sz="800" dirty="0">
                          <a:effectLst/>
                        </a:rPr>
                        <a:t>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Posisi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hidran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terjauh</a:t>
                      </a:r>
                      <a:r>
                        <a:rPr lang="en-US" sz="800" dirty="0">
                          <a:effectLst/>
                        </a:rPr>
                        <a:t> 50 meter </a:t>
                      </a:r>
                      <a:r>
                        <a:rPr lang="en-US" sz="800" dirty="0" err="1">
                          <a:effectLst/>
                        </a:rPr>
                        <a:t>dari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jalur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akses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mobil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pemadam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kebakaran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Sumber</a:t>
                      </a:r>
                      <a:r>
                        <a:rPr lang="en-US" sz="800" dirty="0">
                          <a:effectLst/>
                        </a:rPr>
                        <a:t> air </a:t>
                      </a:r>
                      <a:r>
                        <a:rPr lang="en-US" sz="800" dirty="0" err="1">
                          <a:effectLst/>
                        </a:rPr>
                        <a:t>hidran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halaman</a:t>
                      </a:r>
                      <a:r>
                        <a:rPr lang="en-US" sz="800" dirty="0">
                          <a:effectLst/>
                        </a:rPr>
                        <a:t>  </a:t>
                      </a:r>
                      <a:r>
                        <a:rPr lang="en-US" sz="800" dirty="0" err="1">
                          <a:effectLst/>
                        </a:rPr>
                        <a:t>berasal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dari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jaringan</a:t>
                      </a:r>
                      <a:r>
                        <a:rPr lang="en-US" sz="800" dirty="0">
                          <a:effectLst/>
                        </a:rPr>
                        <a:t> air </a:t>
                      </a:r>
                      <a:r>
                        <a:rPr lang="en-US" sz="800" dirty="0" err="1">
                          <a:effectLst/>
                        </a:rPr>
                        <a:t>minum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atau</a:t>
                      </a:r>
                      <a:r>
                        <a:rPr lang="en-US" sz="800" dirty="0">
                          <a:effectLst/>
                        </a:rPr>
                        <a:t> reservoir air</a:t>
                      </a:r>
                    </a:p>
                    <a:p>
                      <a:pPr marL="228600" marR="128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4">
                  <a:txBody>
                    <a:bodyPr/>
                    <a:lstStyle/>
                    <a:p>
                      <a:pPr marL="0" marR="9144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Ketenteraman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Ketertiban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Umum</a:t>
                      </a:r>
                      <a:r>
                        <a:rPr lang="en-US" sz="800" dirty="0">
                          <a:effectLst/>
                        </a:rPr>
                        <a:t> Serta </a:t>
                      </a:r>
                      <a:r>
                        <a:rPr lang="en-US" sz="800" dirty="0" err="1">
                          <a:effectLst/>
                        </a:rPr>
                        <a:t>Perlindungan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Masyarakat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82940224"/>
                  </a:ext>
                </a:extLst>
              </a:tr>
              <a:tr h="10179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Pos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Pemadam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Kebakaran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Waktu tanggap 15 menit terhadap pemberitahuan kebakaran (selanjutnya disebut waktu tanggap) adalah total waktu dari saat menerima berita/ pengiriman pasukan dan sarana pemadam kebakaran ke lokasi kebakaran sampai dengan kondisi siap untuk melaksanakan pemadam kebakaran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Pos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r>
                        <a:rPr lang="en-US" sz="800" kern="1200" dirty="0">
                          <a:effectLst/>
                        </a:rPr>
                        <a:t> minimal </a:t>
                      </a:r>
                      <a:r>
                        <a:rPr lang="en-US" sz="800" kern="1200" dirty="0" err="1">
                          <a:effectLst/>
                        </a:rPr>
                        <a:t>membutuhkan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lahan</a:t>
                      </a:r>
                      <a:r>
                        <a:rPr lang="en-US" sz="800" kern="1200" dirty="0">
                          <a:effectLst/>
                        </a:rPr>
                        <a:t> 200m2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siaga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2 </a:t>
                      </a:r>
                      <a:r>
                        <a:rPr lang="en-US" sz="800" kern="1200" dirty="0" err="1">
                          <a:effectLst/>
                        </a:rPr>
                        <a:t>regu</a:t>
                      </a:r>
                      <a:r>
                        <a:rPr lang="en-US" sz="800" kern="1200" dirty="0">
                          <a:effectLst/>
                        </a:rPr>
                        <a:t> (1 </a:t>
                      </a:r>
                      <a:r>
                        <a:rPr lang="en-US" sz="800" kern="1200" dirty="0" err="1">
                          <a:effectLst/>
                        </a:rPr>
                        <a:t>regu</a:t>
                      </a:r>
                      <a:r>
                        <a:rPr lang="en-US" sz="800" kern="1200" dirty="0">
                          <a:effectLst/>
                        </a:rPr>
                        <a:t> = 6 orang), 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administrasi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tunggu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ganti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pakaian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kotak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penitipan</a:t>
                      </a:r>
                      <a:r>
                        <a:rPr lang="en-US" sz="800" kern="1200" dirty="0">
                          <a:effectLst/>
                        </a:rPr>
                        <a:t> (locker), 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Gudang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peralatan</a:t>
                      </a:r>
                      <a:r>
                        <a:rPr lang="en-US" sz="800" kern="1200" dirty="0">
                          <a:effectLst/>
                        </a:rPr>
                        <a:t>, yang </a:t>
                      </a:r>
                      <a:r>
                        <a:rPr lang="en-US" sz="800" kern="1200" dirty="0" err="1">
                          <a:effectLst/>
                        </a:rPr>
                        <a:t>mampu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menampung</a:t>
                      </a:r>
                      <a:r>
                        <a:rPr lang="en-US" sz="800" kern="1200" dirty="0">
                          <a:effectLst/>
                        </a:rPr>
                        <a:t>: </a:t>
                      </a:r>
                      <a:r>
                        <a:rPr lang="en-US" sz="800" kern="1200" dirty="0" err="1">
                          <a:effectLst/>
                        </a:rPr>
                        <a:t>Garasi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2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pompa</a:t>
                      </a:r>
                      <a:r>
                        <a:rPr lang="en-US" sz="800" kern="1200" dirty="0">
                          <a:effectLst/>
                        </a:rPr>
                        <a:t> 4.000 liter, 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Tandon</a:t>
                      </a:r>
                      <a:r>
                        <a:rPr lang="en-US" sz="800" kern="1200" dirty="0">
                          <a:effectLst/>
                        </a:rPr>
                        <a:t> air 12.000 liter, 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Halaman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latihan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rutin</a:t>
                      </a:r>
                      <a:r>
                        <a:rPr lang="en-US" sz="800" kern="12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41605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87773495"/>
                  </a:ext>
                </a:extLst>
              </a:tr>
              <a:tr h="13511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Pos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Sektor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Pemadam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Kebakaran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Waktu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tanggap</a:t>
                      </a:r>
                      <a:r>
                        <a:rPr lang="en-US" sz="800" kern="1200" dirty="0">
                          <a:effectLst/>
                        </a:rPr>
                        <a:t> 15 </a:t>
                      </a:r>
                      <a:r>
                        <a:rPr lang="en-US" sz="800" kern="1200" dirty="0" err="1">
                          <a:effectLst/>
                        </a:rPr>
                        <a:t>menit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terhadap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pemberitahuan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r>
                        <a:rPr lang="en-US" sz="800" kern="1200" dirty="0">
                          <a:effectLst/>
                        </a:rPr>
                        <a:t> (</a:t>
                      </a:r>
                      <a:r>
                        <a:rPr lang="en-US" sz="800" kern="1200" dirty="0" err="1">
                          <a:effectLst/>
                        </a:rPr>
                        <a:t>selanjutnya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disebut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waktu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tanggap</a:t>
                      </a:r>
                      <a:r>
                        <a:rPr lang="en-US" sz="800" kern="1200" dirty="0">
                          <a:effectLst/>
                        </a:rPr>
                        <a:t>) </a:t>
                      </a:r>
                      <a:r>
                        <a:rPr lang="en-US" sz="800" kern="1200" dirty="0" err="1">
                          <a:effectLst/>
                        </a:rPr>
                        <a:t>adalah</a:t>
                      </a:r>
                      <a:r>
                        <a:rPr lang="en-US" sz="800" kern="1200" dirty="0">
                          <a:effectLst/>
                        </a:rPr>
                        <a:t> total </a:t>
                      </a:r>
                      <a:r>
                        <a:rPr lang="en-US" sz="800" kern="1200" dirty="0" err="1">
                          <a:effectLst/>
                        </a:rPr>
                        <a:t>waktu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dari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saat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menerima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berita</a:t>
                      </a:r>
                      <a:r>
                        <a:rPr lang="en-US" sz="800" kern="1200" dirty="0">
                          <a:effectLst/>
                        </a:rPr>
                        <a:t>/ </a:t>
                      </a:r>
                      <a:r>
                        <a:rPr lang="en-US" sz="800" kern="1200" dirty="0" err="1">
                          <a:effectLst/>
                        </a:rPr>
                        <a:t>pengiriman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pasukan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sarana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lokasi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sampai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dengan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kondisi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siap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melaksanakan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Pos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r>
                        <a:rPr lang="en-US" sz="800" kern="1200" dirty="0">
                          <a:effectLst/>
                        </a:rPr>
                        <a:t> minimal </a:t>
                      </a:r>
                      <a:r>
                        <a:rPr lang="en-US" sz="800" kern="1200" dirty="0" err="1">
                          <a:effectLst/>
                        </a:rPr>
                        <a:t>membutuhkan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lahan</a:t>
                      </a:r>
                      <a:r>
                        <a:rPr lang="en-US" sz="800" kern="1200" dirty="0">
                          <a:effectLst/>
                        </a:rPr>
                        <a:t> 400m2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0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siaga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4 </a:t>
                      </a:r>
                      <a:r>
                        <a:rPr lang="en-US" sz="800" kern="1200" dirty="0" err="1">
                          <a:effectLst/>
                        </a:rPr>
                        <a:t>regu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administrasi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tunggu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rapat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ganti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pakaian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kotak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penitipan</a:t>
                      </a:r>
                      <a:r>
                        <a:rPr lang="en-US" sz="800" kern="1200" dirty="0">
                          <a:effectLst/>
                        </a:rPr>
                        <a:t> (locker)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Gudang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peralatan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bahan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r>
                        <a:rPr lang="en-US" sz="800" kern="1200" dirty="0">
                          <a:effectLst/>
                        </a:rPr>
                        <a:t> yang </a:t>
                      </a:r>
                      <a:r>
                        <a:rPr lang="en-US" sz="800" kern="1200" dirty="0" err="1">
                          <a:effectLst/>
                        </a:rPr>
                        <a:t>mampu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menampung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garasi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2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pompa</a:t>
                      </a:r>
                      <a:r>
                        <a:rPr lang="en-US" sz="800" kern="1200" dirty="0">
                          <a:effectLst/>
                        </a:rPr>
                        <a:t> 4.000 liter, 1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tangga</a:t>
                      </a:r>
                      <a:r>
                        <a:rPr lang="en-US" sz="800" kern="1200" dirty="0">
                          <a:effectLst/>
                        </a:rPr>
                        <a:t> 17 m, 2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tangga</a:t>
                      </a:r>
                      <a:r>
                        <a:rPr lang="en-US" sz="800" kern="1200" dirty="0">
                          <a:effectLst/>
                        </a:rPr>
                        <a:t> &gt;30m, 2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rescue/</a:t>
                      </a:r>
                      <a:r>
                        <a:rPr lang="en-US" sz="800" kern="1200" dirty="0" err="1">
                          <a:effectLst/>
                        </a:rPr>
                        <a:t>ambulans</a:t>
                      </a:r>
                      <a:r>
                        <a:rPr lang="en-US" sz="800" kern="1200" dirty="0">
                          <a:effectLst/>
                        </a:rPr>
                        <a:t>, 1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khusus</a:t>
                      </a:r>
                      <a:r>
                        <a:rPr lang="en-US" sz="800" kern="1200" dirty="0">
                          <a:effectLst/>
                        </a:rPr>
                        <a:t>, 1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alat</a:t>
                      </a:r>
                      <a:r>
                        <a:rPr lang="en-US" sz="800" kern="1200" dirty="0">
                          <a:effectLst/>
                        </a:rPr>
                        <a:t> bantu </a:t>
                      </a:r>
                      <a:r>
                        <a:rPr lang="en-US" sz="800" kern="1200" dirty="0" err="1">
                          <a:effectLst/>
                        </a:rPr>
                        <a:t>pernafasan</a:t>
                      </a:r>
                      <a:r>
                        <a:rPr lang="en-US" sz="800" kern="1200" dirty="0">
                          <a:effectLst/>
                        </a:rPr>
                        <a:t>, 2 </a:t>
                      </a:r>
                      <a:r>
                        <a:rPr lang="en-US" sz="800" kern="1200" dirty="0" err="1">
                          <a:effectLst/>
                        </a:rPr>
                        <a:t>perahu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karet</a:t>
                      </a:r>
                      <a:r>
                        <a:rPr lang="en-US" sz="800" kern="12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0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>
                          <a:effectLst/>
                        </a:rPr>
                        <a:t>Tendon air 24.000 liter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Halaman</a:t>
                      </a:r>
                      <a:r>
                        <a:rPr lang="en-US" sz="800" kern="1200" dirty="0">
                          <a:effectLst/>
                        </a:rPr>
                        <a:t>  </a:t>
                      </a:r>
                      <a:r>
                        <a:rPr lang="en-US" sz="800" kern="1200" dirty="0" err="1">
                          <a:effectLst/>
                        </a:rPr>
                        <a:t>tempat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latihan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rutin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41605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1937042"/>
                  </a:ext>
                </a:extLst>
              </a:tr>
              <a:tr h="143519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Pos</a:t>
                      </a:r>
                      <a:r>
                        <a:rPr lang="en-US" sz="800" dirty="0">
                          <a:effectLst/>
                        </a:rPr>
                        <a:t> Wilayah </a:t>
                      </a:r>
                      <a:r>
                        <a:rPr lang="en-US" sz="800" dirty="0" err="1">
                          <a:effectLst/>
                        </a:rPr>
                        <a:t>Pemadam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Kebakaran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8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045" marR="15045" marT="209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Waktu tanggap 15 menit terhadap pemberitahuan kebakaran (selanjutnya disebut waktu tanggap) adalah total waktu dari saat menerima berita/ pengiriman pasukan dan sarana pemadam kebakaran ke lokasi kebakaran sampai dengan kondisi siap untuk melaksanakan pemadam kebakaran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Pos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kebakaran</a:t>
                      </a:r>
                      <a:r>
                        <a:rPr lang="en-US" sz="800" kern="1200" dirty="0">
                          <a:effectLst/>
                        </a:rPr>
                        <a:t> minimal </a:t>
                      </a:r>
                      <a:r>
                        <a:rPr lang="en-US" sz="800" kern="1200" dirty="0" err="1">
                          <a:effectLst/>
                        </a:rPr>
                        <a:t>membutuhkan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lahan</a:t>
                      </a:r>
                      <a:r>
                        <a:rPr lang="en-US" sz="800" kern="1200" dirty="0">
                          <a:effectLst/>
                        </a:rPr>
                        <a:t> 1.600m2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marR="0" lvl="0" indent="-571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siaga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4 </a:t>
                      </a:r>
                      <a:r>
                        <a:rPr lang="en-US" sz="800" kern="1200" dirty="0" err="1">
                          <a:effectLst/>
                        </a:rPr>
                        <a:t>regu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0" lvl="0" indent="-571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administrasi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0" lvl="0" indent="-571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tunggu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0" lvl="0" indent="-571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rapat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0" lvl="0" indent="-571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komando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0" lvl="0" indent="-571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Ruang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ganti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pakaian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kotak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penitipan</a:t>
                      </a:r>
                      <a:r>
                        <a:rPr lang="en-US" sz="800" kern="1200" dirty="0">
                          <a:effectLst/>
                        </a:rPr>
                        <a:t> (locker), 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0" lvl="0" indent="-571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Gudang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peralatan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dan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bahan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yang </a:t>
                      </a:r>
                      <a:r>
                        <a:rPr lang="en-US" sz="800" kern="1200" dirty="0" err="1">
                          <a:effectLst/>
                        </a:rPr>
                        <a:t>mampu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menampung</a:t>
                      </a:r>
                      <a:r>
                        <a:rPr lang="en-US" sz="800" kern="1200" dirty="0">
                          <a:effectLst/>
                        </a:rPr>
                        <a:t>: </a:t>
                      </a:r>
                      <a:r>
                        <a:rPr lang="en-US" sz="800" kern="1200" dirty="0" err="1">
                          <a:effectLst/>
                        </a:rPr>
                        <a:t>Garasi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untuk</a:t>
                      </a:r>
                      <a:r>
                        <a:rPr lang="en-US" sz="800" kern="1200" dirty="0">
                          <a:effectLst/>
                        </a:rPr>
                        <a:t> 2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pompa</a:t>
                      </a:r>
                      <a:r>
                        <a:rPr lang="en-US" sz="800" kern="1200" dirty="0">
                          <a:effectLst/>
                        </a:rPr>
                        <a:t> 4.000 liter, 1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tangga</a:t>
                      </a:r>
                      <a:r>
                        <a:rPr lang="en-US" sz="800" kern="1200" dirty="0">
                          <a:effectLst/>
                        </a:rPr>
                        <a:t> 17 m, 3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tangga</a:t>
                      </a:r>
                      <a:r>
                        <a:rPr lang="en-US" sz="800" kern="1200" dirty="0">
                          <a:effectLst/>
                        </a:rPr>
                        <a:t> &gt; 30 m, 2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rescue/</a:t>
                      </a:r>
                      <a:r>
                        <a:rPr lang="en-US" sz="800" kern="1200" dirty="0" err="1">
                          <a:effectLst/>
                        </a:rPr>
                        <a:t>ambulans</a:t>
                      </a:r>
                      <a:r>
                        <a:rPr lang="en-US" sz="800" kern="1200" dirty="0">
                          <a:effectLst/>
                        </a:rPr>
                        <a:t>, 2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pemadam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khusus</a:t>
                      </a:r>
                      <a:r>
                        <a:rPr lang="en-US" sz="800" kern="1200" dirty="0">
                          <a:effectLst/>
                        </a:rPr>
                        <a:t>, 2 </a:t>
                      </a:r>
                      <a:r>
                        <a:rPr lang="en-US" sz="800" kern="1200" dirty="0" err="1">
                          <a:effectLst/>
                        </a:rPr>
                        <a:t>mobil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alat</a:t>
                      </a:r>
                      <a:r>
                        <a:rPr lang="en-US" sz="800" kern="1200" dirty="0">
                          <a:effectLst/>
                        </a:rPr>
                        <a:t> bantu </a:t>
                      </a:r>
                      <a:r>
                        <a:rPr lang="en-US" sz="800" kern="1200" dirty="0" err="1">
                          <a:effectLst/>
                        </a:rPr>
                        <a:t>pernafasan</a:t>
                      </a:r>
                      <a:r>
                        <a:rPr lang="en-US" sz="800" kern="1200" dirty="0">
                          <a:effectLst/>
                        </a:rPr>
                        <a:t>, 2 </a:t>
                      </a:r>
                      <a:r>
                        <a:rPr lang="en-US" sz="800" kern="1200" dirty="0" err="1">
                          <a:effectLst/>
                        </a:rPr>
                        <a:t>perahu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karet</a:t>
                      </a:r>
                      <a:r>
                        <a:rPr lang="en-US" sz="800" kern="1200" dirty="0">
                          <a:effectLst/>
                        </a:rPr>
                        <a:t>, 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0" lvl="0" indent="-571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Tandon</a:t>
                      </a:r>
                      <a:r>
                        <a:rPr lang="en-US" sz="800" kern="1200" dirty="0">
                          <a:effectLst/>
                        </a:rPr>
                        <a:t> air 24.000 liter, </a:t>
                      </a:r>
                      <a:endParaRPr lang="en-US" sz="800" dirty="0">
                        <a:effectLst/>
                      </a:endParaRPr>
                    </a:p>
                    <a:p>
                      <a:pPr marL="57150" marR="128270" lvl="0" indent="-571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kern="1200" dirty="0" err="1">
                          <a:effectLst/>
                        </a:rPr>
                        <a:t>Halaman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tempat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latihan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rutin</a:t>
                      </a:r>
                      <a:r>
                        <a:rPr lang="en-US" sz="800" kern="1200" dirty="0">
                          <a:effectLst/>
                        </a:rPr>
                        <a:t>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141605" marR="9144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02774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48483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5828E101-2508-45D1-974A-3F9408308F06}"/>
              </a:ext>
            </a:extLst>
          </p:cNvPr>
          <p:cNvSpPr/>
          <p:nvPr/>
        </p:nvSpPr>
        <p:spPr>
          <a:xfrm>
            <a:off x="3800872" y="306721"/>
            <a:ext cx="30393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PEMERINTAHAN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316E7AD-5217-4902-BD46-BFB043728E69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5" name="Rectangle 17">
              <a:extLst>
                <a:ext uri="{FF2B5EF4-FFF2-40B4-BE49-F238E27FC236}">
                  <a16:creationId xmlns:a16="http://schemas.microsoft.com/office/drawing/2014/main" id="{DF709FDE-8045-471D-B4E6-F39601B3B184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6" name="Rectangle 17">
              <a:extLst>
                <a:ext uri="{FF2B5EF4-FFF2-40B4-BE49-F238E27FC236}">
                  <a16:creationId xmlns:a16="http://schemas.microsoft.com/office/drawing/2014/main" id="{1D56BBDC-7084-43F5-9BD6-EECCC3F02C08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125D991-E115-4135-B411-966FBE46ACF7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F12DCBC-376C-40D9-A43A-99256BBE7E44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4A17B9F-6E57-4358-A36C-930234F36199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92AACB4-80A8-4BA4-9342-AAFE4E1438CC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6CB855D-16F1-459E-9815-B23465AE03DE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0386C73F-C22F-48DE-B8B5-914F1929588C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8147E15C-A660-43D7-8570-665C8E8D5665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5" name="Rectangle 17">
                  <a:extLst>
                    <a:ext uri="{FF2B5EF4-FFF2-40B4-BE49-F238E27FC236}">
                      <a16:creationId xmlns:a16="http://schemas.microsoft.com/office/drawing/2014/main" id="{9E19D0BA-EBD5-4174-A63A-6BB3404D8461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3" name="Rectangle 17">
                <a:extLst>
                  <a:ext uri="{FF2B5EF4-FFF2-40B4-BE49-F238E27FC236}">
                    <a16:creationId xmlns:a16="http://schemas.microsoft.com/office/drawing/2014/main" id="{B52EB838-9724-4E00-B96B-106598F116D0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2B31809-B88B-48AF-8E93-28526E09C82B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17" name="Round Same Side Corner Rectangle 17">
              <a:extLst>
                <a:ext uri="{FF2B5EF4-FFF2-40B4-BE49-F238E27FC236}">
                  <a16:creationId xmlns:a16="http://schemas.microsoft.com/office/drawing/2014/main" id="{E150BA8E-C1F3-4BDE-BEE8-19B08367EB8E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Round Same Side Corner Rectangle 17">
              <a:extLst>
                <a:ext uri="{FF2B5EF4-FFF2-40B4-BE49-F238E27FC236}">
                  <a16:creationId xmlns:a16="http://schemas.microsoft.com/office/drawing/2014/main" id="{7DFDA722-A27D-4C57-B79E-CC565514FC55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FFAADD3A-905F-4187-AF19-A84B592DDA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4775C6DA-8DAC-4D2C-A7CB-A81CCD7621F9}"/>
              </a:ext>
            </a:extLst>
          </p:cNvPr>
          <p:cNvSpPr txBox="1"/>
          <p:nvPr/>
        </p:nvSpPr>
        <p:spPr>
          <a:xfrm>
            <a:off x="376972" y="6637792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solidFill>
                  <a:schemeClr val="bg1"/>
                </a:solidFill>
              </a:rPr>
              <a:t>Sumber: SNI 03-1733-2004 tentang Tata cara perencanaan lingkungan perumahan di perkotaan 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533382"/>
              </p:ext>
            </p:extLst>
          </p:nvPr>
        </p:nvGraphicFramePr>
        <p:xfrm>
          <a:off x="421554" y="572420"/>
          <a:ext cx="9084153" cy="6018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7341">
                  <a:extLst>
                    <a:ext uri="{9D8B030D-6E8A-4147-A177-3AD203B41FA5}">
                      <a16:colId xmlns:a16="http://schemas.microsoft.com/office/drawing/2014/main" val="1826054443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3352401678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3680573379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559456171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351147072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1331680427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301866568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10268633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011372779"/>
                    </a:ext>
                  </a:extLst>
                </a:gridCol>
                <a:gridCol w="807980">
                  <a:extLst>
                    <a:ext uri="{9D8B030D-6E8A-4147-A177-3AD203B41FA5}">
                      <a16:colId xmlns:a16="http://schemas.microsoft.com/office/drawing/2014/main" val="2493698561"/>
                    </a:ext>
                  </a:extLst>
                </a:gridCol>
              </a:tblGrid>
              <a:tr h="23015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dirty="0">
                          <a:effectLst/>
                        </a:rPr>
                        <a:t>SARANA PEMERINTAHAN &amp; PELAYANAN UMUM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HIRARKI KAWASAN PERMUKIMAN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SISTEM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effectLst/>
                        </a:rPr>
                        <a:t>KRITERIA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KOMPONEN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KEWENANGAN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4963460"/>
                  </a:ext>
                </a:extLst>
              </a:tr>
              <a:tr h="8042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Rumah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Perumahan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Permukiman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Lingkungan Hunian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Kawasan Permukiman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5256675"/>
                  </a:ext>
                </a:extLst>
              </a:tr>
              <a:tr h="565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dirty="0">
                          <a:effectLst/>
                        </a:rPr>
                        <a:t>Balai Pertemuan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Wajib tersedia 1 unit pada tingkat Perumahan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Penambahan unit berdasarkan jumlah penduduk pendukung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lahan</a:t>
                      </a:r>
                      <a:r>
                        <a:rPr lang="en-US" sz="900" dirty="0">
                          <a:effectLst/>
                        </a:rPr>
                        <a:t> 300m2</a:t>
                      </a: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lantai</a:t>
                      </a:r>
                      <a:r>
                        <a:rPr lang="en-US" sz="900" dirty="0">
                          <a:effectLst/>
                        </a:rPr>
                        <a:t> 150m2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Dilengkapi area parkir, air bersih, tempat sampah dan toilet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4"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Pemerintah</a:t>
                      </a:r>
                      <a:r>
                        <a:rPr lang="en-US" sz="900" dirty="0">
                          <a:effectLst/>
                        </a:rPr>
                        <a:t> Kota / </a:t>
                      </a:r>
                      <a:r>
                        <a:rPr lang="en-US" sz="900" dirty="0" err="1">
                          <a:effectLst/>
                        </a:rPr>
                        <a:t>Kabupaten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6261353"/>
                  </a:ext>
                </a:extLst>
              </a:tr>
              <a:tr h="565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Pos Keamanan Warga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Wajib tersedia 1 unit pada tingkat Perumahan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Penambahan unit berdasarkan jumlah penduduk pendukung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lahan</a:t>
                      </a:r>
                      <a:r>
                        <a:rPr lang="en-US" sz="900" dirty="0">
                          <a:effectLst/>
                        </a:rPr>
                        <a:t> 12m2</a:t>
                      </a: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lantai</a:t>
                      </a:r>
                      <a:r>
                        <a:rPr lang="en-US" sz="900" dirty="0">
                          <a:effectLst/>
                        </a:rPr>
                        <a:t> 6m2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Dilengkapi air bersih, tempat sampah dan toilet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57413190"/>
                  </a:ext>
                </a:extLst>
              </a:tr>
              <a:tr h="5650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Kantor Kelurahan / Desa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Wajib tersedia 1 unit pada tingkat Permukiman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Penambahan unit berdasarkan jumlah penduduk pendukung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lahan</a:t>
                      </a:r>
                      <a:r>
                        <a:rPr lang="en-US" sz="900" dirty="0">
                          <a:effectLst/>
                        </a:rPr>
                        <a:t> 1.000m2</a:t>
                      </a: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lantai</a:t>
                      </a:r>
                      <a:r>
                        <a:rPr lang="en-US" sz="900" dirty="0">
                          <a:effectLst/>
                        </a:rPr>
                        <a:t> 500m2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Dilengkapi area parkir, air bersih, tempat sampah dan toilet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24964621"/>
                  </a:ext>
                </a:extLst>
              </a:tr>
              <a:tr h="62159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Kantor Kecamatan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Wajib tersedia 1 unit pada tingkat Lingkungan Hunian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Penambahan unit berdasarkan jumlah penduduk pendukung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lahan</a:t>
                      </a:r>
                      <a:r>
                        <a:rPr lang="en-US" sz="900" dirty="0">
                          <a:effectLst/>
                        </a:rPr>
                        <a:t> 2.500m2</a:t>
                      </a: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lantai</a:t>
                      </a:r>
                      <a:r>
                        <a:rPr lang="en-US" sz="900" dirty="0">
                          <a:effectLst/>
                        </a:rPr>
                        <a:t> 1.000m2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Dilengkapi area parkir, air bersih, tempat sampah dan toilet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3066478"/>
                  </a:ext>
                </a:extLst>
              </a:tr>
              <a:tr h="62159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Kantor Polisi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Wajib tersedia 1 unit pada tingkat Lingkungan Hunian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Penambahan unit berdasarkan jumlah penduduk pendukung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lahan</a:t>
                      </a:r>
                      <a:r>
                        <a:rPr lang="en-US" sz="900" dirty="0">
                          <a:effectLst/>
                        </a:rPr>
                        <a:t> 1.000m2</a:t>
                      </a: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lantai</a:t>
                      </a:r>
                      <a:r>
                        <a:rPr lang="en-US" sz="900" dirty="0">
                          <a:effectLst/>
                        </a:rPr>
                        <a:t> 500m2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Dilengkapi area parkir, air bersih, tempat sampah dan toilet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Fasilitas khusus kantor polisi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Kepolisian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07885061"/>
                  </a:ext>
                </a:extLst>
              </a:tr>
              <a:tr h="62159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Kantor Pos Pembantu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Wajib tersedia 1 unit pada tingkat Lingkungan Hunian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Penambahan unit berdasarkan jumlah penduduk pendukung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lahan</a:t>
                      </a:r>
                      <a:r>
                        <a:rPr lang="en-US" sz="900" dirty="0">
                          <a:effectLst/>
                        </a:rPr>
                        <a:t> 500m2</a:t>
                      </a: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lantai</a:t>
                      </a:r>
                      <a:r>
                        <a:rPr lang="en-US" sz="900" dirty="0">
                          <a:effectLst/>
                        </a:rPr>
                        <a:t> 250m2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Dilengkapi area parkir, air bersih, tempat sampah dan toilet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PT. </a:t>
                      </a:r>
                      <a:r>
                        <a:rPr lang="en-US" sz="900" dirty="0" err="1">
                          <a:effectLst/>
                        </a:rPr>
                        <a:t>Pos</a:t>
                      </a:r>
                      <a:r>
                        <a:rPr lang="en-US" sz="900" dirty="0">
                          <a:effectLst/>
                        </a:rPr>
                        <a:t> Indonesia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40126242"/>
                  </a:ext>
                </a:extLst>
              </a:tr>
              <a:tr h="62159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Kantor Bupati/Walikota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Wajib tersedia 1 unit pada tingkat Kawasan Permukiman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Penambahan unit berdasarkan jumlah penduduk pendukung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>
                          <a:effectLst/>
                        </a:rPr>
                        <a:t>Luas </a:t>
                      </a:r>
                      <a:r>
                        <a:rPr lang="en-US" sz="900" dirty="0" err="1">
                          <a:effectLst/>
                        </a:rPr>
                        <a:t>bangunan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sesuai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standar</a:t>
                      </a:r>
                      <a:r>
                        <a:rPr lang="en-US" sz="900" dirty="0">
                          <a:effectLst/>
                        </a:rPr>
                        <a:t> Pembangunan </a:t>
                      </a:r>
                      <a:r>
                        <a:rPr lang="en-US" sz="900" dirty="0" err="1">
                          <a:effectLst/>
                        </a:rPr>
                        <a:t>Bangunan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Gedung</a:t>
                      </a:r>
                      <a:r>
                        <a:rPr lang="en-US" sz="900" dirty="0">
                          <a:effectLst/>
                        </a:rPr>
                        <a:t> Negara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Dilengkapi area parkir, air bersih, tempat sampah dan toilet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Pemerintah</a:t>
                      </a:r>
                      <a:r>
                        <a:rPr lang="en-US" sz="900" dirty="0">
                          <a:effectLst/>
                        </a:rPr>
                        <a:t> Kota / </a:t>
                      </a:r>
                      <a:r>
                        <a:rPr lang="en-US" sz="900" dirty="0" err="1">
                          <a:effectLst/>
                        </a:rPr>
                        <a:t>Kabupaten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137339697"/>
                  </a:ext>
                </a:extLst>
              </a:tr>
              <a:tr h="62159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900" kern="1200" dirty="0">
                          <a:effectLst/>
                        </a:rPr>
                        <a:t>Kantor Polisi skala Kabupaten/Kota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603" marR="21603" marT="300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Wajib tersedia 1 unit pada tingkat Kawasan Permukiman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Penambahan unit berdasarkan jumlah penduduk pendukung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0335" marR="128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Luas bangunan sesuai standar dari Kepolisian RI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Dilengkapi area parkir, air bersih, tempat sampah dan toilet</a:t>
                      </a:r>
                      <a:endParaRPr lang="en-US" sz="900" dirty="0">
                        <a:effectLst/>
                      </a:endParaRPr>
                    </a:p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900" dirty="0">
                          <a:effectLst/>
                        </a:rPr>
                        <a:t>Fasilitas khusus kantor polisi </a:t>
                      </a:r>
                      <a:r>
                        <a:rPr lang="id-ID" sz="900" kern="1200" dirty="0">
                          <a:effectLst/>
                        </a:rPr>
                        <a:t>skala Kabupaten/Kota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738" marR="91440" lvl="0" indent="-5873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 dirty="0" err="1">
                          <a:effectLst/>
                        </a:rPr>
                        <a:t>Kepolisian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146902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8173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ambar terkait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00"/>
          <a:stretch/>
        </p:blipFill>
        <p:spPr bwMode="auto">
          <a:xfrm>
            <a:off x="139581" y="328560"/>
            <a:ext cx="9428317" cy="485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601259" y="1172352"/>
            <a:ext cx="18473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>
              <a:latin typeface="Century Schoolbook" pitchFamily="18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878044" y="3785841"/>
            <a:ext cx="4663420" cy="2176912"/>
          </a:xfrm>
          <a:prstGeom prst="roundRect">
            <a:avLst>
              <a:gd name="adj" fmla="val 6784"/>
            </a:avLst>
          </a:prstGeom>
          <a:solidFill>
            <a:schemeClr val="accent6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sz="1400">
              <a:latin typeface="Century Schoolbook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4860" y="3812119"/>
            <a:ext cx="929969" cy="21769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sz="1400">
              <a:latin typeface="Century Schoolbook" pitchFamily="18" charset="0"/>
            </a:endParaRPr>
          </a:p>
        </p:txBody>
      </p:sp>
      <p:sp>
        <p:nvSpPr>
          <p:cNvPr id="18" name="Rectangle: Rounded Corners 7"/>
          <p:cNvSpPr/>
          <p:nvPr/>
        </p:nvSpPr>
        <p:spPr>
          <a:xfrm>
            <a:off x="660202" y="1447544"/>
            <a:ext cx="1331725" cy="297905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1000" b="1" dirty="0">
                <a:latin typeface="Century Schoolbook" pitchFamily="18" charset="0"/>
                <a:ea typeface="Calibri"/>
                <a:cs typeface="Times New Roman"/>
              </a:rPr>
              <a:t>RTRWN/RTWP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19" name="Rectangle: Rounded Corners 9"/>
          <p:cNvSpPr/>
          <p:nvPr/>
        </p:nvSpPr>
        <p:spPr>
          <a:xfrm>
            <a:off x="547362" y="1899557"/>
            <a:ext cx="1614595" cy="496508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1000" b="1" i="1" dirty="0">
                <a:latin typeface="Century Schoolbook" pitchFamily="18" charset="0"/>
                <a:ea typeface="Calibri"/>
                <a:cs typeface="Times New Roman"/>
              </a:rPr>
              <a:t>Urban S</a:t>
            </a:r>
            <a:r>
              <a:rPr lang="id-ID" sz="1000" b="1" i="1" dirty="0">
                <a:latin typeface="Century Schoolbook" pitchFamily="18" charset="0"/>
                <a:ea typeface="Calibri"/>
                <a:cs typeface="Times New Roman"/>
              </a:rPr>
              <a:t>y</a:t>
            </a:r>
            <a:r>
              <a:rPr lang="en-GB" sz="1000" b="1" i="1" dirty="0">
                <a:latin typeface="Century Schoolbook" pitchFamily="18" charset="0"/>
                <a:ea typeface="Calibri"/>
                <a:cs typeface="Times New Roman"/>
              </a:rPr>
              <a:t>stem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r>
              <a:rPr lang="en-GB" sz="1000" b="1" dirty="0">
                <a:latin typeface="Century Schoolbook" pitchFamily="18" charset="0"/>
                <a:ea typeface="Calibri"/>
                <a:cs typeface="Times New Roman"/>
              </a:rPr>
              <a:t>(</a:t>
            </a:r>
            <a:r>
              <a:rPr lang="en-GB" sz="1000" b="1" dirty="0" err="1">
                <a:latin typeface="Century Schoolbook" pitchFamily="18" charset="0"/>
                <a:ea typeface="Calibri"/>
                <a:cs typeface="Times New Roman"/>
              </a:rPr>
              <a:t>Fungsi</a:t>
            </a:r>
            <a:r>
              <a:rPr lang="en-GB" sz="1000" b="1" dirty="0">
                <a:latin typeface="Century Schoolbook" pitchFamily="18" charset="0"/>
                <a:ea typeface="Calibri"/>
                <a:cs typeface="Times New Roman"/>
              </a:rPr>
              <a:t> dan </a:t>
            </a:r>
            <a:r>
              <a:rPr lang="id-ID" sz="1000" b="1" dirty="0">
                <a:latin typeface="Century Schoolbook" pitchFamily="18" charset="0"/>
                <a:ea typeface="Calibri"/>
                <a:cs typeface="Times New Roman"/>
              </a:rPr>
              <a:t>Skala</a:t>
            </a:r>
            <a:r>
              <a:rPr lang="en-GB" sz="1000" b="1" dirty="0">
                <a:latin typeface="Century Schoolbook" pitchFamily="18" charset="0"/>
                <a:ea typeface="Calibri"/>
                <a:cs typeface="Times New Roman"/>
              </a:rPr>
              <a:t>)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20" name="Rectangle: Rounded Corners 11"/>
          <p:cNvSpPr/>
          <p:nvPr/>
        </p:nvSpPr>
        <p:spPr>
          <a:xfrm>
            <a:off x="198652" y="2678902"/>
            <a:ext cx="2316849" cy="548855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JAKSTRA</a:t>
            </a:r>
            <a:r>
              <a:rPr lang="id-ID" sz="800" b="1" dirty="0">
                <a:latin typeface="Century Schoolbook" pitchFamily="18" charset="0"/>
                <a:ea typeface="Calibri"/>
                <a:cs typeface="Times New Roman"/>
              </a:rPr>
              <a:t>NAS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 Pembangunan Kota</a:t>
            </a:r>
            <a:r>
              <a:rPr lang="id-ID" sz="800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&amp; </a:t>
            </a:r>
            <a:endParaRPr lang="en-AU" sz="800" dirty="0">
              <a:latin typeface="Century Schoolbook" pitchFamily="18" charset="0"/>
              <a:ea typeface="Calibri"/>
              <a:cs typeface="Times New Roman"/>
            </a:endParaRPr>
          </a:p>
          <a:p>
            <a:pPr algn="ctr"/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JAKSTRA Pembangunan </a:t>
            </a: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Perumahan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id-ID" sz="800" b="1" dirty="0">
                <a:latin typeface="Century Schoolbook" pitchFamily="18" charset="0"/>
                <a:ea typeface="Calibri"/>
                <a:cs typeface="Times New Roman"/>
              </a:rPr>
              <a:t>d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an </a:t>
            </a: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Kawasan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Permukiman</a:t>
            </a:r>
            <a:endParaRPr lang="en-AU" sz="800" dirty="0">
              <a:latin typeface="Century Schoolbook" pitchFamily="18" charset="0"/>
              <a:ea typeface="Calibri"/>
              <a:cs typeface="Times New Roman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66702" y="3459745"/>
            <a:ext cx="9276055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: Rounded Corners 25"/>
          <p:cNvSpPr/>
          <p:nvPr/>
        </p:nvSpPr>
        <p:spPr>
          <a:xfrm>
            <a:off x="1959064" y="4534881"/>
            <a:ext cx="2747634" cy="714360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26" name="Rectangle: Rounded Corners 28"/>
          <p:cNvSpPr/>
          <p:nvPr/>
        </p:nvSpPr>
        <p:spPr>
          <a:xfrm>
            <a:off x="5168970" y="3958519"/>
            <a:ext cx="1330380" cy="1903281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</a:pP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DED &amp; </a:t>
            </a: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Konstruksi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  <a:p>
            <a:pPr marL="85713" indent="-85713">
              <a:lnSpc>
                <a:spcPct val="107000"/>
              </a:lnSpc>
              <a:buFont typeface="Symbol"/>
              <a:buChar char=""/>
            </a:pP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PSU </a:t>
            </a:r>
          </a:p>
          <a:p>
            <a:pPr marL="85713" indent="-85713">
              <a:lnSpc>
                <a:spcPct val="107000"/>
              </a:lnSpc>
              <a:buFont typeface="Symbol"/>
              <a:buChar char=""/>
            </a:pP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Kawasan </a:t>
            </a: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Permukiman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/ </a:t>
            </a:r>
            <a:r>
              <a:rPr lang="id-ID" sz="800" b="1" dirty="0">
                <a:latin typeface="Century Schoolbook" pitchFamily="18" charset="0"/>
                <a:ea typeface="Calibri"/>
                <a:cs typeface="Times New Roman"/>
              </a:rPr>
              <a:t>Lingkungan Hunian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/ </a:t>
            </a:r>
            <a:r>
              <a:rPr lang="en-US" sz="800" b="1" dirty="0" err="1">
                <a:latin typeface="Century Schoolbook" pitchFamily="18" charset="0"/>
                <a:ea typeface="Calibri"/>
                <a:cs typeface="Times New Roman"/>
              </a:rPr>
              <a:t>Permukiman</a:t>
            </a:r>
            <a:r>
              <a:rPr lang="en-US" sz="800" b="1" dirty="0">
                <a:latin typeface="Century Schoolbook" pitchFamily="18" charset="0"/>
                <a:ea typeface="Calibri"/>
                <a:cs typeface="Times New Roman"/>
              </a:rPr>
              <a:t>/ </a:t>
            </a:r>
            <a:r>
              <a:rPr lang="en-US" sz="800" b="1" dirty="0" err="1">
                <a:latin typeface="Century Schoolbook" pitchFamily="18" charset="0"/>
                <a:ea typeface="Calibri"/>
                <a:cs typeface="Times New Roman"/>
              </a:rPr>
              <a:t>Perumahan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  <a:p>
            <a:pPr marL="85713" indent="-85713">
              <a:lnSpc>
                <a:spcPct val="107000"/>
              </a:lnSpc>
              <a:buFont typeface="Symbol"/>
              <a:buChar char=""/>
            </a:pPr>
            <a:r>
              <a:rPr lang="en-US" sz="800" b="1" dirty="0" err="1">
                <a:latin typeface="Century Schoolbook" pitchFamily="18" charset="0"/>
                <a:ea typeface="Calibri"/>
                <a:cs typeface="Times New Roman"/>
              </a:rPr>
              <a:t>Perkotaan</a:t>
            </a:r>
            <a:r>
              <a:rPr lang="en-US" sz="800" b="1" dirty="0">
                <a:latin typeface="Century Schoolbook" pitchFamily="18" charset="0"/>
                <a:ea typeface="Calibri"/>
                <a:cs typeface="Times New Roman"/>
              </a:rPr>
              <a:t> dan </a:t>
            </a:r>
            <a:r>
              <a:rPr lang="en-US" sz="800" b="1" dirty="0" err="1">
                <a:latin typeface="Century Schoolbook" pitchFamily="18" charset="0"/>
                <a:ea typeface="Calibri"/>
                <a:cs typeface="Times New Roman"/>
              </a:rPr>
              <a:t>Perdesaan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r>
              <a:rPr lang="id-ID" sz="900" b="1" dirty="0">
                <a:latin typeface="Century Schoolbook" pitchFamily="18" charset="0"/>
                <a:ea typeface="Calibri"/>
                <a:cs typeface="Times New Roman"/>
              </a:rPr>
              <a:t> 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29" name="Rectangle: Rounded Corners 194"/>
          <p:cNvSpPr/>
          <p:nvPr/>
        </p:nvSpPr>
        <p:spPr>
          <a:xfrm>
            <a:off x="785555" y="4506443"/>
            <a:ext cx="837354" cy="794413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1000" b="1" dirty="0">
                <a:latin typeface="Century Schoolbook" pitchFamily="18" charset="0"/>
                <a:ea typeface="Calibri"/>
                <a:cs typeface="Times New Roman"/>
              </a:rPr>
              <a:t>RTR</a:t>
            </a:r>
            <a:r>
              <a:rPr lang="id-ID" sz="1000" b="1" dirty="0">
                <a:latin typeface="Century Schoolbook" pitchFamily="18" charset="0"/>
                <a:ea typeface="Calibri"/>
                <a:cs typeface="Times New Roman"/>
              </a:rPr>
              <a:t>W</a:t>
            </a:r>
            <a:r>
              <a:rPr lang="en-GB" sz="1000" b="1" dirty="0">
                <a:latin typeface="Century Schoolbook" pitchFamily="18" charset="0"/>
                <a:ea typeface="Calibri"/>
                <a:cs typeface="Times New Roman"/>
              </a:rPr>
              <a:t>K / 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r>
              <a:rPr lang="en-GB" sz="1000" b="1" dirty="0">
                <a:latin typeface="Century Schoolbook" pitchFamily="18" charset="0"/>
                <a:ea typeface="Calibri"/>
                <a:cs typeface="Times New Roman"/>
              </a:rPr>
              <a:t>RDTR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160871" y="4360828"/>
            <a:ext cx="0" cy="1828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860884" y="4354208"/>
            <a:ext cx="0" cy="1828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4577624" y="4352001"/>
            <a:ext cx="0" cy="1828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2417052" y="5249241"/>
            <a:ext cx="0" cy="1828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3289954" y="5257616"/>
            <a:ext cx="0" cy="1828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4217252" y="5249241"/>
            <a:ext cx="0" cy="1828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Connector: Elbow 224"/>
          <p:cNvCxnSpPr>
            <a:cxnSpLocks/>
          </p:cNvCxnSpPr>
          <p:nvPr/>
        </p:nvCxnSpPr>
        <p:spPr>
          <a:xfrm flipV="1">
            <a:off x="4706698" y="4272056"/>
            <a:ext cx="471224" cy="597465"/>
          </a:xfrm>
          <a:prstGeom prst="bentConnector3">
            <a:avLst>
              <a:gd name="adj1" fmla="val 28439"/>
            </a:avLst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681687" y="3710175"/>
            <a:ext cx="8795688" cy="2441387"/>
          </a:xfrm>
          <a:prstGeom prst="roundRect">
            <a:avLst>
              <a:gd name="adj" fmla="val 7259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sz="1400">
              <a:latin typeface="Century Schoolbook" pitchFamily="18" charset="0"/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2579505" y="4358069"/>
            <a:ext cx="0" cy="1828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1331154" y="1700954"/>
            <a:ext cx="0" cy="19860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cxnSpLocks/>
          </p:cNvCxnSpPr>
          <p:nvPr/>
        </p:nvCxnSpPr>
        <p:spPr>
          <a:xfrm>
            <a:off x="1326065" y="2405175"/>
            <a:ext cx="0" cy="30374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cxnSpLocks/>
          </p:cNvCxnSpPr>
          <p:nvPr/>
        </p:nvCxnSpPr>
        <p:spPr>
          <a:xfrm>
            <a:off x="1354660" y="3227758"/>
            <a:ext cx="0" cy="46606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Rectangle: Rounded Corners 2"/>
          <p:cNvSpPr/>
          <p:nvPr/>
        </p:nvSpPr>
        <p:spPr>
          <a:xfrm>
            <a:off x="208447" y="959981"/>
            <a:ext cx="2312019" cy="33225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id-ID" sz="1000" b="1" dirty="0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UU 26/2007</a:t>
            </a:r>
            <a:endParaRPr lang="en-AU" sz="1000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r>
              <a:rPr lang="id-ID" sz="1000" b="1" dirty="0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PENATAAN RUANG</a:t>
            </a:r>
            <a:endParaRPr lang="en-AU" sz="1000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</p:txBody>
      </p:sp>
      <p:cxnSp>
        <p:nvCxnSpPr>
          <p:cNvPr id="63" name="Straight Arrow Connector 62"/>
          <p:cNvCxnSpPr>
            <a:cxnSpLocks/>
          </p:cNvCxnSpPr>
          <p:nvPr/>
        </p:nvCxnSpPr>
        <p:spPr>
          <a:xfrm>
            <a:off x="8014534" y="3303876"/>
            <a:ext cx="0" cy="3991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: Rounded Corners 27"/>
          <p:cNvSpPr/>
          <p:nvPr/>
        </p:nvSpPr>
        <p:spPr>
          <a:xfrm>
            <a:off x="2811380" y="3918243"/>
            <a:ext cx="706835" cy="496508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700" b="1" dirty="0">
                <a:latin typeface="Century Schoolbook" pitchFamily="18" charset="0"/>
                <a:ea typeface="Calibri"/>
                <a:cs typeface="Times New Roman"/>
              </a:rPr>
              <a:t>NSPM </a:t>
            </a:r>
            <a:r>
              <a:rPr lang="en-GB" sz="700" b="1" dirty="0" err="1">
                <a:latin typeface="Century Schoolbook" pitchFamily="18" charset="0"/>
                <a:ea typeface="Calibri"/>
                <a:cs typeface="Times New Roman"/>
              </a:rPr>
              <a:t>Jalan</a:t>
            </a:r>
            <a:r>
              <a:rPr lang="id-ID" sz="700" b="1" dirty="0">
                <a:latin typeface="Century Schoolbook" pitchFamily="18" charset="0"/>
                <a:ea typeface="Calibri"/>
                <a:cs typeface="Times New Roman"/>
              </a:rPr>
              <a:t>/ Drainase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34" name="Rectangle: Rounded Corners 209"/>
          <p:cNvSpPr/>
          <p:nvPr/>
        </p:nvSpPr>
        <p:spPr>
          <a:xfrm>
            <a:off x="3578807" y="3921001"/>
            <a:ext cx="577903" cy="496508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700" b="1" dirty="0">
                <a:latin typeface="Century Schoolbook" pitchFamily="18" charset="0"/>
                <a:ea typeface="Calibri"/>
                <a:cs typeface="Times New Roman"/>
              </a:rPr>
              <a:t>NSPM SPAM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35" name="Rectangle: Rounded Corners 210"/>
          <p:cNvSpPr/>
          <p:nvPr/>
        </p:nvSpPr>
        <p:spPr>
          <a:xfrm>
            <a:off x="4218574" y="3921001"/>
            <a:ext cx="572670" cy="496508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700" b="1" dirty="0">
                <a:latin typeface="Century Schoolbook" pitchFamily="18" charset="0"/>
                <a:ea typeface="Calibri"/>
                <a:cs typeface="Times New Roman"/>
              </a:rPr>
              <a:t>NSPM SPAL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51" name="Rectangle: Rounded Corners 27"/>
          <p:cNvSpPr/>
          <p:nvPr/>
        </p:nvSpPr>
        <p:spPr>
          <a:xfrm>
            <a:off x="1959064" y="3913278"/>
            <a:ext cx="807872" cy="496508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700" b="1" dirty="0">
                <a:latin typeface="Century Schoolbook" pitchFamily="18" charset="0"/>
                <a:ea typeface="Calibri"/>
                <a:cs typeface="Times New Roman"/>
              </a:rPr>
              <a:t>NSPM  </a:t>
            </a:r>
            <a:r>
              <a:rPr lang="en-US" sz="700" b="1" dirty="0" err="1">
                <a:latin typeface="Century Schoolbook" pitchFamily="18" charset="0"/>
                <a:ea typeface="Calibri"/>
                <a:cs typeface="Times New Roman"/>
              </a:rPr>
              <a:t>Bangunan</a:t>
            </a:r>
            <a:r>
              <a:rPr lang="en-US" sz="700" b="1" dirty="0">
                <a:latin typeface="Century Schoolbook" pitchFamily="18" charset="0"/>
                <a:ea typeface="Calibri"/>
                <a:cs typeface="Times New Roman"/>
              </a:rPr>
              <a:t> Gedung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40" name="Rectangle: Rounded Corners 215"/>
          <p:cNvSpPr/>
          <p:nvPr/>
        </p:nvSpPr>
        <p:spPr>
          <a:xfrm>
            <a:off x="1971892" y="5391740"/>
            <a:ext cx="887767" cy="401749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700" b="1" dirty="0">
                <a:latin typeface="Century Schoolbook" pitchFamily="18" charset="0"/>
                <a:ea typeface="Calibri"/>
                <a:cs typeface="Times New Roman"/>
              </a:rPr>
              <a:t>NSPM </a:t>
            </a:r>
            <a:r>
              <a:rPr lang="en-GB" sz="700" b="1" dirty="0" err="1">
                <a:latin typeface="Century Schoolbook" pitchFamily="18" charset="0"/>
                <a:ea typeface="Calibri"/>
                <a:cs typeface="Times New Roman"/>
              </a:rPr>
              <a:t>Persampahan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41" name="Rectangle: Rounded Corners 216"/>
          <p:cNvSpPr/>
          <p:nvPr/>
        </p:nvSpPr>
        <p:spPr>
          <a:xfrm>
            <a:off x="2927851" y="5404916"/>
            <a:ext cx="711651" cy="389427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700" b="1" dirty="0">
                <a:latin typeface="Century Schoolbook" pitchFamily="18" charset="0"/>
                <a:ea typeface="Calibri"/>
                <a:cs typeface="Times New Roman"/>
              </a:rPr>
              <a:t>NSPM  </a:t>
            </a:r>
          </a:p>
          <a:p>
            <a:pPr algn="ctr">
              <a:lnSpc>
                <a:spcPct val="107000"/>
              </a:lnSpc>
            </a:pPr>
            <a:r>
              <a:rPr lang="en-GB" sz="700" b="1" dirty="0">
                <a:latin typeface="Century Schoolbook" pitchFamily="18" charset="0"/>
                <a:ea typeface="Calibri"/>
                <a:cs typeface="Times New Roman"/>
              </a:rPr>
              <a:t>Air Baku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42" name="Rectangle: Rounded Corners 218"/>
          <p:cNvSpPr/>
          <p:nvPr/>
        </p:nvSpPr>
        <p:spPr>
          <a:xfrm>
            <a:off x="3689823" y="5398404"/>
            <a:ext cx="1026194" cy="390461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700" b="1" dirty="0">
                <a:latin typeface="Century Schoolbook" pitchFamily="18" charset="0"/>
                <a:ea typeface="Calibri"/>
                <a:cs typeface="Times New Roman"/>
              </a:rPr>
              <a:t>NSPM</a:t>
            </a:r>
          </a:p>
          <a:p>
            <a:pPr algn="ctr">
              <a:lnSpc>
                <a:spcPct val="107000"/>
              </a:lnSpc>
            </a:pPr>
            <a:r>
              <a:rPr lang="en-GB" sz="7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GB" sz="700" b="1" i="1" dirty="0" err="1">
                <a:latin typeface="Century Schoolbook" pitchFamily="18" charset="0"/>
                <a:ea typeface="Calibri"/>
                <a:cs typeface="Times New Roman"/>
              </a:rPr>
              <a:t>Sektor</a:t>
            </a:r>
            <a:r>
              <a:rPr lang="en-GB" sz="700" b="1" i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GB" sz="700" b="1" i="1" dirty="0" err="1">
                <a:latin typeface="Century Schoolbook" pitchFamily="18" charset="0"/>
                <a:ea typeface="Calibri"/>
                <a:cs typeface="Times New Roman"/>
              </a:rPr>
              <a:t>lainnya</a:t>
            </a:r>
            <a:endParaRPr lang="en-AU" sz="11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21336" y="4596314"/>
            <a:ext cx="780087" cy="295746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entury Schoolbook" pitchFamily="18" charset="0"/>
              </a:rPr>
              <a:t>RKP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3264940" y="4942992"/>
            <a:ext cx="780087" cy="273104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entury Schoolbook" pitchFamily="18" charset="0"/>
              </a:rPr>
              <a:t>RP3</a:t>
            </a:r>
          </a:p>
        </p:txBody>
      </p:sp>
      <p:cxnSp>
        <p:nvCxnSpPr>
          <p:cNvPr id="5" name="Elbow Connector 4"/>
          <p:cNvCxnSpPr>
            <a:stCxn id="2" idx="2"/>
          </p:cNvCxnSpPr>
          <p:nvPr/>
        </p:nvCxnSpPr>
        <p:spPr>
          <a:xfrm rot="16200000" flipH="1">
            <a:off x="2944417" y="4759022"/>
            <a:ext cx="187484" cy="453560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Round Same Side Corner Rectangle 70"/>
          <p:cNvSpPr/>
          <p:nvPr/>
        </p:nvSpPr>
        <p:spPr>
          <a:xfrm rot="5400000">
            <a:off x="4510088" y="-4396681"/>
            <a:ext cx="638176" cy="965834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77390" y="0"/>
            <a:ext cx="755848" cy="8364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8"/>
          <p:cNvSpPr txBox="1">
            <a:spLocks noChangeArrowheads="1"/>
          </p:cNvSpPr>
          <p:nvPr/>
        </p:nvSpPr>
        <p:spPr bwMode="auto">
          <a:xfrm>
            <a:off x="77390" y="2704"/>
            <a:ext cx="6979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AU" sz="4800" dirty="0">
                <a:solidFill>
                  <a:schemeClr val="bg1"/>
                </a:solidFill>
                <a:latin typeface="Myriad Pro Cond" pitchFamily="34" charset="0"/>
              </a:rPr>
              <a:t>3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908050" y="141976"/>
            <a:ext cx="8750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id-ID" sz="2800" b="1" dirty="0" err="1">
                <a:solidFill>
                  <a:schemeClr val="bg1"/>
                </a:solidFill>
                <a:latin typeface="Agency FB" pitchFamily="34" charset="0"/>
              </a:rPr>
              <a:t>Konsep</a:t>
            </a:r>
            <a:r>
              <a:rPr lang="en-AU" altLang="id-ID" sz="2800" b="1" dirty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AU" altLang="id-ID" sz="2800" b="1" dirty="0" err="1">
                <a:solidFill>
                  <a:schemeClr val="bg1"/>
                </a:solidFill>
                <a:latin typeface="Agency FB" pitchFamily="34" charset="0"/>
              </a:rPr>
              <a:t>Keterpaduan</a:t>
            </a:r>
            <a:r>
              <a:rPr lang="en-AU" altLang="id-ID" sz="2800" b="1" dirty="0">
                <a:solidFill>
                  <a:schemeClr val="bg1"/>
                </a:solidFill>
                <a:latin typeface="Agency FB" pitchFamily="34" charset="0"/>
              </a:rPr>
              <a:t> PSU</a:t>
            </a:r>
            <a:endParaRPr lang="id-ID" altLang="id-ID" sz="2800" b="1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68" name="TextBox 10">
            <a:extLst>
              <a:ext uri="{FF2B5EF4-FFF2-40B4-BE49-F238E27FC236}">
                <a16:creationId xmlns:a16="http://schemas.microsoft.com/office/drawing/2014/main" id="{28A74BAC-B644-426E-B72D-650982078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7375" y="6480175"/>
            <a:ext cx="2635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d-ID" altLang="en-US" sz="1100">
                <a:latin typeface="Century Schoolbook" panose="02040604050505020304" pitchFamily="18" charset="0"/>
              </a:rPr>
              <a:t>8</a:t>
            </a:r>
            <a:endParaRPr lang="en-AU" altLang="en-US" sz="1100">
              <a:latin typeface="Century Schoolbook" panose="02040604050505020304" pitchFamily="18" charset="0"/>
            </a:endParaRP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5ECD6D7-B363-401C-B3B9-3714E90910AE}"/>
              </a:ext>
            </a:extLst>
          </p:cNvPr>
          <p:cNvCxnSpPr/>
          <p:nvPr/>
        </p:nvCxnSpPr>
        <p:spPr>
          <a:xfrm flipH="1">
            <a:off x="7451725" y="6524625"/>
            <a:ext cx="153988" cy="3381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11">
            <a:extLst>
              <a:ext uri="{FF2B5EF4-FFF2-40B4-BE49-F238E27FC236}">
                <a16:creationId xmlns:a16="http://schemas.microsoft.com/office/drawing/2014/main" id="{F79C3AA8-7DE8-4C3C-918E-79CAA80F99BE}"/>
              </a:ext>
            </a:extLst>
          </p:cNvPr>
          <p:cNvGrpSpPr>
            <a:grpSpLocks/>
          </p:cNvGrpSpPr>
          <p:nvPr/>
        </p:nvGrpSpPr>
        <p:grpSpPr bwMode="auto">
          <a:xfrm>
            <a:off x="0" y="6245225"/>
            <a:ext cx="9902825" cy="612775"/>
            <a:chOff x="-26" y="6245967"/>
            <a:chExt cx="9144404" cy="612033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1F88E450-3829-4BB7-984F-219CC422FB50}"/>
                </a:ext>
              </a:extLst>
            </p:cNvPr>
            <p:cNvSpPr/>
            <p:nvPr/>
          </p:nvSpPr>
          <p:spPr>
            <a:xfrm>
              <a:off x="2906" y="6479047"/>
              <a:ext cx="8244330" cy="45981"/>
            </a:xfrm>
            <a:prstGeom prst="rect">
              <a:avLst/>
            </a:prstGeom>
            <a:solidFill>
              <a:srgbClr val="E46C0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17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0F1EBF4-12D3-4372-9453-053EF7091498}"/>
                </a:ext>
              </a:extLst>
            </p:cNvPr>
            <p:cNvSpPr/>
            <p:nvPr/>
          </p:nvSpPr>
          <p:spPr>
            <a:xfrm>
              <a:off x="-26" y="6551984"/>
              <a:ext cx="9144404" cy="30601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17"/>
            </a:p>
          </p:txBody>
        </p:sp>
        <p:sp>
          <p:nvSpPr>
            <p:cNvPr id="79" name="Rectangle 17">
              <a:extLst>
                <a:ext uri="{FF2B5EF4-FFF2-40B4-BE49-F238E27FC236}">
                  <a16:creationId xmlns:a16="http://schemas.microsoft.com/office/drawing/2014/main" id="{AAA8743F-4BC4-4AA4-8DDF-27944B2FCA75}"/>
                </a:ext>
              </a:extLst>
            </p:cNvPr>
            <p:cNvSpPr/>
            <p:nvPr/>
          </p:nvSpPr>
          <p:spPr>
            <a:xfrm>
              <a:off x="7600766" y="6245967"/>
              <a:ext cx="1543612" cy="329800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17"/>
            </a:p>
          </p:txBody>
        </p:sp>
      </p:grpSp>
      <p:sp>
        <p:nvSpPr>
          <p:cNvPr id="82" name="Rectangle: Rounded Corners 9">
            <a:extLst>
              <a:ext uri="{FF2B5EF4-FFF2-40B4-BE49-F238E27FC236}">
                <a16:creationId xmlns:a16="http://schemas.microsoft.com/office/drawing/2014/main" id="{38DFC1D8-A3D1-4D29-92CF-859AC0DFD2AA}"/>
              </a:ext>
            </a:extLst>
          </p:cNvPr>
          <p:cNvSpPr/>
          <p:nvPr/>
        </p:nvSpPr>
        <p:spPr>
          <a:xfrm>
            <a:off x="7086818" y="1651114"/>
            <a:ext cx="1783794" cy="515833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PENYELENGGARAAN PSU</a:t>
            </a:r>
          </a:p>
        </p:txBody>
      </p:sp>
      <p:sp>
        <p:nvSpPr>
          <p:cNvPr id="83" name="Rectangle: Rounded Corners 11">
            <a:extLst>
              <a:ext uri="{FF2B5EF4-FFF2-40B4-BE49-F238E27FC236}">
                <a16:creationId xmlns:a16="http://schemas.microsoft.com/office/drawing/2014/main" id="{D9729512-209B-4F04-A3EA-0CAB3AC1E73C}"/>
              </a:ext>
            </a:extLst>
          </p:cNvPr>
          <p:cNvSpPr/>
          <p:nvPr/>
        </p:nvSpPr>
        <p:spPr>
          <a:xfrm>
            <a:off x="6845971" y="2572133"/>
            <a:ext cx="2316849" cy="727041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Pembagian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Peran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Penyelenggaraan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id-ID" sz="1000" b="1" dirty="0">
                <a:latin typeface="Century Schoolbook" pitchFamily="18" charset="0"/>
                <a:ea typeface="Calibri"/>
                <a:cs typeface="Times New Roman"/>
              </a:rPr>
              <a:t>PSU</a:t>
            </a:r>
            <a:endParaRPr lang="en-US" sz="1000" b="1" dirty="0">
              <a:latin typeface="Century Schoolbook" pitchFamily="18" charset="0"/>
              <a:ea typeface="Calibri"/>
              <a:cs typeface="Times New Roman"/>
            </a:endParaRPr>
          </a:p>
          <a:p>
            <a:pPr algn="ctr"/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Sesuai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Hirarki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id-ID" sz="1000" b="1" dirty="0">
                <a:latin typeface="Century Schoolbook" pitchFamily="18" charset="0"/>
                <a:ea typeface="Calibri"/>
                <a:cs typeface="Times New Roman"/>
              </a:rPr>
              <a:t>PKP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65FAFFA6-CBF8-4308-9BDF-539B3BCA6E49}"/>
              </a:ext>
            </a:extLst>
          </p:cNvPr>
          <p:cNvCxnSpPr>
            <a:cxnSpLocks/>
            <a:stCxn id="86" idx="2"/>
          </p:cNvCxnSpPr>
          <p:nvPr/>
        </p:nvCxnSpPr>
        <p:spPr>
          <a:xfrm flipH="1">
            <a:off x="7978715" y="1340608"/>
            <a:ext cx="0" cy="29301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6536404E-B5C3-407D-8236-119A053FD688}"/>
              </a:ext>
            </a:extLst>
          </p:cNvPr>
          <p:cNvCxnSpPr/>
          <p:nvPr/>
        </p:nvCxnSpPr>
        <p:spPr>
          <a:xfrm>
            <a:off x="8001980" y="2166947"/>
            <a:ext cx="0" cy="3960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Rectangle: Rounded Corners 2">
            <a:extLst>
              <a:ext uri="{FF2B5EF4-FFF2-40B4-BE49-F238E27FC236}">
                <a16:creationId xmlns:a16="http://schemas.microsoft.com/office/drawing/2014/main" id="{80832767-4032-4A2E-94AB-BDC6E250A040}"/>
              </a:ext>
            </a:extLst>
          </p:cNvPr>
          <p:cNvSpPr/>
          <p:nvPr/>
        </p:nvSpPr>
        <p:spPr>
          <a:xfrm>
            <a:off x="6836385" y="977871"/>
            <a:ext cx="2312019" cy="362737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id-ID" sz="1000" b="1" dirty="0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UU </a:t>
            </a:r>
            <a:r>
              <a:rPr lang="en-US" sz="1000" b="1" dirty="0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No. 23 </a:t>
            </a:r>
            <a:r>
              <a:rPr lang="en-US" sz="1000" b="1" dirty="0" err="1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Tahun</a:t>
            </a:r>
            <a:r>
              <a:rPr lang="en-US" sz="1000" b="1" dirty="0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 2014</a:t>
            </a:r>
            <a:endParaRPr lang="en-AU" sz="1000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r>
              <a:rPr lang="en-US" sz="1000" b="1" dirty="0" err="1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Pemerintahan</a:t>
            </a:r>
            <a:r>
              <a:rPr lang="en-US" sz="1000" b="1" dirty="0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 Daerah</a:t>
            </a:r>
            <a:endParaRPr lang="en-AU" sz="1000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75" name="Rectangle: Rounded Corners 7">
            <a:extLst>
              <a:ext uri="{FF2B5EF4-FFF2-40B4-BE49-F238E27FC236}">
                <a16:creationId xmlns:a16="http://schemas.microsoft.com/office/drawing/2014/main" id="{FE27E719-96C6-4052-8896-A299E202233D}"/>
              </a:ext>
            </a:extLst>
          </p:cNvPr>
          <p:cNvSpPr/>
          <p:nvPr/>
        </p:nvSpPr>
        <p:spPr>
          <a:xfrm>
            <a:off x="5284885" y="1284438"/>
            <a:ext cx="1410873" cy="297905"/>
          </a:xfrm>
          <a:prstGeom prst="roundRect">
            <a:avLst/>
          </a:prstGeom>
          <a:solidFill>
            <a:srgbClr val="FFC000"/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Peraturan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id-ID" sz="1000" b="1" dirty="0">
                <a:latin typeface="Century Schoolbook" pitchFamily="18" charset="0"/>
                <a:ea typeface="Calibri"/>
                <a:cs typeface="Times New Roman"/>
              </a:rPr>
              <a:t>Sektor</a:t>
            </a:r>
            <a:endParaRPr lang="en-US" sz="1000" b="1" dirty="0"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(UU, PP,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Permen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)</a:t>
            </a:r>
            <a:r>
              <a:rPr lang="id-ID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endParaRPr lang="en-AU" sz="1000" b="1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81" name="Rectangle: Rounded Corners 2">
            <a:extLst>
              <a:ext uri="{FF2B5EF4-FFF2-40B4-BE49-F238E27FC236}">
                <a16:creationId xmlns:a16="http://schemas.microsoft.com/office/drawing/2014/main" id="{2D38B471-1A9C-4681-BA20-1C6B73E30FEB}"/>
              </a:ext>
            </a:extLst>
          </p:cNvPr>
          <p:cNvSpPr/>
          <p:nvPr/>
        </p:nvSpPr>
        <p:spPr>
          <a:xfrm>
            <a:off x="3452661" y="965645"/>
            <a:ext cx="2289452" cy="33225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id-ID" sz="1000" b="1" dirty="0">
                <a:solidFill>
                  <a:srgbClr val="FFFFFF"/>
                </a:solidFill>
                <a:latin typeface="Century Schoolbook" pitchFamily="18" charset="0"/>
                <a:ea typeface="Calibri"/>
                <a:cs typeface="Times New Roman"/>
              </a:rPr>
              <a:t>UU 1/2011 PKP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r>
              <a:rPr lang="id-ID" sz="1000" b="1" dirty="0">
                <a:solidFill>
                  <a:srgbClr val="FFFFFF"/>
                </a:solidFill>
                <a:latin typeface="Century Schoolbook" pitchFamily="18" charset="0"/>
                <a:ea typeface="Calibri"/>
                <a:cs typeface="Times New Roman"/>
              </a:rPr>
              <a:t>PP 14/2016 PPKP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87" name="Rectangle: Rounded Corners 2">
            <a:extLst>
              <a:ext uri="{FF2B5EF4-FFF2-40B4-BE49-F238E27FC236}">
                <a16:creationId xmlns:a16="http://schemas.microsoft.com/office/drawing/2014/main" id="{AAA65F6C-32A4-4D13-B49D-57C1C61DEBC4}"/>
              </a:ext>
            </a:extLst>
          </p:cNvPr>
          <p:cNvSpPr/>
          <p:nvPr/>
        </p:nvSpPr>
        <p:spPr>
          <a:xfrm>
            <a:off x="6590743" y="3819067"/>
            <a:ext cx="2829626" cy="2120967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US" sz="1200" b="1" dirty="0" err="1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Penyelenggaraan</a:t>
            </a:r>
            <a:r>
              <a:rPr lang="en-US" sz="1200" b="1" dirty="0">
                <a:solidFill>
                  <a:schemeClr val="tx1"/>
                </a:solidFill>
                <a:latin typeface="Century Schoolbook" pitchFamily="18" charset="0"/>
                <a:ea typeface="Calibri"/>
                <a:cs typeface="Times New Roman"/>
              </a:rPr>
              <a:t> PSU</a:t>
            </a:r>
          </a:p>
          <a:p>
            <a:pPr algn="ctr">
              <a:lnSpc>
                <a:spcPct val="107000"/>
              </a:lnSpc>
            </a:pPr>
            <a:endParaRPr lang="en-US" sz="1200" b="1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endParaRPr lang="en-US" sz="1200" b="1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endParaRPr lang="en-US" sz="1200" b="1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endParaRPr lang="en-US" sz="1200" b="1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endParaRPr lang="en-US" sz="1200" b="1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endParaRPr lang="en-US" sz="1200" b="1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endParaRPr lang="en-US" sz="1200" b="1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endParaRPr lang="en-US" sz="1200" b="1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endParaRPr lang="en-US" sz="1200" b="1" dirty="0">
              <a:solidFill>
                <a:schemeClr val="tx1"/>
              </a:solidFill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88" name="Rectangle: Rounded Corners 215">
            <a:extLst>
              <a:ext uri="{FF2B5EF4-FFF2-40B4-BE49-F238E27FC236}">
                <a16:creationId xmlns:a16="http://schemas.microsoft.com/office/drawing/2014/main" id="{79810AF3-BF09-4E4C-A736-B3D1003A2197}"/>
              </a:ext>
            </a:extLst>
          </p:cNvPr>
          <p:cNvSpPr/>
          <p:nvPr/>
        </p:nvSpPr>
        <p:spPr>
          <a:xfrm>
            <a:off x="6653758" y="4188554"/>
            <a:ext cx="1258671" cy="407435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Pemerintah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 Pusat</a:t>
            </a:r>
            <a:endParaRPr lang="en-AU" sz="12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89" name="Rectangle: Rounded Corners 215">
            <a:extLst>
              <a:ext uri="{FF2B5EF4-FFF2-40B4-BE49-F238E27FC236}">
                <a16:creationId xmlns:a16="http://schemas.microsoft.com/office/drawing/2014/main" id="{D8EA6B69-E0C6-4D65-AC8E-5BF5A98A6AC1}"/>
              </a:ext>
            </a:extLst>
          </p:cNvPr>
          <p:cNvSpPr/>
          <p:nvPr/>
        </p:nvSpPr>
        <p:spPr>
          <a:xfrm>
            <a:off x="6651462" y="4797458"/>
            <a:ext cx="1284233" cy="370433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Pemerintah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 Daerah </a:t>
            </a: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Provinsi</a:t>
            </a:r>
            <a:endParaRPr lang="en-AU" sz="12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91" name="Rectangle: Rounded Corners 215">
            <a:extLst>
              <a:ext uri="{FF2B5EF4-FFF2-40B4-BE49-F238E27FC236}">
                <a16:creationId xmlns:a16="http://schemas.microsoft.com/office/drawing/2014/main" id="{6ECE7120-C929-4311-9FD9-329C018DF038}"/>
              </a:ext>
            </a:extLst>
          </p:cNvPr>
          <p:cNvSpPr/>
          <p:nvPr/>
        </p:nvSpPr>
        <p:spPr>
          <a:xfrm>
            <a:off x="6640976" y="5261814"/>
            <a:ext cx="1284233" cy="413096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Pemerintah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 Daerah </a:t>
            </a: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Kabupaten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/Kota</a:t>
            </a:r>
            <a:endParaRPr lang="en-AU" sz="12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92" name="Rectangle: Rounded Corners 215">
            <a:extLst>
              <a:ext uri="{FF2B5EF4-FFF2-40B4-BE49-F238E27FC236}">
                <a16:creationId xmlns:a16="http://schemas.microsoft.com/office/drawing/2014/main" id="{1BF493A4-DFC8-4FFA-A53B-15C2EDF47DAD}"/>
              </a:ext>
            </a:extLst>
          </p:cNvPr>
          <p:cNvSpPr/>
          <p:nvPr/>
        </p:nvSpPr>
        <p:spPr>
          <a:xfrm>
            <a:off x="8082170" y="4192956"/>
            <a:ext cx="1300344" cy="401287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Lingkungan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Hunian</a:t>
            </a:r>
            <a:r>
              <a:rPr lang="en-GB" sz="800" b="1" dirty="0">
                <a:latin typeface="Century Schoolbook" pitchFamily="18" charset="0"/>
                <a:ea typeface="Calibri"/>
                <a:cs typeface="Times New Roman"/>
              </a:rPr>
              <a:t> dan Kawasan </a:t>
            </a: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Permukiman</a:t>
            </a:r>
            <a:endParaRPr lang="en-AU" sz="12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93" name="Rectangle: Rounded Corners 215">
            <a:extLst>
              <a:ext uri="{FF2B5EF4-FFF2-40B4-BE49-F238E27FC236}">
                <a16:creationId xmlns:a16="http://schemas.microsoft.com/office/drawing/2014/main" id="{B35FB5BB-FB5E-415B-A90A-F0F65A75F639}"/>
              </a:ext>
            </a:extLst>
          </p:cNvPr>
          <p:cNvSpPr/>
          <p:nvPr/>
        </p:nvSpPr>
        <p:spPr>
          <a:xfrm>
            <a:off x="8086301" y="4761788"/>
            <a:ext cx="1283981" cy="401287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Permukiman</a:t>
            </a:r>
            <a:endParaRPr lang="en-AU" sz="1200" dirty="0">
              <a:latin typeface="Century Schoolbook" pitchFamily="18" charset="0"/>
              <a:ea typeface="Calibri"/>
              <a:cs typeface="Times New Roman"/>
            </a:endParaRPr>
          </a:p>
        </p:txBody>
      </p:sp>
      <p:sp>
        <p:nvSpPr>
          <p:cNvPr id="94" name="Rectangle: Rounded Corners 215">
            <a:extLst>
              <a:ext uri="{FF2B5EF4-FFF2-40B4-BE49-F238E27FC236}">
                <a16:creationId xmlns:a16="http://schemas.microsoft.com/office/drawing/2014/main" id="{2D7A3ADB-88AA-4181-8066-8EEAFE7A763D}"/>
              </a:ext>
            </a:extLst>
          </p:cNvPr>
          <p:cNvSpPr/>
          <p:nvPr/>
        </p:nvSpPr>
        <p:spPr>
          <a:xfrm>
            <a:off x="8063050" y="5262565"/>
            <a:ext cx="1283981" cy="401287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GB" sz="800" b="1" dirty="0" err="1">
                <a:latin typeface="Century Schoolbook" pitchFamily="18" charset="0"/>
                <a:ea typeface="Calibri"/>
                <a:cs typeface="Times New Roman"/>
              </a:rPr>
              <a:t>Perumahan</a:t>
            </a:r>
            <a:endParaRPr lang="en-AU" sz="1200" dirty="0">
              <a:latin typeface="Century Schoolbook" pitchFamily="18" charset="0"/>
              <a:ea typeface="Calibri"/>
              <a:cs typeface="Times New Roman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313289C-BE36-4773-8AC3-48E704951ED7}"/>
              </a:ext>
            </a:extLst>
          </p:cNvPr>
          <p:cNvCxnSpPr>
            <a:cxnSpLocks/>
          </p:cNvCxnSpPr>
          <p:nvPr/>
        </p:nvCxnSpPr>
        <p:spPr>
          <a:xfrm flipV="1">
            <a:off x="7920897" y="4385407"/>
            <a:ext cx="1506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8506BC16-F214-4FCC-B262-BCAD901BCA9C}"/>
              </a:ext>
            </a:extLst>
          </p:cNvPr>
          <p:cNvCxnSpPr/>
          <p:nvPr/>
        </p:nvCxnSpPr>
        <p:spPr>
          <a:xfrm flipV="1">
            <a:off x="7938170" y="4942992"/>
            <a:ext cx="14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9F702-A237-4033-B8BD-190FE0063217}"/>
              </a:ext>
            </a:extLst>
          </p:cNvPr>
          <p:cNvCxnSpPr/>
          <p:nvPr/>
        </p:nvCxnSpPr>
        <p:spPr>
          <a:xfrm flipV="1">
            <a:off x="7925209" y="5468362"/>
            <a:ext cx="14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7" name="Rectangle: Rounded Corners 11">
            <a:extLst>
              <a:ext uri="{FF2B5EF4-FFF2-40B4-BE49-F238E27FC236}">
                <a16:creationId xmlns:a16="http://schemas.microsoft.com/office/drawing/2014/main" id="{1FC5EB60-256A-4039-87AA-411EE6EAC442}"/>
              </a:ext>
            </a:extLst>
          </p:cNvPr>
          <p:cNvSpPr/>
          <p:nvPr/>
        </p:nvSpPr>
        <p:spPr>
          <a:xfrm>
            <a:off x="3735055" y="1650732"/>
            <a:ext cx="1857936" cy="725222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Pedoman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Keterpaduan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PSU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Perumahan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dan Kawasan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Permukiman</a:t>
            </a:r>
            <a:endParaRPr lang="en-AU" sz="1000" dirty="0">
              <a:latin typeface="Century Schoolbook" pitchFamily="18" charset="0"/>
              <a:ea typeface="Calibri"/>
              <a:cs typeface="Times New Roman"/>
            </a:endParaRP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DE3CD69-230E-428D-A5D2-40F158DD2097}"/>
              </a:ext>
            </a:extLst>
          </p:cNvPr>
          <p:cNvCxnSpPr>
            <a:cxnSpLocks/>
            <a:endCxn id="18" idx="0"/>
          </p:cNvCxnSpPr>
          <p:nvPr/>
        </p:nvCxnSpPr>
        <p:spPr>
          <a:xfrm>
            <a:off x="1326065" y="1311289"/>
            <a:ext cx="0" cy="13625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Rectangle: Rounded Corners 9">
            <a:extLst>
              <a:ext uri="{FF2B5EF4-FFF2-40B4-BE49-F238E27FC236}">
                <a16:creationId xmlns:a16="http://schemas.microsoft.com/office/drawing/2014/main" id="{711DEB3D-076B-4C62-9780-3CE824DFA4DA}"/>
              </a:ext>
            </a:extLst>
          </p:cNvPr>
          <p:cNvSpPr/>
          <p:nvPr/>
        </p:nvSpPr>
        <p:spPr>
          <a:xfrm>
            <a:off x="3401427" y="2626383"/>
            <a:ext cx="2432529" cy="642615"/>
          </a:xfrm>
          <a:prstGeom prst="round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Perencanaan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bidang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Perumahan</a:t>
            </a:r>
            <a:r>
              <a:rPr lang="en-US" sz="1000" b="1" dirty="0">
                <a:latin typeface="Century Schoolbook" pitchFamily="18" charset="0"/>
                <a:ea typeface="Calibri"/>
                <a:cs typeface="Times New Roman"/>
              </a:rPr>
              <a:t> dan Kawasan </a:t>
            </a:r>
            <a:r>
              <a:rPr lang="en-US" sz="1000" b="1" dirty="0" err="1">
                <a:latin typeface="Century Schoolbook" pitchFamily="18" charset="0"/>
                <a:ea typeface="Calibri"/>
                <a:cs typeface="Times New Roman"/>
              </a:rPr>
              <a:t>Permukiman</a:t>
            </a:r>
            <a:endParaRPr lang="en-US" sz="1000" b="1" dirty="0">
              <a:latin typeface="Century Schoolbook" pitchFamily="18" charset="0"/>
              <a:ea typeface="Calibri"/>
              <a:cs typeface="Times New Roman"/>
            </a:endParaRPr>
          </a:p>
        </p:txBody>
      </p: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F9953099-E81A-48D2-BEA6-8B285260C6FC}"/>
              </a:ext>
            </a:extLst>
          </p:cNvPr>
          <p:cNvCxnSpPr>
            <a:cxnSpLocks/>
          </p:cNvCxnSpPr>
          <p:nvPr/>
        </p:nvCxnSpPr>
        <p:spPr>
          <a:xfrm flipH="1">
            <a:off x="4617691" y="3273517"/>
            <a:ext cx="0" cy="42031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8D8E73EE-6F68-4FD4-BF5C-8108B824D11F}"/>
              </a:ext>
            </a:extLst>
          </p:cNvPr>
          <p:cNvCxnSpPr>
            <a:cxnSpLocks/>
          </p:cNvCxnSpPr>
          <p:nvPr/>
        </p:nvCxnSpPr>
        <p:spPr>
          <a:xfrm>
            <a:off x="4617692" y="1292239"/>
            <a:ext cx="0" cy="35724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923D314-FAE6-425D-8671-50BF64933D85}"/>
              </a:ext>
            </a:extLst>
          </p:cNvPr>
          <p:cNvCxnSpPr>
            <a:cxnSpLocks/>
            <a:endCxn id="99" idx="0"/>
          </p:cNvCxnSpPr>
          <p:nvPr/>
        </p:nvCxnSpPr>
        <p:spPr>
          <a:xfrm>
            <a:off x="4617692" y="2396065"/>
            <a:ext cx="0" cy="23031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934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6212273-C76C-4B5F-822C-D005F61F6C54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6" name="Rectangle 17">
              <a:extLst>
                <a:ext uri="{FF2B5EF4-FFF2-40B4-BE49-F238E27FC236}">
                  <a16:creationId xmlns:a16="http://schemas.microsoft.com/office/drawing/2014/main" id="{BA711FD5-91D1-4F9B-AF1C-E7212F65E6BD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7" name="Rectangle 17">
              <a:extLst>
                <a:ext uri="{FF2B5EF4-FFF2-40B4-BE49-F238E27FC236}">
                  <a16:creationId xmlns:a16="http://schemas.microsoft.com/office/drawing/2014/main" id="{0F8356D9-EB7F-447F-B7FA-E9A3EF11EBEC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DA49977-9746-4F57-B121-461611564E8A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3C9AD18-97D3-4F0A-92B3-8B0B93AC4597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1B3E0A5-2C26-4DF1-B451-5633A8798724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363B98F-17B6-48A7-89DB-78A7D289213D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52235706-5D9F-4AC2-A49B-45085127A311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A077E6E4-6B19-4B9B-BA20-33BFC443D604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31E502B7-9521-4F99-BF49-1840A05CDE04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6" name="Rectangle 17">
                  <a:extLst>
                    <a:ext uri="{FF2B5EF4-FFF2-40B4-BE49-F238E27FC236}">
                      <a16:creationId xmlns:a16="http://schemas.microsoft.com/office/drawing/2014/main" id="{A310D85F-1EF2-4690-AC6C-100FD5289F5A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4" name="Rectangle 17">
                <a:extLst>
                  <a:ext uri="{FF2B5EF4-FFF2-40B4-BE49-F238E27FC236}">
                    <a16:creationId xmlns:a16="http://schemas.microsoft.com/office/drawing/2014/main" id="{E58840A9-1C4F-4F6C-9A3B-8FAE99F9F428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8D560E9-FE6B-4E6C-A392-FFA706134EDF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18" name="Round Same Side Corner Rectangle 17">
              <a:extLst>
                <a:ext uri="{FF2B5EF4-FFF2-40B4-BE49-F238E27FC236}">
                  <a16:creationId xmlns:a16="http://schemas.microsoft.com/office/drawing/2014/main" id="{A13F13C8-4B50-44DA-8689-AB0195CA02AE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Round Same Side Corner Rectangle 17">
              <a:extLst>
                <a:ext uri="{FF2B5EF4-FFF2-40B4-BE49-F238E27FC236}">
                  <a16:creationId xmlns:a16="http://schemas.microsoft.com/office/drawing/2014/main" id="{C4BF26C6-1E33-4F47-A447-58069024077F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8CA5CC92-7400-4D9B-93E7-A06CFC0428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C297A7D4-89BE-4811-A4F2-BF873F876712}"/>
              </a:ext>
            </a:extLst>
          </p:cNvPr>
          <p:cNvSpPr/>
          <p:nvPr/>
        </p:nvSpPr>
        <p:spPr>
          <a:xfrm>
            <a:off x="3584848" y="941691"/>
            <a:ext cx="30393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TRANSPORTASI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B905F3-CD61-4593-B80C-BC8FC9CD1226}"/>
              </a:ext>
            </a:extLst>
          </p:cNvPr>
          <p:cNvSpPr txBox="1"/>
          <p:nvPr/>
        </p:nvSpPr>
        <p:spPr>
          <a:xfrm>
            <a:off x="376972" y="6637792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solidFill>
                  <a:schemeClr val="bg1"/>
                </a:solidFill>
              </a:rPr>
              <a:t>Sumber: SNI 03-1733-2004 tentang Tata cara perencanaan lingkungan perumahan di perkotaan 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793333"/>
              </p:ext>
            </p:extLst>
          </p:nvPr>
        </p:nvGraphicFramePr>
        <p:xfrm>
          <a:off x="421242" y="1332838"/>
          <a:ext cx="8981809" cy="4482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1391">
                  <a:extLst>
                    <a:ext uri="{9D8B030D-6E8A-4147-A177-3AD203B41FA5}">
                      <a16:colId xmlns:a16="http://schemas.microsoft.com/office/drawing/2014/main" val="2565651432"/>
                    </a:ext>
                  </a:extLst>
                </a:gridCol>
                <a:gridCol w="496333">
                  <a:extLst>
                    <a:ext uri="{9D8B030D-6E8A-4147-A177-3AD203B41FA5}">
                      <a16:colId xmlns:a16="http://schemas.microsoft.com/office/drawing/2014/main" val="2030322998"/>
                    </a:ext>
                  </a:extLst>
                </a:gridCol>
                <a:gridCol w="496333">
                  <a:extLst>
                    <a:ext uri="{9D8B030D-6E8A-4147-A177-3AD203B41FA5}">
                      <a16:colId xmlns:a16="http://schemas.microsoft.com/office/drawing/2014/main" val="3178875634"/>
                    </a:ext>
                  </a:extLst>
                </a:gridCol>
                <a:gridCol w="506830">
                  <a:extLst>
                    <a:ext uri="{9D8B030D-6E8A-4147-A177-3AD203B41FA5}">
                      <a16:colId xmlns:a16="http://schemas.microsoft.com/office/drawing/2014/main" val="2475213871"/>
                    </a:ext>
                  </a:extLst>
                </a:gridCol>
                <a:gridCol w="506830">
                  <a:extLst>
                    <a:ext uri="{9D8B030D-6E8A-4147-A177-3AD203B41FA5}">
                      <a16:colId xmlns:a16="http://schemas.microsoft.com/office/drawing/2014/main" val="2148371229"/>
                    </a:ext>
                  </a:extLst>
                </a:gridCol>
                <a:gridCol w="472420">
                  <a:extLst>
                    <a:ext uri="{9D8B030D-6E8A-4147-A177-3AD203B41FA5}">
                      <a16:colId xmlns:a16="http://schemas.microsoft.com/office/drawing/2014/main" val="3918436117"/>
                    </a:ext>
                  </a:extLst>
                </a:gridCol>
                <a:gridCol w="1259786">
                  <a:extLst>
                    <a:ext uri="{9D8B030D-6E8A-4147-A177-3AD203B41FA5}">
                      <a16:colId xmlns:a16="http://schemas.microsoft.com/office/drawing/2014/main" val="1849064794"/>
                    </a:ext>
                  </a:extLst>
                </a:gridCol>
                <a:gridCol w="1154804">
                  <a:extLst>
                    <a:ext uri="{9D8B030D-6E8A-4147-A177-3AD203B41FA5}">
                      <a16:colId xmlns:a16="http://schemas.microsoft.com/office/drawing/2014/main" val="2411781177"/>
                    </a:ext>
                  </a:extLst>
                </a:gridCol>
                <a:gridCol w="1312278">
                  <a:extLst>
                    <a:ext uri="{9D8B030D-6E8A-4147-A177-3AD203B41FA5}">
                      <a16:colId xmlns:a16="http://schemas.microsoft.com/office/drawing/2014/main" val="3377443238"/>
                    </a:ext>
                  </a:extLst>
                </a:gridCol>
                <a:gridCol w="1154804">
                  <a:extLst>
                    <a:ext uri="{9D8B030D-6E8A-4147-A177-3AD203B41FA5}">
                      <a16:colId xmlns:a16="http://schemas.microsoft.com/office/drawing/2014/main" val="1031302845"/>
                    </a:ext>
                  </a:extLst>
                </a:gridCol>
              </a:tblGrid>
              <a:tr h="15098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SARANA PEMERINTAHAN &amp; PELAYANAN UMUM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HIRARKI KAWASAN PERMUKIMAN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SISTEM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KRITERIA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KOMPONEN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KEWENANGAN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73157"/>
                  </a:ext>
                </a:extLst>
              </a:tr>
              <a:tr h="9589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Rumah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Perumahan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Lingkungan Hunian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Kawasan 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1327978"/>
                  </a:ext>
                </a:extLst>
              </a:tr>
              <a:tr h="18444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Halte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Wajib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disediakan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pada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ruas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jaln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dilayani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angkutan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umum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dalam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trayek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Sebagai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tempat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pemberhentian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kendaraan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bermotor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umum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untuk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menaikan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menurunkan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penumpang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28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err="1">
                          <a:effectLst/>
                        </a:rPr>
                        <a:t>Halte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harus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memperhatikan</a:t>
                      </a:r>
                      <a:r>
                        <a:rPr lang="en-US" sz="800" dirty="0">
                          <a:effectLst/>
                        </a:rPr>
                        <a:t> :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Volume </a:t>
                      </a:r>
                      <a:r>
                        <a:rPr lang="en-US" sz="800" dirty="0" err="1">
                          <a:effectLst/>
                        </a:rPr>
                        <a:t>lalu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lintas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Sarana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angkutan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umum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Tata </a:t>
                      </a:r>
                      <a:r>
                        <a:rPr lang="en-US" sz="800" dirty="0" err="1">
                          <a:effectLst/>
                        </a:rPr>
                        <a:t>guna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Geometric </a:t>
                      </a:r>
                      <a:r>
                        <a:rPr lang="en-US" sz="800" dirty="0" err="1">
                          <a:effectLst/>
                        </a:rPr>
                        <a:t>jalan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perismpangan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Status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fungsi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jalan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12827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73885896"/>
                  </a:ext>
                </a:extLst>
              </a:tr>
              <a:tr h="152793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Terminal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70" marR="44070" marT="6121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untuk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mengatur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kedatangan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keberangkatan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menaikan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menurunkan</a:t>
                      </a:r>
                      <a:r>
                        <a:rPr lang="en-US" sz="800" dirty="0">
                          <a:effectLst/>
                        </a:rPr>
                        <a:t> orang, </a:t>
                      </a:r>
                      <a:r>
                        <a:rPr lang="en-US" sz="800" dirty="0" err="1">
                          <a:effectLst/>
                        </a:rPr>
                        <a:t>serta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perpindahan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moda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angkutan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terpadu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pengawasan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angkutan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diselenggarakan</a:t>
                      </a:r>
                      <a:r>
                        <a:rPr lang="en-US" sz="800" dirty="0">
                          <a:effectLst/>
                        </a:rPr>
                        <a:t> terminal </a:t>
                      </a:r>
                      <a:r>
                        <a:rPr lang="en-US" sz="800" dirty="0" err="1">
                          <a:effectLst/>
                        </a:rPr>
                        <a:t>penumpang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28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Terminal </a:t>
                      </a:r>
                      <a:r>
                        <a:rPr lang="en-US" sz="800" dirty="0" err="1">
                          <a:effectLst/>
                        </a:rPr>
                        <a:t>penumpang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harus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memenuhi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persyaratan</a:t>
                      </a:r>
                      <a:r>
                        <a:rPr lang="en-US" sz="800" dirty="0">
                          <a:effectLst/>
                        </a:rPr>
                        <a:t> :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lokasi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teknis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pelayanan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1450" marR="9144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terminal </a:t>
                      </a:r>
                      <a:r>
                        <a:rPr lang="en-US" sz="800" dirty="0" err="1">
                          <a:effectLst/>
                        </a:rPr>
                        <a:t>tipe</a:t>
                      </a:r>
                      <a:r>
                        <a:rPr lang="en-US" sz="800" dirty="0">
                          <a:effectLst/>
                        </a:rPr>
                        <a:t> A</a:t>
                      </a:r>
                    </a:p>
                    <a:p>
                      <a:pPr marL="171450" marR="9144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terminal </a:t>
                      </a:r>
                      <a:r>
                        <a:rPr lang="en-US" sz="800" dirty="0" err="1">
                          <a:effectLst/>
                        </a:rPr>
                        <a:t>tipe</a:t>
                      </a:r>
                      <a:r>
                        <a:rPr lang="en-US" sz="800" dirty="0">
                          <a:effectLst/>
                        </a:rPr>
                        <a:t> B</a:t>
                      </a:r>
                    </a:p>
                    <a:p>
                      <a:pPr marL="171450" marR="9144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terminal </a:t>
                      </a:r>
                      <a:r>
                        <a:rPr lang="en-US" sz="800" dirty="0" err="1">
                          <a:effectLst/>
                        </a:rPr>
                        <a:t>tipe</a:t>
                      </a:r>
                      <a:r>
                        <a:rPr lang="en-US" sz="800" dirty="0">
                          <a:effectLst/>
                        </a:rPr>
                        <a:t> C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Terminal </a:t>
                      </a:r>
                      <a:r>
                        <a:rPr lang="en-US" sz="800" dirty="0" err="1">
                          <a:effectLst/>
                        </a:rPr>
                        <a:t>tipe</a:t>
                      </a:r>
                      <a:r>
                        <a:rPr lang="en-US" sz="800" dirty="0">
                          <a:effectLst/>
                        </a:rPr>
                        <a:t> A,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Pusat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Terminnal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tipe</a:t>
                      </a:r>
                      <a:r>
                        <a:rPr lang="en-US" sz="800" dirty="0">
                          <a:effectLst/>
                        </a:rPr>
                        <a:t> B,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Provinsi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Terminal </a:t>
                      </a:r>
                      <a:r>
                        <a:rPr lang="en-US" sz="800" dirty="0" err="1">
                          <a:effectLst/>
                        </a:rPr>
                        <a:t>tipe</a:t>
                      </a:r>
                      <a:r>
                        <a:rPr lang="en-US" sz="800" dirty="0">
                          <a:effectLst/>
                        </a:rPr>
                        <a:t> C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47311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1016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37CEDBD-86DC-4E46-9831-15C289C400ED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6" name="Rectangle 17">
              <a:extLst>
                <a:ext uri="{FF2B5EF4-FFF2-40B4-BE49-F238E27FC236}">
                  <a16:creationId xmlns:a16="http://schemas.microsoft.com/office/drawing/2014/main" id="{81FB5A30-2C9A-4170-99E0-A12F62DD39C0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7" name="Rectangle 17">
              <a:extLst>
                <a:ext uri="{FF2B5EF4-FFF2-40B4-BE49-F238E27FC236}">
                  <a16:creationId xmlns:a16="http://schemas.microsoft.com/office/drawing/2014/main" id="{88C00D29-AC2B-4E15-808E-790D9A13F570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E9D1B2C-25EA-4113-B682-EDDAD4B3358B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2883257-AA2A-4908-8C98-057D97F8BFA1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5549158-3B48-4098-A8D2-9C56EFBE63C2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46F2748-6CC2-45FA-9C29-9478AD829726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0D0975B6-669E-48C2-8BB8-D04E8E10C558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F0F96F8C-3279-4EA8-B5CB-27D1248D7D3D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3010CDA0-1B30-4F98-9C27-76E290A66750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6" name="Rectangle 17">
                  <a:extLst>
                    <a:ext uri="{FF2B5EF4-FFF2-40B4-BE49-F238E27FC236}">
                      <a16:creationId xmlns:a16="http://schemas.microsoft.com/office/drawing/2014/main" id="{37736B40-DFD4-4EEF-B10B-B0B85C491130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4" name="Rectangle 17">
                <a:extLst>
                  <a:ext uri="{FF2B5EF4-FFF2-40B4-BE49-F238E27FC236}">
                    <a16:creationId xmlns:a16="http://schemas.microsoft.com/office/drawing/2014/main" id="{48FA1735-1AF2-4530-B587-962D54E71C86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1E400B7-667D-479D-8F94-EFCCAEA07FAD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18" name="Round Same Side Corner Rectangle 17">
              <a:extLst>
                <a:ext uri="{FF2B5EF4-FFF2-40B4-BE49-F238E27FC236}">
                  <a16:creationId xmlns:a16="http://schemas.microsoft.com/office/drawing/2014/main" id="{6D658A36-8DB2-46CB-9104-0939DCBA0DD2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Round Same Side Corner Rectangle 17">
              <a:extLst>
                <a:ext uri="{FF2B5EF4-FFF2-40B4-BE49-F238E27FC236}">
                  <a16:creationId xmlns:a16="http://schemas.microsoft.com/office/drawing/2014/main" id="{424E40C2-E388-47D5-BDBB-2CFF6D68750F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1A30925E-935C-4114-8180-F2A5A78C14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DACDFB87-0333-4BE5-ADE7-C354500FD9E0}"/>
              </a:ext>
            </a:extLst>
          </p:cNvPr>
          <p:cNvSpPr/>
          <p:nvPr/>
        </p:nvSpPr>
        <p:spPr>
          <a:xfrm>
            <a:off x="3944888" y="544056"/>
            <a:ext cx="30393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PENDIDIKAN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51AC07-0603-4FBF-ADBA-FD93B1556764}"/>
              </a:ext>
            </a:extLst>
          </p:cNvPr>
          <p:cNvSpPr txBox="1"/>
          <p:nvPr/>
        </p:nvSpPr>
        <p:spPr>
          <a:xfrm>
            <a:off x="376972" y="6637792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solidFill>
                  <a:schemeClr val="bg1"/>
                </a:solidFill>
              </a:rPr>
              <a:t>Sumber: SNI 03-1733-2004 tentang Tata cara perencanaan lingkungan perumahan di perkotaan 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851757"/>
              </p:ext>
            </p:extLst>
          </p:nvPr>
        </p:nvGraphicFramePr>
        <p:xfrm>
          <a:off x="376971" y="876753"/>
          <a:ext cx="9128424" cy="52378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1653">
                  <a:extLst>
                    <a:ext uri="{9D8B030D-6E8A-4147-A177-3AD203B41FA5}">
                      <a16:colId xmlns:a16="http://schemas.microsoft.com/office/drawing/2014/main" val="3569607092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4173684655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4225077484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1429329327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82417876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12450045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828385747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425271827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587935351"/>
                    </a:ext>
                  </a:extLst>
                </a:gridCol>
                <a:gridCol w="1096011">
                  <a:extLst>
                    <a:ext uri="{9D8B030D-6E8A-4147-A177-3AD203B41FA5}">
                      <a16:colId xmlns:a16="http://schemas.microsoft.com/office/drawing/2014/main" val="429212751"/>
                    </a:ext>
                  </a:extLst>
                </a:gridCol>
              </a:tblGrid>
              <a:tr h="23097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SARANA PENDIDIKAN &amp; PEMBELAJARAN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HIRARKI KAWASAN PERMUKIMAN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SISTEM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KRITERIA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KOMPONEN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KEWENANGAN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333125"/>
                  </a:ext>
                </a:extLst>
              </a:tr>
              <a:tr h="6831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Rumah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Perumahan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Lingkungan Hunian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Kawasan 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9122862"/>
                  </a:ext>
                </a:extLst>
              </a:tr>
              <a:tr h="6337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Taman Kanak-Kanak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Perumahan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&lt; 2.500 jiwa (Rukun Warga/RW)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500m2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216m2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Pendidikan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15559284"/>
                  </a:ext>
                </a:extLst>
              </a:tr>
              <a:tr h="6337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SD/MI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&lt; 2.500 jiwa (Rukun Warga/RW)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2.000m2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633m2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Pendidikan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26148978"/>
                  </a:ext>
                </a:extLst>
              </a:tr>
              <a:tr h="6733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SMP/MTs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9.000m2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2.282m2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Pendidikan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Provinsi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27125404"/>
                  </a:ext>
                </a:extLst>
              </a:tr>
              <a:tr h="102987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SMU/SMK/MA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Permukiman dan Lingkungan Hunian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 pendukung 30.000 – 120.000 jiwa (Kecamatan)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12.500m2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3.835m2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Pendidikan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Provinsi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54642123"/>
                  </a:ext>
                </a:extLst>
              </a:tr>
              <a:tr h="6733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Perguruan Tinggi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Kawasan Pemukiman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 pendukung &gt; 120.000 jiwa (</a:t>
                      </a:r>
                      <a:r>
                        <a:rPr lang="id-ID" sz="800" kern="1200" dirty="0">
                          <a:effectLst/>
                        </a:rPr>
                        <a:t>Kabupaten/Kota</a:t>
                      </a:r>
                      <a:r>
                        <a:rPr lang="id-ID" sz="800" dirty="0">
                          <a:effectLst/>
                        </a:rPr>
                        <a:t>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luas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tergantung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kebutuhan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kota</a:t>
                      </a:r>
                      <a:r>
                        <a:rPr lang="en-US" sz="800" dirty="0">
                          <a:effectLst/>
                        </a:rPr>
                        <a:t>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setempat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mess,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Pendidikan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Pusat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43648925"/>
                  </a:ext>
                </a:extLst>
              </a:tr>
              <a:tr h="6337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Taman Bacaan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143" marR="15143" marT="2103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Perumahan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&lt; 2.500 jiwa (Rukun Warga/RW)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150m2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72m2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Pendidikan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68119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8434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A6E2E288-12D9-430C-B28B-67D3E2561083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17" name="Round Same Side Corner Rectangle 17">
              <a:extLst>
                <a:ext uri="{FF2B5EF4-FFF2-40B4-BE49-F238E27FC236}">
                  <a16:creationId xmlns:a16="http://schemas.microsoft.com/office/drawing/2014/main" id="{520DA977-560B-4C5C-B1E8-3BD4F4617958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Round Same Side Corner Rectangle 17">
              <a:extLst>
                <a:ext uri="{FF2B5EF4-FFF2-40B4-BE49-F238E27FC236}">
                  <a16:creationId xmlns:a16="http://schemas.microsoft.com/office/drawing/2014/main" id="{8069142F-E267-4658-95E1-D24024CAC5E2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7F34F0F0-115F-4D08-A7A6-B7BB250F24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60732FCE-7825-44FF-80D1-CF6E430A059F}"/>
              </a:ext>
            </a:extLst>
          </p:cNvPr>
          <p:cNvSpPr/>
          <p:nvPr/>
        </p:nvSpPr>
        <p:spPr>
          <a:xfrm>
            <a:off x="3944888" y="442907"/>
            <a:ext cx="30393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KESEHATAN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F92BF52-94FB-4E61-AB86-AA660E3C4493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5" name="Rectangle 17">
              <a:extLst>
                <a:ext uri="{FF2B5EF4-FFF2-40B4-BE49-F238E27FC236}">
                  <a16:creationId xmlns:a16="http://schemas.microsoft.com/office/drawing/2014/main" id="{4DDE9C03-9388-4F10-A858-18A2814911CD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6" name="Rectangle 17">
              <a:extLst>
                <a:ext uri="{FF2B5EF4-FFF2-40B4-BE49-F238E27FC236}">
                  <a16:creationId xmlns:a16="http://schemas.microsoft.com/office/drawing/2014/main" id="{27657391-800B-415A-BF03-EEEE9A69BF7F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38036A1-E0DB-4D1D-812B-E6D10D5A250A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3CC75F9-A105-4963-B68E-13BE9E4A7948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2CDA896-9FE3-4C95-BC45-F4415A2F6987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5C8CF40-561A-4B1B-B91A-04FA6488346D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3E114DC-6626-45D7-92EC-63A8ABACB4C3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4A991A91-9211-47E5-B988-1350F964EC05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77B3ADA7-5E16-410E-865E-55A8D1742A1D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15" name="Rectangle 17">
                  <a:extLst>
                    <a:ext uri="{FF2B5EF4-FFF2-40B4-BE49-F238E27FC236}">
                      <a16:creationId xmlns:a16="http://schemas.microsoft.com/office/drawing/2014/main" id="{CE2E1167-917E-41F7-8136-1A52939EF847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3" name="Rectangle 17">
                <a:extLst>
                  <a:ext uri="{FF2B5EF4-FFF2-40B4-BE49-F238E27FC236}">
                    <a16:creationId xmlns:a16="http://schemas.microsoft.com/office/drawing/2014/main" id="{0C69B78B-0C99-4A8D-9DDD-0DA857BE551E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B0F600D-60B9-4048-A691-92A35FDA96A0}"/>
              </a:ext>
            </a:extLst>
          </p:cNvPr>
          <p:cNvSpPr txBox="1"/>
          <p:nvPr/>
        </p:nvSpPr>
        <p:spPr>
          <a:xfrm>
            <a:off x="393683" y="6684288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solidFill>
                  <a:schemeClr val="bg1"/>
                </a:solidFill>
              </a:rPr>
              <a:t>Sumber: SNI 03-1733-2004 tentang Tata cara perencanaan lingkungan perumahan di perkotaan 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825470"/>
              </p:ext>
            </p:extLst>
          </p:nvPr>
        </p:nvGraphicFramePr>
        <p:xfrm>
          <a:off x="391485" y="764705"/>
          <a:ext cx="9128426" cy="60217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1613">
                  <a:extLst>
                    <a:ext uri="{9D8B030D-6E8A-4147-A177-3AD203B41FA5}">
                      <a16:colId xmlns:a16="http://schemas.microsoft.com/office/drawing/2014/main" val="2785641186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4099655082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1364452859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133304866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310175626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3631391954"/>
                    </a:ext>
                  </a:extLst>
                </a:gridCol>
                <a:gridCol w="2865806">
                  <a:extLst>
                    <a:ext uri="{9D8B030D-6E8A-4147-A177-3AD203B41FA5}">
                      <a16:colId xmlns:a16="http://schemas.microsoft.com/office/drawing/2014/main" val="55873804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91131339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626677714"/>
                    </a:ext>
                  </a:extLst>
                </a:gridCol>
                <a:gridCol w="1542575">
                  <a:extLst>
                    <a:ext uri="{9D8B030D-6E8A-4147-A177-3AD203B41FA5}">
                      <a16:colId xmlns:a16="http://schemas.microsoft.com/office/drawing/2014/main" val="35205674"/>
                    </a:ext>
                  </a:extLst>
                </a:gridCol>
              </a:tblGrid>
              <a:tr h="21515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SARANA KESEHATAN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HIRARKI KAWASAN PERMUKIMAN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SISTEM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KRITERIA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KOMPONEN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KEWENANGAN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93271"/>
                  </a:ext>
                </a:extLst>
              </a:tr>
              <a:tr h="735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Rumah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Perumahan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Lingkungan Hunian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Kawasan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Permukiman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434578"/>
                  </a:ext>
                </a:extLst>
              </a:tr>
              <a:tr h="5182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Posyandu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Perumahan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&lt; 2.500 jiwa (Rukun Warga/RW)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60m2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36m2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Kesehatan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44558165"/>
                  </a:ext>
                </a:extLst>
              </a:tr>
              <a:tr h="81440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Tempat Praktik Mandiri Tenaga Kesehatan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Perumahan dan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&lt; 2.500 jiwa (Rukun Warga/RW)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300m2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150m2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air bersih, tempat sampah, tempat sampah medikal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Kesehatan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52145081"/>
                  </a:ext>
                </a:extLst>
              </a:tr>
              <a:tr h="5182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Pusat Kesehatan Masyarakat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30.000 – 120.000 jiwa (Kecamatan)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1000m2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4200m2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air bersih, tempat sampah, tempat sampah medikal dan toilet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Instalasi rawat inap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Kesehatan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37682421"/>
                  </a:ext>
                </a:extLst>
              </a:tr>
              <a:tr h="85142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Klinik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Permukiman dan Lingkungan Hunian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30.000 – 120.000 jiwa (Kecamatan)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300m2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150m2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air bersih, tempat sampah, tempat sampah medikal dan toilet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Instalasi rawat inap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Kesehatan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20818312"/>
                  </a:ext>
                </a:extLst>
              </a:tr>
              <a:tr h="5552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Rumah Sakit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Kawasan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&gt; 120.000 jiwa (</a:t>
                      </a:r>
                      <a:r>
                        <a:rPr lang="id-ID" sz="800" kern="1200" dirty="0">
                          <a:effectLst/>
                        </a:rPr>
                        <a:t>Kabupaten/Kota</a:t>
                      </a:r>
                      <a:r>
                        <a:rPr lang="id-ID" sz="800" dirty="0">
                          <a:effectLst/>
                        </a:rPr>
                        <a:t>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Disesuaikan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dengan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tipe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rumah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sakit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direncanakan</a:t>
                      </a:r>
                      <a:r>
                        <a:rPr lang="en-US" sz="800" dirty="0">
                          <a:effectLst/>
                        </a:rPr>
                        <a:t>. </a:t>
                      </a:r>
                      <a:r>
                        <a:rPr lang="en-US" sz="800" dirty="0" err="1">
                          <a:effectLst/>
                        </a:rPr>
                        <a:t>Tipe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rumah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sakit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tergantung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kebutuhan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kota</a:t>
                      </a:r>
                      <a:r>
                        <a:rPr lang="en-US" sz="800" dirty="0">
                          <a:effectLst/>
                        </a:rPr>
                        <a:t>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setempat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air bersih, tempat sampah, tempat sampah medikal, instalasi pengolahan limbah rumah sakit dan toilet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Instalasi rawat inap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Kesehatan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r>
                        <a:rPr lang="en-US" sz="800" dirty="0">
                          <a:effectLst/>
                        </a:rPr>
                        <a:t> (</a:t>
                      </a:r>
                      <a:r>
                        <a:rPr lang="en-US" sz="800" dirty="0" err="1">
                          <a:effectLst/>
                        </a:rPr>
                        <a:t>Pemberian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izin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Rumah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Sakit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Kelas</a:t>
                      </a:r>
                      <a:r>
                        <a:rPr lang="en-US" sz="800" dirty="0">
                          <a:effectLst/>
                        </a:rPr>
                        <a:t> C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D)</a:t>
                      </a:r>
                    </a:p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Kesehatan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Provinsi</a:t>
                      </a:r>
                      <a:r>
                        <a:rPr lang="en-US" sz="800" dirty="0">
                          <a:effectLst/>
                        </a:rPr>
                        <a:t> (</a:t>
                      </a:r>
                      <a:r>
                        <a:rPr lang="en-US" sz="800" dirty="0" err="1">
                          <a:effectLst/>
                        </a:rPr>
                        <a:t>Pemberian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izin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Rumah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Sakit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Kelas</a:t>
                      </a:r>
                      <a:r>
                        <a:rPr lang="en-US" sz="800" dirty="0">
                          <a:effectLst/>
                        </a:rPr>
                        <a:t> B)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05343375"/>
                  </a:ext>
                </a:extLst>
              </a:tr>
              <a:tr h="40720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Apotek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minimal 1 unit mepertimbangkan ketersediaan </a:t>
                      </a:r>
                      <a:r>
                        <a:rPr lang="id-ID" sz="800" kern="1200" dirty="0">
                          <a:effectLst/>
                        </a:rPr>
                        <a:t>Tempat Praktik Mandiri Tenaga Kesehatan</a:t>
                      </a:r>
                      <a:r>
                        <a:rPr lang="id-ID" sz="800" dirty="0">
                          <a:effectLst/>
                        </a:rPr>
                        <a:t>, </a:t>
                      </a:r>
                      <a:r>
                        <a:rPr lang="id-ID" sz="800" kern="1200" dirty="0">
                          <a:effectLst/>
                        </a:rPr>
                        <a:t>Pusat Kesehatan Masyarakat, Klinik, Rumah Sakit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250m2</a:t>
                      </a:r>
                    </a:p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120m2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Kesehatan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29253872"/>
                  </a:ext>
                </a:extLst>
              </a:tr>
              <a:tr h="2221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Unit Transfusi Darah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minimal 1 unit pada Rumah Sakit pada tingkat Kawasan Permukiman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28270" lvl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air bersih, tempat sampah, tempat sampah medikal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Kesehatan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57438109"/>
                  </a:ext>
                </a:extLst>
              </a:tr>
              <a:tr h="40720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Laboratorium Kesehatan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152" marR="14152" marT="1966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minimal 1 unit mepertimbangkan ketersediaan </a:t>
                      </a:r>
                      <a:r>
                        <a:rPr lang="id-ID" sz="800" kern="1200" dirty="0">
                          <a:effectLst/>
                        </a:rPr>
                        <a:t>Tempat Praktik Mandiri Tenaga Kesehatan</a:t>
                      </a:r>
                      <a:r>
                        <a:rPr lang="id-ID" sz="800" dirty="0">
                          <a:effectLst/>
                        </a:rPr>
                        <a:t>, </a:t>
                      </a:r>
                      <a:r>
                        <a:rPr lang="id-ID" sz="800" kern="1200" dirty="0">
                          <a:effectLst/>
                        </a:rPr>
                        <a:t>Pusat Kesehatan Masyarakat, Klinik, Rumah Sakit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28270" lvl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12827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sampah, tempat sampah medikal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marR="91440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Kesehatan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07231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18896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876704E-CF9F-477A-9EFD-37FA402DECE0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6" name="Round Same Side Corner Rectangle 17">
              <a:extLst>
                <a:ext uri="{FF2B5EF4-FFF2-40B4-BE49-F238E27FC236}">
                  <a16:creationId xmlns:a16="http://schemas.microsoft.com/office/drawing/2014/main" id="{F5BB509E-10F3-401B-B376-4AEE0D94DB96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ound Same Side Corner Rectangle 17">
              <a:extLst>
                <a:ext uri="{FF2B5EF4-FFF2-40B4-BE49-F238E27FC236}">
                  <a16:creationId xmlns:a16="http://schemas.microsoft.com/office/drawing/2014/main" id="{D64A13C3-1561-4A98-9997-997E6B2CA9F2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AF6A6DB5-A98D-40B9-A298-61FE948505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27F7CD5-E3DE-468C-BDBE-CE7B8F92754C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10" name="Rectangle 17">
              <a:extLst>
                <a:ext uri="{FF2B5EF4-FFF2-40B4-BE49-F238E27FC236}">
                  <a16:creationId xmlns:a16="http://schemas.microsoft.com/office/drawing/2014/main" id="{09CEBFAA-DB96-458D-98FE-10B82D5C7018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4479B614-D391-4EF9-8ACA-5D40C00BE5A4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59E074A-B89D-4AE0-9874-377F7BC8C00A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C08DC16-2EC5-4B90-AC7A-31DEAD1B545B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19A05C3-094B-46C6-A77B-C77F42C0E6E8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1058624-3F2C-45F7-A1DA-288E18FF2A31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9F44015D-F965-4B58-97DB-F43CA6544ED9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1DAC11BF-697F-4B5B-BD1B-4F9B10D1C391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016C1639-4322-4A08-BF7A-451DF3EB394D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20" name="Rectangle 17">
                  <a:extLst>
                    <a:ext uri="{FF2B5EF4-FFF2-40B4-BE49-F238E27FC236}">
                      <a16:creationId xmlns:a16="http://schemas.microsoft.com/office/drawing/2014/main" id="{DA713361-A788-496E-A89F-7A2300E0560C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67F424A-F803-4F14-B1C8-1D568EFB763D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AA98CB5A-5F2A-4CE3-9B24-94D960F07B0A}"/>
              </a:ext>
            </a:extLst>
          </p:cNvPr>
          <p:cNvSpPr/>
          <p:nvPr/>
        </p:nvSpPr>
        <p:spPr>
          <a:xfrm>
            <a:off x="3421533" y="616712"/>
            <a:ext cx="30393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PERIBADATAN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874DDB-190E-4D14-BBA7-D52B414F1259}"/>
              </a:ext>
            </a:extLst>
          </p:cNvPr>
          <p:cNvSpPr txBox="1"/>
          <p:nvPr/>
        </p:nvSpPr>
        <p:spPr>
          <a:xfrm>
            <a:off x="338125" y="6578260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solidFill>
                  <a:schemeClr val="bg1"/>
                </a:solidFill>
              </a:rPr>
              <a:t>Sumber: SNI 03-1733-2004 tentang Tata cara perencanaan lingkungan perumahan di perkotaan 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157350"/>
              </p:ext>
            </p:extLst>
          </p:nvPr>
        </p:nvGraphicFramePr>
        <p:xfrm>
          <a:off x="376973" y="1008656"/>
          <a:ext cx="9128423" cy="50383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5628">
                  <a:extLst>
                    <a:ext uri="{9D8B030D-6E8A-4147-A177-3AD203B41FA5}">
                      <a16:colId xmlns:a16="http://schemas.microsoft.com/office/drawing/2014/main" val="2776848003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1783098231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1803518840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186370603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878944314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316778560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76617901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80850511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901522339"/>
                    </a:ext>
                  </a:extLst>
                </a:gridCol>
                <a:gridCol w="807979">
                  <a:extLst>
                    <a:ext uri="{9D8B030D-6E8A-4147-A177-3AD203B41FA5}">
                      <a16:colId xmlns:a16="http://schemas.microsoft.com/office/drawing/2014/main" val="1938161753"/>
                    </a:ext>
                  </a:extLst>
                </a:gridCol>
              </a:tblGrid>
              <a:tr h="33211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SARANA PERIBADATAN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HIRARKI KAWASAN PERMUKIMAN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SISTEM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KRITERIA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KOMPONEN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KEWENANGAN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853367"/>
                  </a:ext>
                </a:extLst>
              </a:tr>
              <a:tr h="897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Rumah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Perumahan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Permukiman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>
                          <a:effectLst/>
                        </a:rPr>
                        <a:t>Lingkungan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r>
                        <a:rPr lang="en-US" sz="800" kern="1200" dirty="0" err="1">
                          <a:effectLst/>
                        </a:rPr>
                        <a:t>Hunian</a:t>
                      </a:r>
                      <a:r>
                        <a:rPr lang="en-US" sz="800" kern="1200" dirty="0">
                          <a:effectLst/>
                        </a:rPr>
                        <a:t>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Kawasan 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948898"/>
                  </a:ext>
                </a:extLst>
              </a:tr>
              <a:tr h="61516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Musholla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Perumahan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&lt; 2.500 jiwa (Rukun Warga/RW)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100m2</a:t>
                      </a:r>
                    </a:p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45m2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5">
                  <a:txBody>
                    <a:bodyPr/>
                    <a:lstStyle/>
                    <a:p>
                      <a:pPr marL="177800" marR="9144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provinsi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</a:p>
                    <a:p>
                      <a:pPr marL="177800" marR="9144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18406717"/>
                  </a:ext>
                </a:extLst>
              </a:tr>
              <a:tr h="78063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Masjid Warga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Perumahan dan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&lt; 2.500 jiwa (Rukun Warga/RW)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600m2</a:t>
                      </a:r>
                    </a:p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54648729"/>
                  </a:ext>
                </a:extLst>
              </a:tr>
              <a:tr h="69862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Masjid Lingkungan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3.600m2</a:t>
                      </a:r>
                    </a:p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1.800m2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minimal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62654441"/>
                  </a:ext>
                </a:extLst>
              </a:tr>
              <a:tr h="69862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Masjid Kecamatan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Lingkungan Hunian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30.000 – 120.000 jiwa (Kecamatan)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5.400m2</a:t>
                      </a:r>
                    </a:p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3.600m2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minimal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38278059"/>
                  </a:ext>
                </a:extLst>
              </a:tr>
              <a:tr h="10161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Sarana Ibadah Agama Lain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281" marR="24281" marT="3372" marB="0"/>
                </a:tc>
                <a:tc>
                  <a:txBody>
                    <a:bodyPr/>
                    <a:lstStyle/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Permukiman dan Lingkungan Hunian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30.000 – 120.000 jiwa (Kecamatan)</a:t>
                      </a:r>
                      <a:endParaRPr lang="en-US" sz="800" dirty="0">
                        <a:effectLst/>
                      </a:endParaRPr>
                    </a:p>
                    <a:p>
                      <a:pPr marL="177800" marR="165735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Tergantung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kebiasaan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setempat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 marR="128270" lvl="0" indent="-1778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minimal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27185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2990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2B269D4-D1E2-431A-9087-43FA9876BF39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10" name="Rectangle 17">
              <a:extLst>
                <a:ext uri="{FF2B5EF4-FFF2-40B4-BE49-F238E27FC236}">
                  <a16:creationId xmlns:a16="http://schemas.microsoft.com/office/drawing/2014/main" id="{E143D4D9-4E6F-4175-8AC6-724600E9766F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EBC20BD7-D26E-4D2D-9602-585027729C57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59B59FD-18E6-43DC-B54E-346F3B8EEB34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9187A4E-DFB2-4DF0-9F01-B3E1E87DA338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A3FF18-9C86-4906-99B8-89E8114BF76A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C674210-C2D5-4D19-956D-62463378E550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AC70E662-9F36-4C6C-9848-B3649399858A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44929ADB-5E5E-4EA3-B38D-C367F68F4A93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077304F5-1E07-4ABA-B64E-BFAB43D06F0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20" name="Rectangle 17">
                  <a:extLst>
                    <a:ext uri="{FF2B5EF4-FFF2-40B4-BE49-F238E27FC236}">
                      <a16:creationId xmlns:a16="http://schemas.microsoft.com/office/drawing/2014/main" id="{695B776B-2B87-4D43-9E09-BE6DB06D3393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E28A06A-E4D9-4C7F-BB3A-C4F8CC4AA87F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F075A88-82CE-417B-8CE5-A789A1ACBB60}"/>
              </a:ext>
            </a:extLst>
          </p:cNvPr>
          <p:cNvSpPr txBox="1"/>
          <p:nvPr/>
        </p:nvSpPr>
        <p:spPr>
          <a:xfrm>
            <a:off x="370228" y="6556545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solidFill>
                  <a:schemeClr val="bg1"/>
                </a:solidFill>
              </a:rPr>
              <a:t>Sumber: SNI 03-1733-2004 tentang Tata cara perencanaan lingkungan perumahan di perkotaan 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2C19952B-4A2C-40BE-8EBD-22CD902DEEDD}"/>
              </a:ext>
            </a:extLst>
          </p:cNvPr>
          <p:cNvSpPr/>
          <p:nvPr/>
        </p:nvSpPr>
        <p:spPr>
          <a:xfrm>
            <a:off x="3872880" y="642428"/>
            <a:ext cx="30393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PERDAGANGAN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8DECC1D-B0CD-4F48-A261-CC7D4699B05E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6" name="Round Same Side Corner Rectangle 17">
              <a:extLst>
                <a:ext uri="{FF2B5EF4-FFF2-40B4-BE49-F238E27FC236}">
                  <a16:creationId xmlns:a16="http://schemas.microsoft.com/office/drawing/2014/main" id="{67118E58-5A2F-49E4-844A-B995E3C03B63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ound Same Side Corner Rectangle 17">
              <a:extLst>
                <a:ext uri="{FF2B5EF4-FFF2-40B4-BE49-F238E27FC236}">
                  <a16:creationId xmlns:a16="http://schemas.microsoft.com/office/drawing/2014/main" id="{5D07A5EF-67E4-4C3A-9376-269DAD92D15B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84A2FDA0-27FE-4EBF-BFAB-06385790C1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771917"/>
              </p:ext>
            </p:extLst>
          </p:nvPr>
        </p:nvGraphicFramePr>
        <p:xfrm>
          <a:off x="531803" y="1033575"/>
          <a:ext cx="8868248" cy="5022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310">
                  <a:extLst>
                    <a:ext uri="{9D8B030D-6E8A-4147-A177-3AD203B41FA5}">
                      <a16:colId xmlns:a16="http://schemas.microsoft.com/office/drawing/2014/main" val="2048950672"/>
                    </a:ext>
                  </a:extLst>
                </a:gridCol>
                <a:gridCol w="481612">
                  <a:extLst>
                    <a:ext uri="{9D8B030D-6E8A-4147-A177-3AD203B41FA5}">
                      <a16:colId xmlns:a16="http://schemas.microsoft.com/office/drawing/2014/main" val="3245169133"/>
                    </a:ext>
                  </a:extLst>
                </a:gridCol>
                <a:gridCol w="481612">
                  <a:extLst>
                    <a:ext uri="{9D8B030D-6E8A-4147-A177-3AD203B41FA5}">
                      <a16:colId xmlns:a16="http://schemas.microsoft.com/office/drawing/2014/main" val="1225361427"/>
                    </a:ext>
                  </a:extLst>
                </a:gridCol>
                <a:gridCol w="491801">
                  <a:extLst>
                    <a:ext uri="{9D8B030D-6E8A-4147-A177-3AD203B41FA5}">
                      <a16:colId xmlns:a16="http://schemas.microsoft.com/office/drawing/2014/main" val="2828189588"/>
                    </a:ext>
                  </a:extLst>
                </a:gridCol>
                <a:gridCol w="491801">
                  <a:extLst>
                    <a:ext uri="{9D8B030D-6E8A-4147-A177-3AD203B41FA5}">
                      <a16:colId xmlns:a16="http://schemas.microsoft.com/office/drawing/2014/main" val="3426961467"/>
                    </a:ext>
                  </a:extLst>
                </a:gridCol>
                <a:gridCol w="458409">
                  <a:extLst>
                    <a:ext uri="{9D8B030D-6E8A-4147-A177-3AD203B41FA5}">
                      <a16:colId xmlns:a16="http://schemas.microsoft.com/office/drawing/2014/main" val="2449678459"/>
                    </a:ext>
                  </a:extLst>
                </a:gridCol>
                <a:gridCol w="1805248">
                  <a:extLst>
                    <a:ext uri="{9D8B030D-6E8A-4147-A177-3AD203B41FA5}">
                      <a16:colId xmlns:a16="http://schemas.microsoft.com/office/drawing/2014/main" val="425076428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055328276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4197561908"/>
                    </a:ext>
                  </a:extLst>
                </a:gridCol>
                <a:gridCol w="924215">
                  <a:extLst>
                    <a:ext uri="{9D8B030D-6E8A-4147-A177-3AD203B41FA5}">
                      <a16:colId xmlns:a16="http://schemas.microsoft.com/office/drawing/2014/main" val="3297904524"/>
                    </a:ext>
                  </a:extLst>
                </a:gridCol>
              </a:tblGrid>
              <a:tr h="319122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SARANA PERDAGANGAN &amp; NIAGA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HIRARKI KAWASAN PERMUKIMAN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SISTEM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KRITERIA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KOMPONEN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KEWENANGAN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877614"/>
                  </a:ext>
                </a:extLst>
              </a:tr>
              <a:tr h="720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Rumah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Perumahan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Lingkungan Hunian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Kawasan 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9937373"/>
                  </a:ext>
                </a:extLst>
              </a:tr>
              <a:tr h="9526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Pertokoan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3.000m2</a:t>
                      </a: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1.200m2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4625" marR="128270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minimal kantor pengelola,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Perdagangan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Kota /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45187466"/>
                  </a:ext>
                </a:extLst>
              </a:tr>
              <a:tr h="103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Pasar Lingkungan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Perumahan dan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10.000m2</a:t>
                      </a: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13.500m2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4625" marR="128270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minimal kantor pengelola,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00358353"/>
                  </a:ext>
                </a:extLst>
              </a:tr>
              <a:tr h="9526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Pasar Wilayah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Lingkungan Hunian</a:t>
                      </a:r>
                      <a:endParaRPr lang="en-US" sz="800" dirty="0">
                        <a:effectLst/>
                      </a:endParaRPr>
                    </a:p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30.000 – 120.000 jiwa (Kecamatan)</a:t>
                      </a:r>
                      <a:endParaRPr lang="en-US" sz="800" dirty="0">
                        <a:effectLst/>
                      </a:endParaRPr>
                    </a:p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Lahan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36.000m2</a:t>
                      </a:r>
                    </a:p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</a:t>
                      </a:r>
                      <a:r>
                        <a:rPr lang="en-US" sz="800" dirty="0" err="1">
                          <a:effectLst/>
                        </a:rPr>
                        <a:t>lantai</a:t>
                      </a:r>
                      <a:r>
                        <a:rPr lang="en-US" sz="800" dirty="0">
                          <a:effectLst/>
                        </a:rPr>
                        <a:t> yang </a:t>
                      </a:r>
                      <a:r>
                        <a:rPr lang="en-US" sz="800" dirty="0" err="1">
                          <a:effectLst/>
                        </a:rPr>
                        <a:t>dibutuhkan</a:t>
                      </a:r>
                      <a:r>
                        <a:rPr lang="en-US" sz="800" dirty="0">
                          <a:effectLst/>
                        </a:rPr>
                        <a:t> 36.000m2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4625" marR="128270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minimal kantor pengelola,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70552741"/>
                  </a:ext>
                </a:extLst>
              </a:tr>
              <a:tr h="10392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Pusat Perbelanjaan/Pasar Kota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08" marR="33108" marT="4598" marB="0"/>
                </a:tc>
                <a:tc>
                  <a:txBody>
                    <a:bodyPr/>
                    <a:lstStyle/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Kawasan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&gt; 120.000 jiwa (Kabupaten/Kota)</a:t>
                      </a:r>
                      <a:endParaRPr lang="en-US" sz="800" dirty="0">
                        <a:effectLst/>
                      </a:endParaRPr>
                    </a:p>
                    <a:p>
                      <a:pPr marL="174625" marR="165735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marR="12827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4625" marR="128270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Dilengkapi minimal kantor pengelola, area parkir, air bersih, tempat sampah dan toilet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4625" marR="91440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Swasta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84398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62744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97DE68B-2EA5-4DA7-BBC0-44A6664E516D}"/>
              </a:ext>
            </a:extLst>
          </p:cNvPr>
          <p:cNvGrpSpPr/>
          <p:nvPr/>
        </p:nvGrpSpPr>
        <p:grpSpPr>
          <a:xfrm>
            <a:off x="95081" y="78228"/>
            <a:ext cx="2769688" cy="534317"/>
            <a:chOff x="95080" y="78228"/>
            <a:chExt cx="4615799" cy="890463"/>
          </a:xfrm>
        </p:grpSpPr>
        <p:sp>
          <p:nvSpPr>
            <p:cNvPr id="6" name="Round Same Side Corner Rectangle 17">
              <a:extLst>
                <a:ext uri="{FF2B5EF4-FFF2-40B4-BE49-F238E27FC236}">
                  <a16:creationId xmlns:a16="http://schemas.microsoft.com/office/drawing/2014/main" id="{4C771CA8-DD8D-4A1A-B0F6-4BD81E772EBC}"/>
                </a:ext>
              </a:extLst>
            </p:cNvPr>
            <p:cNvSpPr/>
            <p:nvPr/>
          </p:nvSpPr>
          <p:spPr>
            <a:xfrm rot="5400000">
              <a:off x="2049588" y="-1876280"/>
              <a:ext cx="655247" cy="4564263"/>
            </a:xfrm>
            <a:prstGeom prst="snip1Rect">
              <a:avLst>
                <a:gd name="adj" fmla="val 50000"/>
              </a:avLst>
            </a:prstGeom>
            <a:solidFill>
              <a:srgbClr val="FADA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ound Same Side Corner Rectangle 17">
              <a:extLst>
                <a:ext uri="{FF2B5EF4-FFF2-40B4-BE49-F238E27FC236}">
                  <a16:creationId xmlns:a16="http://schemas.microsoft.com/office/drawing/2014/main" id="{2B29DC06-F205-43A8-AB8F-B748D12F94B6}"/>
                </a:ext>
              </a:extLst>
            </p:cNvPr>
            <p:cNvSpPr/>
            <p:nvPr/>
          </p:nvSpPr>
          <p:spPr>
            <a:xfrm rot="5400000">
              <a:off x="1802216" y="-1628906"/>
              <a:ext cx="801265" cy="4215535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74162CB9-9304-497E-98FF-52DBF5F2B3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832" y="199306"/>
              <a:ext cx="4516047" cy="76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id-ID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5. STANDAR TEKNIS</a:t>
              </a:r>
              <a:endParaRPr lang="id-ID" altLang="id-ID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081432C-2607-4E5F-B59E-3585C5710AD4}"/>
              </a:ext>
            </a:extLst>
          </p:cNvPr>
          <p:cNvGrpSpPr/>
          <p:nvPr/>
        </p:nvGrpSpPr>
        <p:grpSpPr>
          <a:xfrm>
            <a:off x="0" y="6344225"/>
            <a:ext cx="9927263" cy="518096"/>
            <a:chOff x="0" y="6344225"/>
            <a:chExt cx="9927263" cy="518096"/>
          </a:xfrm>
        </p:grpSpPr>
        <p:sp>
          <p:nvSpPr>
            <p:cNvPr id="10" name="Rectangle 17">
              <a:extLst>
                <a:ext uri="{FF2B5EF4-FFF2-40B4-BE49-F238E27FC236}">
                  <a16:creationId xmlns:a16="http://schemas.microsoft.com/office/drawing/2014/main" id="{061BCD59-1AC2-423E-A47F-DABFDA1F52B5}"/>
                </a:ext>
              </a:extLst>
            </p:cNvPr>
            <p:cNvSpPr/>
            <p:nvPr/>
          </p:nvSpPr>
          <p:spPr>
            <a:xfrm>
              <a:off x="7285717" y="6344225"/>
              <a:ext cx="1672574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889196D6-101B-4937-B8A0-55E7EFD46372}"/>
                </a:ext>
              </a:extLst>
            </p:cNvPr>
            <p:cNvSpPr/>
            <p:nvPr/>
          </p:nvSpPr>
          <p:spPr>
            <a:xfrm flipH="1">
              <a:off x="7707586" y="6352716"/>
              <a:ext cx="1672575" cy="246079"/>
            </a:xfrm>
            <a:custGeom>
              <a:avLst/>
              <a:gdLst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0 w 1691681"/>
                <a:gd name="connsiteY3" fmla="*/ 306017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24287 w 1691681"/>
                <a:gd name="connsiteY3" fmla="*/ 288261 h 306017"/>
                <a:gd name="connsiteX4" fmla="*/ 0 w 1691681"/>
                <a:gd name="connsiteY4" fmla="*/ 0 h 306017"/>
                <a:gd name="connsiteX0" fmla="*/ 0 w 1691681"/>
                <a:gd name="connsiteY0" fmla="*/ 0 h 306017"/>
                <a:gd name="connsiteX1" fmla="*/ 1691681 w 1691681"/>
                <a:gd name="connsiteY1" fmla="*/ 0 h 306017"/>
                <a:gd name="connsiteX2" fmla="*/ 1691681 w 1691681"/>
                <a:gd name="connsiteY2" fmla="*/ 306017 h 306017"/>
                <a:gd name="connsiteX3" fmla="*/ 168675 w 1691681"/>
                <a:gd name="connsiteY3" fmla="*/ 297139 h 306017"/>
                <a:gd name="connsiteX4" fmla="*/ 0 w 1691681"/>
                <a:gd name="connsiteY4" fmla="*/ 0 h 306017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68675 w 1691681"/>
                <a:gd name="connsiteY4" fmla="*/ 297139 h 307234"/>
                <a:gd name="connsiteX5" fmla="*/ 0 w 1691681"/>
                <a:gd name="connsiteY5" fmla="*/ 0 h 307234"/>
                <a:gd name="connsiteX0" fmla="*/ 0 w 1691681"/>
                <a:gd name="connsiteY0" fmla="*/ 0 h 307234"/>
                <a:gd name="connsiteX1" fmla="*/ 1691681 w 1691681"/>
                <a:gd name="connsiteY1" fmla="*/ 0 h 307234"/>
                <a:gd name="connsiteX2" fmla="*/ 1691681 w 1691681"/>
                <a:gd name="connsiteY2" fmla="*/ 306017 h 307234"/>
                <a:gd name="connsiteX3" fmla="*/ 148142 w 1691681"/>
                <a:gd name="connsiteY3" fmla="*/ 307234 h 307234"/>
                <a:gd name="connsiteX4" fmla="*/ 141321 w 1691681"/>
                <a:gd name="connsiteY4" fmla="*/ 297139 h 307234"/>
                <a:gd name="connsiteX5" fmla="*/ 0 w 1691681"/>
                <a:gd name="connsiteY5" fmla="*/ 0 h 307234"/>
                <a:gd name="connsiteX0" fmla="*/ 136125 w 1550360"/>
                <a:gd name="connsiteY0" fmla="*/ 0 h 307234"/>
                <a:gd name="connsiteX1" fmla="*/ 1550360 w 1550360"/>
                <a:gd name="connsiteY1" fmla="*/ 0 h 307234"/>
                <a:gd name="connsiteX2" fmla="*/ 1550360 w 1550360"/>
                <a:gd name="connsiteY2" fmla="*/ 306017 h 307234"/>
                <a:gd name="connsiteX3" fmla="*/ 6821 w 1550360"/>
                <a:gd name="connsiteY3" fmla="*/ 307234 h 307234"/>
                <a:gd name="connsiteX4" fmla="*/ 0 w 1550360"/>
                <a:gd name="connsiteY4" fmla="*/ 297139 h 307234"/>
                <a:gd name="connsiteX5" fmla="*/ 136125 w 1550360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28348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306017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43539 w 1543539"/>
                <a:gd name="connsiteY2" fmla="*/ 235679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539"/>
                <a:gd name="connsiteY0" fmla="*/ 0 h 307234"/>
                <a:gd name="connsiteX1" fmla="*/ 1543539 w 1543539"/>
                <a:gd name="connsiteY1" fmla="*/ 0 h 307234"/>
                <a:gd name="connsiteX2" fmla="*/ 1539631 w 1543539"/>
                <a:gd name="connsiteY2" fmla="*/ 306018 h 307234"/>
                <a:gd name="connsiteX3" fmla="*/ 0 w 1543539"/>
                <a:gd name="connsiteY3" fmla="*/ 307234 h 307234"/>
                <a:gd name="connsiteX4" fmla="*/ 71333 w 1543539"/>
                <a:gd name="connsiteY4" fmla="*/ 136923 h 307234"/>
                <a:gd name="connsiteX5" fmla="*/ 129304 w 1543539"/>
                <a:gd name="connsiteY5" fmla="*/ 0 h 307234"/>
                <a:gd name="connsiteX0" fmla="*/ 129304 w 1543915"/>
                <a:gd name="connsiteY0" fmla="*/ 0 h 309926"/>
                <a:gd name="connsiteX1" fmla="*/ 1543539 w 1543915"/>
                <a:gd name="connsiteY1" fmla="*/ 0 h 309926"/>
                <a:gd name="connsiteX2" fmla="*/ 1543539 w 1543915"/>
                <a:gd name="connsiteY2" fmla="*/ 309926 h 309926"/>
                <a:gd name="connsiteX3" fmla="*/ 0 w 1543915"/>
                <a:gd name="connsiteY3" fmla="*/ 307234 h 309926"/>
                <a:gd name="connsiteX4" fmla="*/ 71333 w 1543915"/>
                <a:gd name="connsiteY4" fmla="*/ 136923 h 309926"/>
                <a:gd name="connsiteX5" fmla="*/ 129304 w 1543915"/>
                <a:gd name="connsiteY5" fmla="*/ 0 h 309926"/>
                <a:gd name="connsiteX0" fmla="*/ 129304 w 1543915"/>
                <a:gd name="connsiteY0" fmla="*/ 0 h 329180"/>
                <a:gd name="connsiteX1" fmla="*/ 1543539 w 1543915"/>
                <a:gd name="connsiteY1" fmla="*/ 0 h 329180"/>
                <a:gd name="connsiteX2" fmla="*/ 1543539 w 1543915"/>
                <a:gd name="connsiteY2" fmla="*/ 309926 h 329180"/>
                <a:gd name="connsiteX3" fmla="*/ 0 w 1543915"/>
                <a:gd name="connsiteY3" fmla="*/ 329180 h 329180"/>
                <a:gd name="connsiteX4" fmla="*/ 71333 w 1543915"/>
                <a:gd name="connsiteY4" fmla="*/ 136923 h 329180"/>
                <a:gd name="connsiteX5" fmla="*/ 129304 w 1543915"/>
                <a:gd name="connsiteY5" fmla="*/ 0 h 3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915" h="329180">
                  <a:moveTo>
                    <a:pt x="129304" y="0"/>
                  </a:moveTo>
                  <a:lnTo>
                    <a:pt x="1543539" y="0"/>
                  </a:lnTo>
                  <a:cubicBezTo>
                    <a:pt x="1542236" y="102006"/>
                    <a:pt x="1544842" y="207920"/>
                    <a:pt x="1543539" y="309926"/>
                  </a:cubicBezTo>
                  <a:lnTo>
                    <a:pt x="0" y="329180"/>
                  </a:lnTo>
                  <a:lnTo>
                    <a:pt x="71333" y="136923"/>
                  </a:lnTo>
                  <a:lnTo>
                    <a:pt x="129304" y="0"/>
                  </a:lnTo>
                  <a:close/>
                </a:path>
              </a:pathLst>
            </a:custGeom>
            <a:solidFill>
              <a:srgbClr val="FADA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17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81C47F7-503C-42C3-8FFD-9D27F106A286}"/>
                </a:ext>
              </a:extLst>
            </p:cNvPr>
            <p:cNvGrpSpPr/>
            <p:nvPr/>
          </p:nvGrpSpPr>
          <p:grpSpPr>
            <a:xfrm>
              <a:off x="0" y="6401565"/>
              <a:ext cx="9927263" cy="460756"/>
              <a:chOff x="0" y="6245967"/>
              <a:chExt cx="9927263" cy="616354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5FDC1E3-DBCF-4A76-8A15-E98EB6A7D29E}"/>
                  </a:ext>
                </a:extLst>
              </p:cNvPr>
              <p:cNvSpPr txBox="1"/>
              <p:nvPr/>
            </p:nvSpPr>
            <p:spPr>
              <a:xfrm>
                <a:off x="9477502" y="647975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100" dirty="0">
                    <a:latin typeface="Century Schoolbook" pitchFamily="18" charset="0"/>
                  </a:rPr>
                  <a:t>1</a:t>
                </a:r>
                <a:endParaRPr lang="en-AU" sz="1100" dirty="0">
                  <a:latin typeface="Century Schoolbook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4C14DEF-5957-49D4-9FDD-11E494E3AF59}"/>
                  </a:ext>
                </a:extLst>
              </p:cNvPr>
              <p:cNvSpPr txBox="1"/>
              <p:nvPr/>
            </p:nvSpPr>
            <p:spPr>
              <a:xfrm>
                <a:off x="9477502" y="6373118"/>
                <a:ext cx="263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1100" dirty="0">
                    <a:latin typeface="Century Schoolbook" pitchFamily="18" charset="0"/>
                  </a:rPr>
                  <a:t>2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6E180AE-CDD0-4251-A123-B81220DDD387}"/>
                  </a:ext>
                </a:extLst>
              </p:cNvPr>
              <p:cNvSpPr/>
              <p:nvPr/>
            </p:nvSpPr>
            <p:spPr>
              <a:xfrm>
                <a:off x="9068769" y="6633377"/>
                <a:ext cx="692767" cy="6887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47FA129E-DAC7-4309-AE10-0FBD4869E4E6}"/>
                  </a:ext>
                </a:extLst>
              </p:cNvPr>
              <p:cNvCxnSpPr/>
              <p:nvPr/>
            </p:nvCxnSpPr>
            <p:spPr>
              <a:xfrm flipH="1">
                <a:off x="8073347" y="6525331"/>
                <a:ext cx="166584" cy="33699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9E489338-F339-4E83-92E4-F1770CC68358}"/>
                  </a:ext>
                </a:extLst>
              </p:cNvPr>
              <p:cNvGrpSpPr/>
              <p:nvPr/>
            </p:nvGrpSpPr>
            <p:grpSpPr>
              <a:xfrm>
                <a:off x="0" y="6245967"/>
                <a:ext cx="9927263" cy="612033"/>
                <a:chOff x="-19630" y="6245967"/>
                <a:chExt cx="9163628" cy="612033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54C73814-DFCB-4651-BD3B-3FF5EB1E3967}"/>
                    </a:ext>
                  </a:extLst>
                </p:cNvPr>
                <p:cNvSpPr/>
                <p:nvPr/>
              </p:nvSpPr>
              <p:spPr>
                <a:xfrm>
                  <a:off x="-19630" y="6479758"/>
                  <a:ext cx="9163628" cy="37824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  <p:sp>
              <p:nvSpPr>
                <p:cNvPr id="20" name="Rectangle 17">
                  <a:extLst>
                    <a:ext uri="{FF2B5EF4-FFF2-40B4-BE49-F238E27FC236}">
                      <a16:creationId xmlns:a16="http://schemas.microsoft.com/office/drawing/2014/main" id="{BF07CC2F-4D02-4BD0-BB7C-C40516AE23AA}"/>
                    </a:ext>
                  </a:extLst>
                </p:cNvPr>
                <p:cNvSpPr/>
                <p:nvPr/>
              </p:nvSpPr>
              <p:spPr>
                <a:xfrm>
                  <a:off x="6996272" y="6245967"/>
                  <a:ext cx="1543915" cy="329180"/>
                </a:xfrm>
                <a:custGeom>
                  <a:avLst/>
                  <a:gdLst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0 w 1691681"/>
                    <a:gd name="connsiteY3" fmla="*/ 306017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24287 w 1691681"/>
                    <a:gd name="connsiteY3" fmla="*/ 288261 h 306017"/>
                    <a:gd name="connsiteX4" fmla="*/ 0 w 1691681"/>
                    <a:gd name="connsiteY4" fmla="*/ 0 h 306017"/>
                    <a:gd name="connsiteX0" fmla="*/ 0 w 1691681"/>
                    <a:gd name="connsiteY0" fmla="*/ 0 h 306017"/>
                    <a:gd name="connsiteX1" fmla="*/ 1691681 w 1691681"/>
                    <a:gd name="connsiteY1" fmla="*/ 0 h 306017"/>
                    <a:gd name="connsiteX2" fmla="*/ 1691681 w 1691681"/>
                    <a:gd name="connsiteY2" fmla="*/ 306017 h 306017"/>
                    <a:gd name="connsiteX3" fmla="*/ 168675 w 1691681"/>
                    <a:gd name="connsiteY3" fmla="*/ 297139 h 306017"/>
                    <a:gd name="connsiteX4" fmla="*/ 0 w 1691681"/>
                    <a:gd name="connsiteY4" fmla="*/ 0 h 306017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68675 w 1691681"/>
                    <a:gd name="connsiteY4" fmla="*/ 297139 h 307234"/>
                    <a:gd name="connsiteX5" fmla="*/ 0 w 1691681"/>
                    <a:gd name="connsiteY5" fmla="*/ 0 h 307234"/>
                    <a:gd name="connsiteX0" fmla="*/ 0 w 1691681"/>
                    <a:gd name="connsiteY0" fmla="*/ 0 h 307234"/>
                    <a:gd name="connsiteX1" fmla="*/ 1691681 w 1691681"/>
                    <a:gd name="connsiteY1" fmla="*/ 0 h 307234"/>
                    <a:gd name="connsiteX2" fmla="*/ 1691681 w 1691681"/>
                    <a:gd name="connsiteY2" fmla="*/ 306017 h 307234"/>
                    <a:gd name="connsiteX3" fmla="*/ 148142 w 1691681"/>
                    <a:gd name="connsiteY3" fmla="*/ 307234 h 307234"/>
                    <a:gd name="connsiteX4" fmla="*/ 141321 w 1691681"/>
                    <a:gd name="connsiteY4" fmla="*/ 297139 h 307234"/>
                    <a:gd name="connsiteX5" fmla="*/ 0 w 1691681"/>
                    <a:gd name="connsiteY5" fmla="*/ 0 h 307234"/>
                    <a:gd name="connsiteX0" fmla="*/ 136125 w 1550360"/>
                    <a:gd name="connsiteY0" fmla="*/ 0 h 307234"/>
                    <a:gd name="connsiteX1" fmla="*/ 1550360 w 1550360"/>
                    <a:gd name="connsiteY1" fmla="*/ 0 h 307234"/>
                    <a:gd name="connsiteX2" fmla="*/ 1550360 w 1550360"/>
                    <a:gd name="connsiteY2" fmla="*/ 306017 h 307234"/>
                    <a:gd name="connsiteX3" fmla="*/ 6821 w 1550360"/>
                    <a:gd name="connsiteY3" fmla="*/ 307234 h 307234"/>
                    <a:gd name="connsiteX4" fmla="*/ 0 w 1550360"/>
                    <a:gd name="connsiteY4" fmla="*/ 297139 h 307234"/>
                    <a:gd name="connsiteX5" fmla="*/ 136125 w 1550360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28348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306017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43539 w 1543539"/>
                    <a:gd name="connsiteY2" fmla="*/ 235679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539"/>
                    <a:gd name="connsiteY0" fmla="*/ 0 h 307234"/>
                    <a:gd name="connsiteX1" fmla="*/ 1543539 w 1543539"/>
                    <a:gd name="connsiteY1" fmla="*/ 0 h 307234"/>
                    <a:gd name="connsiteX2" fmla="*/ 1539631 w 1543539"/>
                    <a:gd name="connsiteY2" fmla="*/ 306018 h 307234"/>
                    <a:gd name="connsiteX3" fmla="*/ 0 w 1543539"/>
                    <a:gd name="connsiteY3" fmla="*/ 307234 h 307234"/>
                    <a:gd name="connsiteX4" fmla="*/ 71333 w 1543539"/>
                    <a:gd name="connsiteY4" fmla="*/ 136923 h 307234"/>
                    <a:gd name="connsiteX5" fmla="*/ 129304 w 1543539"/>
                    <a:gd name="connsiteY5" fmla="*/ 0 h 307234"/>
                    <a:gd name="connsiteX0" fmla="*/ 129304 w 1543915"/>
                    <a:gd name="connsiteY0" fmla="*/ 0 h 309926"/>
                    <a:gd name="connsiteX1" fmla="*/ 1543539 w 1543915"/>
                    <a:gd name="connsiteY1" fmla="*/ 0 h 309926"/>
                    <a:gd name="connsiteX2" fmla="*/ 1543539 w 1543915"/>
                    <a:gd name="connsiteY2" fmla="*/ 309926 h 309926"/>
                    <a:gd name="connsiteX3" fmla="*/ 0 w 1543915"/>
                    <a:gd name="connsiteY3" fmla="*/ 307234 h 309926"/>
                    <a:gd name="connsiteX4" fmla="*/ 71333 w 1543915"/>
                    <a:gd name="connsiteY4" fmla="*/ 136923 h 309926"/>
                    <a:gd name="connsiteX5" fmla="*/ 129304 w 1543915"/>
                    <a:gd name="connsiteY5" fmla="*/ 0 h 309926"/>
                    <a:gd name="connsiteX0" fmla="*/ 129304 w 1543915"/>
                    <a:gd name="connsiteY0" fmla="*/ 0 h 329180"/>
                    <a:gd name="connsiteX1" fmla="*/ 1543539 w 1543915"/>
                    <a:gd name="connsiteY1" fmla="*/ 0 h 329180"/>
                    <a:gd name="connsiteX2" fmla="*/ 1543539 w 1543915"/>
                    <a:gd name="connsiteY2" fmla="*/ 309926 h 329180"/>
                    <a:gd name="connsiteX3" fmla="*/ 0 w 1543915"/>
                    <a:gd name="connsiteY3" fmla="*/ 329180 h 329180"/>
                    <a:gd name="connsiteX4" fmla="*/ 71333 w 1543915"/>
                    <a:gd name="connsiteY4" fmla="*/ 136923 h 329180"/>
                    <a:gd name="connsiteX5" fmla="*/ 129304 w 1543915"/>
                    <a:gd name="connsiteY5" fmla="*/ 0 h 32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3915" h="329180">
                      <a:moveTo>
                        <a:pt x="129304" y="0"/>
                      </a:moveTo>
                      <a:lnTo>
                        <a:pt x="1543539" y="0"/>
                      </a:lnTo>
                      <a:cubicBezTo>
                        <a:pt x="1542236" y="102006"/>
                        <a:pt x="1544842" y="207920"/>
                        <a:pt x="1543539" y="309926"/>
                      </a:cubicBezTo>
                      <a:lnTo>
                        <a:pt x="0" y="329180"/>
                      </a:lnTo>
                      <a:lnTo>
                        <a:pt x="71333" y="136923"/>
                      </a:lnTo>
                      <a:lnTo>
                        <a:pt x="1293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17"/>
                </a:p>
              </p:txBody>
            </p:sp>
          </p:grp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02FBD35-0A4D-4739-8A82-A178A0F5D07B}"/>
                  </a:ext>
                </a:extLst>
              </p:cNvPr>
              <p:cNvSpPr/>
              <p:nvPr/>
            </p:nvSpPr>
            <p:spPr>
              <a:xfrm flipH="1">
                <a:off x="8022429" y="6257325"/>
                <a:ext cx="1672575" cy="329180"/>
              </a:xfrm>
              <a:custGeom>
                <a:avLst/>
                <a:gdLst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0 w 1691681"/>
                  <a:gd name="connsiteY3" fmla="*/ 306017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24287 w 1691681"/>
                  <a:gd name="connsiteY3" fmla="*/ 288261 h 306017"/>
                  <a:gd name="connsiteX4" fmla="*/ 0 w 1691681"/>
                  <a:gd name="connsiteY4" fmla="*/ 0 h 306017"/>
                  <a:gd name="connsiteX0" fmla="*/ 0 w 1691681"/>
                  <a:gd name="connsiteY0" fmla="*/ 0 h 306017"/>
                  <a:gd name="connsiteX1" fmla="*/ 1691681 w 1691681"/>
                  <a:gd name="connsiteY1" fmla="*/ 0 h 306017"/>
                  <a:gd name="connsiteX2" fmla="*/ 1691681 w 1691681"/>
                  <a:gd name="connsiteY2" fmla="*/ 306017 h 306017"/>
                  <a:gd name="connsiteX3" fmla="*/ 168675 w 1691681"/>
                  <a:gd name="connsiteY3" fmla="*/ 297139 h 306017"/>
                  <a:gd name="connsiteX4" fmla="*/ 0 w 1691681"/>
                  <a:gd name="connsiteY4" fmla="*/ 0 h 306017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68675 w 1691681"/>
                  <a:gd name="connsiteY4" fmla="*/ 297139 h 307234"/>
                  <a:gd name="connsiteX5" fmla="*/ 0 w 1691681"/>
                  <a:gd name="connsiteY5" fmla="*/ 0 h 307234"/>
                  <a:gd name="connsiteX0" fmla="*/ 0 w 1691681"/>
                  <a:gd name="connsiteY0" fmla="*/ 0 h 307234"/>
                  <a:gd name="connsiteX1" fmla="*/ 1691681 w 1691681"/>
                  <a:gd name="connsiteY1" fmla="*/ 0 h 307234"/>
                  <a:gd name="connsiteX2" fmla="*/ 1691681 w 1691681"/>
                  <a:gd name="connsiteY2" fmla="*/ 306017 h 307234"/>
                  <a:gd name="connsiteX3" fmla="*/ 148142 w 1691681"/>
                  <a:gd name="connsiteY3" fmla="*/ 307234 h 307234"/>
                  <a:gd name="connsiteX4" fmla="*/ 141321 w 1691681"/>
                  <a:gd name="connsiteY4" fmla="*/ 297139 h 307234"/>
                  <a:gd name="connsiteX5" fmla="*/ 0 w 1691681"/>
                  <a:gd name="connsiteY5" fmla="*/ 0 h 307234"/>
                  <a:gd name="connsiteX0" fmla="*/ 136125 w 1550360"/>
                  <a:gd name="connsiteY0" fmla="*/ 0 h 307234"/>
                  <a:gd name="connsiteX1" fmla="*/ 1550360 w 1550360"/>
                  <a:gd name="connsiteY1" fmla="*/ 0 h 307234"/>
                  <a:gd name="connsiteX2" fmla="*/ 1550360 w 1550360"/>
                  <a:gd name="connsiteY2" fmla="*/ 306017 h 307234"/>
                  <a:gd name="connsiteX3" fmla="*/ 6821 w 1550360"/>
                  <a:gd name="connsiteY3" fmla="*/ 307234 h 307234"/>
                  <a:gd name="connsiteX4" fmla="*/ 0 w 1550360"/>
                  <a:gd name="connsiteY4" fmla="*/ 297139 h 307234"/>
                  <a:gd name="connsiteX5" fmla="*/ 136125 w 1550360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28348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306017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43539 w 1543539"/>
                  <a:gd name="connsiteY2" fmla="*/ 235679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539"/>
                  <a:gd name="connsiteY0" fmla="*/ 0 h 307234"/>
                  <a:gd name="connsiteX1" fmla="*/ 1543539 w 1543539"/>
                  <a:gd name="connsiteY1" fmla="*/ 0 h 307234"/>
                  <a:gd name="connsiteX2" fmla="*/ 1539631 w 1543539"/>
                  <a:gd name="connsiteY2" fmla="*/ 306018 h 307234"/>
                  <a:gd name="connsiteX3" fmla="*/ 0 w 1543539"/>
                  <a:gd name="connsiteY3" fmla="*/ 307234 h 307234"/>
                  <a:gd name="connsiteX4" fmla="*/ 71333 w 1543539"/>
                  <a:gd name="connsiteY4" fmla="*/ 136923 h 307234"/>
                  <a:gd name="connsiteX5" fmla="*/ 129304 w 1543539"/>
                  <a:gd name="connsiteY5" fmla="*/ 0 h 307234"/>
                  <a:gd name="connsiteX0" fmla="*/ 129304 w 1543915"/>
                  <a:gd name="connsiteY0" fmla="*/ 0 h 309926"/>
                  <a:gd name="connsiteX1" fmla="*/ 1543539 w 1543915"/>
                  <a:gd name="connsiteY1" fmla="*/ 0 h 309926"/>
                  <a:gd name="connsiteX2" fmla="*/ 1543539 w 1543915"/>
                  <a:gd name="connsiteY2" fmla="*/ 309926 h 309926"/>
                  <a:gd name="connsiteX3" fmla="*/ 0 w 1543915"/>
                  <a:gd name="connsiteY3" fmla="*/ 307234 h 309926"/>
                  <a:gd name="connsiteX4" fmla="*/ 71333 w 1543915"/>
                  <a:gd name="connsiteY4" fmla="*/ 136923 h 309926"/>
                  <a:gd name="connsiteX5" fmla="*/ 129304 w 1543915"/>
                  <a:gd name="connsiteY5" fmla="*/ 0 h 309926"/>
                  <a:gd name="connsiteX0" fmla="*/ 129304 w 1543915"/>
                  <a:gd name="connsiteY0" fmla="*/ 0 h 329180"/>
                  <a:gd name="connsiteX1" fmla="*/ 1543539 w 1543915"/>
                  <a:gd name="connsiteY1" fmla="*/ 0 h 329180"/>
                  <a:gd name="connsiteX2" fmla="*/ 1543539 w 1543915"/>
                  <a:gd name="connsiteY2" fmla="*/ 309926 h 329180"/>
                  <a:gd name="connsiteX3" fmla="*/ 0 w 1543915"/>
                  <a:gd name="connsiteY3" fmla="*/ 329180 h 329180"/>
                  <a:gd name="connsiteX4" fmla="*/ 71333 w 1543915"/>
                  <a:gd name="connsiteY4" fmla="*/ 136923 h 329180"/>
                  <a:gd name="connsiteX5" fmla="*/ 129304 w 1543915"/>
                  <a:gd name="connsiteY5" fmla="*/ 0 h 3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915" h="329180">
                    <a:moveTo>
                      <a:pt x="129304" y="0"/>
                    </a:moveTo>
                    <a:lnTo>
                      <a:pt x="1543539" y="0"/>
                    </a:lnTo>
                    <a:cubicBezTo>
                      <a:pt x="1542236" y="102006"/>
                      <a:pt x="1544842" y="207920"/>
                      <a:pt x="1543539" y="309926"/>
                    </a:cubicBezTo>
                    <a:lnTo>
                      <a:pt x="0" y="329180"/>
                    </a:lnTo>
                    <a:lnTo>
                      <a:pt x="71333" y="136923"/>
                    </a:lnTo>
                    <a:lnTo>
                      <a:pt x="12930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17"/>
              </a:p>
            </p:txBody>
          </p:sp>
        </p:grpSp>
      </p:grpSp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B8DA63D4-D00D-4EEF-8DFD-6C882259D13B}"/>
              </a:ext>
            </a:extLst>
          </p:cNvPr>
          <p:cNvSpPr/>
          <p:nvPr/>
        </p:nvSpPr>
        <p:spPr>
          <a:xfrm>
            <a:off x="4537255" y="513161"/>
            <a:ext cx="3039302" cy="351288"/>
          </a:xfrm>
          <a:prstGeom prst="rect">
            <a:avLst/>
          </a:prstGeom>
          <a:noFill/>
          <a:ln>
            <a:noFill/>
          </a:ln>
        </p:spPr>
        <p:txBody>
          <a:bodyPr wrap="square" lIns="75412" tIns="37706" rIns="75412" bIns="37706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1600" b="1" dirty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SARANA </a:t>
            </a:r>
            <a:r>
              <a:rPr lang="en-US" sz="2400" b="1" dirty="0">
                <a:ln w="0"/>
                <a:solidFill>
                  <a:srgbClr val="59595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haroni" pitchFamily="2" charset="-79"/>
              </a:rPr>
              <a:t>RTH</a:t>
            </a:r>
            <a:endParaRPr lang="en-US" sz="1400" b="1" dirty="0">
              <a:ln w="0"/>
              <a:solidFill>
                <a:srgbClr val="59595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816E53-64E3-4688-9CAF-016545248B36}"/>
              </a:ext>
            </a:extLst>
          </p:cNvPr>
          <p:cNvSpPr txBox="1"/>
          <p:nvPr/>
        </p:nvSpPr>
        <p:spPr>
          <a:xfrm>
            <a:off x="387072" y="6598131"/>
            <a:ext cx="901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solidFill>
                  <a:schemeClr val="bg1"/>
                </a:solidFill>
              </a:rPr>
              <a:t>SNI 03-1733-2004 tentang Tata cara perencanaan lingkungan perumahan di perkotaan </a:t>
            </a:r>
          </a:p>
          <a:p>
            <a:endParaRPr lang="en-US" sz="900" b="1" dirty="0">
              <a:solidFill>
                <a:schemeClr val="bg1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836210"/>
              </p:ext>
            </p:extLst>
          </p:nvPr>
        </p:nvGraphicFramePr>
        <p:xfrm>
          <a:off x="376971" y="874461"/>
          <a:ext cx="9128426" cy="5260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7858">
                  <a:extLst>
                    <a:ext uri="{9D8B030D-6E8A-4147-A177-3AD203B41FA5}">
                      <a16:colId xmlns:a16="http://schemas.microsoft.com/office/drawing/2014/main" val="2073862659"/>
                    </a:ext>
                  </a:extLst>
                </a:gridCol>
                <a:gridCol w="504435">
                  <a:extLst>
                    <a:ext uri="{9D8B030D-6E8A-4147-A177-3AD203B41FA5}">
                      <a16:colId xmlns:a16="http://schemas.microsoft.com/office/drawing/2014/main" val="1263547542"/>
                    </a:ext>
                  </a:extLst>
                </a:gridCol>
                <a:gridCol w="504435">
                  <a:extLst>
                    <a:ext uri="{9D8B030D-6E8A-4147-A177-3AD203B41FA5}">
                      <a16:colId xmlns:a16="http://schemas.microsoft.com/office/drawing/2014/main" val="2989286540"/>
                    </a:ext>
                  </a:extLst>
                </a:gridCol>
                <a:gridCol w="515103">
                  <a:extLst>
                    <a:ext uri="{9D8B030D-6E8A-4147-A177-3AD203B41FA5}">
                      <a16:colId xmlns:a16="http://schemas.microsoft.com/office/drawing/2014/main" val="2093630308"/>
                    </a:ext>
                  </a:extLst>
                </a:gridCol>
                <a:gridCol w="515103">
                  <a:extLst>
                    <a:ext uri="{9D8B030D-6E8A-4147-A177-3AD203B41FA5}">
                      <a16:colId xmlns:a16="http://schemas.microsoft.com/office/drawing/2014/main" val="30553841"/>
                    </a:ext>
                  </a:extLst>
                </a:gridCol>
                <a:gridCol w="480132">
                  <a:extLst>
                    <a:ext uri="{9D8B030D-6E8A-4147-A177-3AD203B41FA5}">
                      <a16:colId xmlns:a16="http://schemas.microsoft.com/office/drawing/2014/main" val="769833474"/>
                    </a:ext>
                  </a:extLst>
                </a:gridCol>
                <a:gridCol w="1777115">
                  <a:extLst>
                    <a:ext uri="{9D8B030D-6E8A-4147-A177-3AD203B41FA5}">
                      <a16:colId xmlns:a16="http://schemas.microsoft.com/office/drawing/2014/main" val="2600807112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90027246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880424381"/>
                    </a:ext>
                  </a:extLst>
                </a:gridCol>
                <a:gridCol w="807981">
                  <a:extLst>
                    <a:ext uri="{9D8B030D-6E8A-4147-A177-3AD203B41FA5}">
                      <a16:colId xmlns:a16="http://schemas.microsoft.com/office/drawing/2014/main" val="3769532441"/>
                    </a:ext>
                  </a:extLst>
                </a:gridCol>
              </a:tblGrid>
              <a:tr h="354682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SARANA RUANG TERBUKA TAMAN &amp; LAPANGAN OLAH RAGA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 anchor="ctr">
                    <a:solidFill>
                      <a:srgbClr val="7E7F7E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HIRARKI KAWASAN PERMUKIMAN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 anchor="ctr">
                    <a:solidFill>
                      <a:srgbClr val="7E7F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SISTEM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KRITERIA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KOMPONEN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KEWENANGAN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E7F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540885"/>
                  </a:ext>
                </a:extLst>
              </a:tr>
              <a:tr h="8355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Rumah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Perumahan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Lingkungan Hunian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Kawasan Permukiman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289559"/>
                  </a:ext>
                </a:extLst>
              </a:tr>
              <a:tr h="15992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dirty="0">
                          <a:effectLst/>
                        </a:rPr>
                        <a:t>Taman Lingkungan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Perumahan dan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2.500 jiwa (RW)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2.500 – 30.000 jiwa (Kelurahan/Desa)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4625" marR="128270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minimal </a:t>
                      </a:r>
                      <a:r>
                        <a:rPr lang="en-US" sz="800" dirty="0" err="1">
                          <a:effectLst/>
                        </a:rPr>
                        <a:t>taman</a:t>
                      </a:r>
                      <a:r>
                        <a:rPr lang="en-US" sz="800" dirty="0">
                          <a:effectLst/>
                        </a:rPr>
                        <a:t> 9.000m2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Dilengkapi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taman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lapangan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olahraga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Bidang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Lingkungan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Hidup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Pemerintah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Kabupaten</a:t>
                      </a:r>
                      <a:r>
                        <a:rPr lang="en-US" sz="800" dirty="0">
                          <a:effectLst/>
                        </a:rPr>
                        <a:t> / Kota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11342989"/>
                  </a:ext>
                </a:extLst>
              </a:tr>
              <a:tr h="12357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Taman dan Lapangan Olah Raga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Lingkungan Hunian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30.000 – 120.000 jiwa (Kecamatan)</a:t>
                      </a:r>
                      <a:endParaRPr lang="en-US" sz="800" dirty="0">
                        <a:effectLst/>
                      </a:endParaRPr>
                    </a:p>
                    <a:p>
                      <a:pPr marL="114300" marR="165735" lvl="0" indent="-1143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4625" marR="128270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minimal </a:t>
                      </a:r>
                      <a:r>
                        <a:rPr lang="en-US" sz="800" dirty="0" err="1">
                          <a:effectLst/>
                        </a:rPr>
                        <a:t>taman</a:t>
                      </a:r>
                      <a:r>
                        <a:rPr lang="en-US" sz="800" dirty="0">
                          <a:effectLst/>
                        </a:rPr>
                        <a:t> 24.000 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12827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Dilengkapi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lapangan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hijau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terbuka</a:t>
                      </a:r>
                      <a:r>
                        <a:rPr lang="en-US" sz="800" dirty="0">
                          <a:effectLst/>
                        </a:rPr>
                        <a:t>, yang </a:t>
                      </a:r>
                      <a:r>
                        <a:rPr lang="en-US" sz="800" dirty="0" err="1">
                          <a:effectLst/>
                        </a:rPr>
                        <a:t>berfungsi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sebagai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tempat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pertandingan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olah</a:t>
                      </a:r>
                      <a:r>
                        <a:rPr lang="en-US" sz="800" dirty="0">
                          <a:effectLst/>
                        </a:rPr>
                        <a:t> raga (</a:t>
                      </a:r>
                      <a:r>
                        <a:rPr lang="en-US" sz="800" dirty="0" err="1">
                          <a:effectLst/>
                        </a:rPr>
                        <a:t>tenis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lapangan</a:t>
                      </a:r>
                      <a:r>
                        <a:rPr lang="en-US" sz="800" dirty="0">
                          <a:effectLst/>
                        </a:rPr>
                        <a:t>, bola basket, </a:t>
                      </a:r>
                      <a:r>
                        <a:rPr lang="en-US" sz="800" dirty="0" err="1">
                          <a:effectLst/>
                        </a:rPr>
                        <a:t>upacara</a:t>
                      </a:r>
                      <a:r>
                        <a:rPr lang="en-US" sz="800" dirty="0">
                          <a:effectLst/>
                        </a:rPr>
                        <a:t>)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56825869"/>
                  </a:ext>
                </a:extLst>
              </a:tr>
              <a:tr h="12357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800" kern="1200" dirty="0">
                          <a:effectLst/>
                        </a:rPr>
                        <a:t>Taman dan Lapangan Olah Raga skala Kabupaten/Kota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>
                    <a:solidFill>
                      <a:srgbClr val="7E7F7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sym typeface="Symbol" panose="05050102010706020507" pitchFamily="18" charset="2"/>
                        </a:rPr>
                        <a:t>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790" marR="27790" marT="3860" marB="0"/>
                </a:tc>
                <a:tc>
                  <a:txBody>
                    <a:bodyPr/>
                    <a:lstStyle/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Wajib tersedia 1 unit pada tingkat Kawasan Permukiman</a:t>
                      </a:r>
                      <a:endParaRPr lang="en-US" sz="8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Jumlah penduduk pendukung &gt; 120.000 jiwa (Kabupaten/Kota)</a:t>
                      </a:r>
                      <a:endParaRPr lang="en-US" sz="800" dirty="0">
                        <a:effectLst/>
                      </a:endParaRPr>
                    </a:p>
                    <a:p>
                      <a:pPr marL="115888" marR="165735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id-ID" sz="800" dirty="0">
                          <a:effectLst/>
                        </a:rPr>
                        <a:t>Penambahan unit berdasarkan jumlah penduduk pendukung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4625" marR="128270" lvl="0" indent="-17462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>
                          <a:effectLst/>
                        </a:rPr>
                        <a:t>Luas minimal </a:t>
                      </a:r>
                      <a:r>
                        <a:rPr lang="en-US" sz="800" dirty="0" err="1">
                          <a:effectLst/>
                        </a:rPr>
                        <a:t>taman</a:t>
                      </a:r>
                      <a:r>
                        <a:rPr lang="en-US" sz="800" dirty="0">
                          <a:effectLst/>
                        </a:rPr>
                        <a:t> 144.000m2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888" marR="91440" lvl="0" indent="-115888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800" dirty="0" err="1">
                          <a:effectLst/>
                        </a:rPr>
                        <a:t>Dilengkapi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lapangan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hijau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dengan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fasilitas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rekreasi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olahraga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dan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kompleks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r>
                        <a:rPr lang="en-US" sz="800" dirty="0" err="1">
                          <a:effectLst/>
                        </a:rPr>
                        <a:t>olahraga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342900" marR="9144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579481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878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review Sekilas PNPM.pdf">
            <a:extLst>
              <a:ext uri="{FF2B5EF4-FFF2-40B4-BE49-F238E27FC236}">
                <a16:creationId xmlns:a16="http://schemas.microsoft.com/office/drawing/2014/main" id="{233F2C8E-E619-499F-880F-9E5F45D34A17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12"/>
          <a:stretch>
            <a:fillRect/>
          </a:stretch>
        </p:blipFill>
        <p:spPr bwMode="auto">
          <a:xfrm>
            <a:off x="381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CB6C3E9-231C-4117-96FF-9AECE10D72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6026"/>
            <a:ext cx="8229600" cy="5381625"/>
          </a:xfrm>
        </p:spPr>
        <p:txBody>
          <a:bodyPr>
            <a:normAutofit fontScale="77500" lnSpcReduction="20000"/>
          </a:bodyPr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id-ID" b="1" dirty="0"/>
              <a:t>Penyelenggaraan </a:t>
            </a:r>
            <a:r>
              <a:rPr lang="en-US" b="1" dirty="0"/>
              <a:t>p</a:t>
            </a:r>
            <a:r>
              <a:rPr lang="id-ID" b="1" dirty="0"/>
              <a:t>erumahan dan kawasan permukiman merupakan satu kesatuan sistem </a:t>
            </a:r>
            <a:r>
              <a:rPr lang="id-ID" dirty="0"/>
              <a:t>yang dilaksanakan secara terkoordinasi, terpadu dan berkelanjutan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prinsip</a:t>
            </a:r>
            <a:r>
              <a:rPr lang="en-US" dirty="0"/>
              <a:t> </a:t>
            </a:r>
            <a:r>
              <a:rPr lang="en-US" dirty="0" err="1"/>
              <a:t>penyelenggaraan</a:t>
            </a:r>
            <a:r>
              <a:rPr lang="en-US" dirty="0"/>
              <a:t> </a:t>
            </a:r>
            <a:r>
              <a:rPr lang="en-US" dirty="0" err="1"/>
              <a:t>kawasan</a:t>
            </a:r>
            <a:r>
              <a:rPr lang="en-US" dirty="0"/>
              <a:t> </a:t>
            </a:r>
            <a:r>
              <a:rPr lang="en-US" dirty="0" err="1"/>
              <a:t>permukiman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dasar</a:t>
            </a:r>
            <a:r>
              <a:rPr lang="en-US" dirty="0"/>
              <a:t> </a:t>
            </a:r>
            <a:r>
              <a:rPr lang="en-US" dirty="0" err="1"/>
              <a:t>penyelenggaraan</a:t>
            </a:r>
            <a:r>
              <a:rPr lang="en-US" dirty="0"/>
              <a:t> </a:t>
            </a:r>
            <a:r>
              <a:rPr lang="en-US" dirty="0" err="1"/>
              <a:t>perumahan</a:t>
            </a:r>
            <a:r>
              <a:rPr lang="en-US" dirty="0"/>
              <a:t>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id-ID" dirty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kawasan</a:t>
            </a:r>
            <a:r>
              <a:rPr lang="en-US" dirty="0"/>
              <a:t> </a:t>
            </a:r>
            <a:r>
              <a:rPr lang="en-US" dirty="0" err="1"/>
              <a:t>permukiman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mengacu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id-ID" b="1" dirty="0"/>
              <a:t>Rencana Kawasan Permukiman (RKP)</a:t>
            </a:r>
            <a:r>
              <a:rPr lang="id-ID" dirty="0"/>
              <a:t> </a:t>
            </a:r>
            <a:r>
              <a:rPr lang="en-US" dirty="0"/>
              <a:t>yang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b="1" dirty="0" err="1"/>
              <a:t>rencana</a:t>
            </a:r>
            <a:r>
              <a:rPr lang="en-US" b="1" dirty="0"/>
              <a:t> </a:t>
            </a:r>
            <a:r>
              <a:rPr lang="en-US" b="1" dirty="0" err="1"/>
              <a:t>induk</a:t>
            </a:r>
            <a:r>
              <a:rPr lang="en-US" b="1" dirty="0"/>
              <a:t> </a:t>
            </a:r>
            <a:r>
              <a:rPr lang="en-US" b="1" dirty="0" err="1"/>
              <a:t>pengembangan</a:t>
            </a:r>
            <a:r>
              <a:rPr lang="en-US" b="1" dirty="0"/>
              <a:t> </a:t>
            </a:r>
            <a:r>
              <a:rPr lang="en-US" b="1" dirty="0" err="1"/>
              <a:t>infrastruktur</a:t>
            </a:r>
            <a:r>
              <a:rPr lang="en-US" b="1" dirty="0"/>
              <a:t> </a:t>
            </a:r>
            <a:r>
              <a:rPr lang="en-US" b="1" dirty="0" err="1"/>
              <a:t>kawasan</a:t>
            </a:r>
            <a:r>
              <a:rPr lang="en-US" b="1" dirty="0"/>
              <a:t> </a:t>
            </a:r>
            <a:r>
              <a:rPr lang="en-US" b="1" dirty="0" err="1"/>
              <a:t>permukiman</a:t>
            </a:r>
            <a:r>
              <a:rPr lang="en-US" b="1" dirty="0"/>
              <a:t> </a:t>
            </a:r>
            <a:r>
              <a:rPr lang="en-US" b="1" dirty="0" err="1"/>
              <a:t>berbasis</a:t>
            </a:r>
            <a:r>
              <a:rPr lang="en-US" b="1" dirty="0"/>
              <a:t> </a:t>
            </a:r>
            <a:r>
              <a:rPr lang="en-US" b="1" dirty="0" err="1"/>
              <a:t>tata</a:t>
            </a:r>
            <a:r>
              <a:rPr lang="en-US" b="1" dirty="0"/>
              <a:t> </a:t>
            </a:r>
            <a:r>
              <a:rPr lang="en-US" b="1" dirty="0" err="1"/>
              <a:t>ruang</a:t>
            </a:r>
            <a:r>
              <a:rPr lang="en-US" dirty="0"/>
              <a:t>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endParaRPr lang="id-ID" dirty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b="1" dirty="0"/>
              <a:t>RKP </a:t>
            </a:r>
            <a:r>
              <a:rPr lang="en-US" b="1" dirty="0" err="1"/>
              <a:t>merupakan</a:t>
            </a:r>
            <a:r>
              <a:rPr lang="en-US" b="1" dirty="0"/>
              <a:t> </a:t>
            </a:r>
            <a:r>
              <a:rPr lang="en-US" b="1" dirty="0" err="1"/>
              <a:t>landasan</a:t>
            </a:r>
            <a:r>
              <a:rPr lang="en-US" b="1" dirty="0"/>
              <a:t> </a:t>
            </a:r>
            <a:r>
              <a:rPr lang="en-US" b="1" dirty="0" err="1"/>
              <a:t>bagi</a:t>
            </a:r>
            <a:r>
              <a:rPr lang="en-US" b="1" dirty="0"/>
              <a:t> </a:t>
            </a:r>
            <a:r>
              <a:rPr lang="en-US" b="1" dirty="0" err="1"/>
              <a:t>penyediaan</a:t>
            </a:r>
            <a:r>
              <a:rPr lang="en-US" b="1" dirty="0"/>
              <a:t> </a:t>
            </a:r>
            <a:r>
              <a:rPr lang="en-US" b="1" dirty="0" err="1"/>
              <a:t>perumahan</a:t>
            </a:r>
            <a:r>
              <a:rPr lang="en-US" b="1" dirty="0"/>
              <a:t>/</a:t>
            </a:r>
            <a:r>
              <a:rPr lang="id-ID" dirty="0"/>
              <a:t>Rencana Pembangunan dan Pengembangan Perumahan (RP3</a:t>
            </a:r>
            <a:r>
              <a:rPr lang="en-US" dirty="0"/>
              <a:t>).</a:t>
            </a:r>
            <a:endParaRPr lang="id-ID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86EBC2-9FB1-4E7C-BC86-D738AB6F6C1A}"/>
              </a:ext>
            </a:extLst>
          </p:cNvPr>
          <p:cNvSpPr/>
          <p:nvPr/>
        </p:nvSpPr>
        <p:spPr>
          <a:xfrm>
            <a:off x="369888" y="0"/>
            <a:ext cx="9155113" cy="9652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58" tIns="39180" rIns="78358" bIns="39180" anchor="ctr"/>
          <a:lstStyle/>
          <a:p>
            <a:pPr algn="ctr">
              <a:defRPr/>
            </a:pPr>
            <a:endParaRPr lang="en-GB" sz="1473" dirty="0">
              <a:solidFill>
                <a:prstClr val="white"/>
              </a:solidFill>
              <a:latin typeface="Myriad Pro" pitchFamily="34" charset="0"/>
            </a:endParaRPr>
          </a:p>
        </p:txBody>
      </p:sp>
      <p:sp>
        <p:nvSpPr>
          <p:cNvPr id="10245" name="TextBox 6">
            <a:extLst>
              <a:ext uri="{FF2B5EF4-FFF2-40B4-BE49-F238E27FC236}">
                <a16:creationId xmlns:a16="http://schemas.microsoft.com/office/drawing/2014/main" id="{1E73A171-C147-4558-BE39-4743CD85D0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3813"/>
            <a:ext cx="8516938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358" tIns="39180" rIns="78358" bIns="391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id-ID" sz="2400" b="1">
                <a:solidFill>
                  <a:prstClr val="white"/>
                </a:solidFill>
                <a:latin typeface="Arial Narrow" panose="020B0606020202030204" pitchFamily="34" charset="0"/>
              </a:rPr>
              <a:t>PENYELENGGARAAN PERUMAHAN DAN KAWASAN PERMUKIMAN PP 14 TAHUN 2016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2">
            <a:extLst>
              <a:ext uri="{FF2B5EF4-FFF2-40B4-BE49-F238E27FC236}">
                <a16:creationId xmlns:a16="http://schemas.microsoft.com/office/drawing/2014/main" id="{3FD7E426-E424-4AD1-A047-61DFA30AC541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-19050"/>
            <a:ext cx="9144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Elbow Connector 41">
            <a:extLst>
              <a:ext uri="{FF2B5EF4-FFF2-40B4-BE49-F238E27FC236}">
                <a16:creationId xmlns:a16="http://schemas.microsoft.com/office/drawing/2014/main" id="{40BBAD08-E8A5-4DB5-8F5E-B8CBE65D7629}"/>
              </a:ext>
            </a:extLst>
          </p:cNvPr>
          <p:cNvCxnSpPr>
            <a:endCxn id="38" idx="0"/>
          </p:cNvCxnSpPr>
          <p:nvPr/>
        </p:nvCxnSpPr>
        <p:spPr>
          <a:xfrm rot="10800000" flipV="1">
            <a:off x="1697038" y="4503739"/>
            <a:ext cx="1117600" cy="1063625"/>
          </a:xfrm>
          <a:prstGeom prst="bentConnector2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268" name="Group 17">
            <a:extLst>
              <a:ext uri="{FF2B5EF4-FFF2-40B4-BE49-F238E27FC236}">
                <a16:creationId xmlns:a16="http://schemas.microsoft.com/office/drawing/2014/main" id="{5DB0D303-69BC-4FA9-BD31-8E373D01A4F2}"/>
              </a:ext>
            </a:extLst>
          </p:cNvPr>
          <p:cNvGrpSpPr>
            <a:grpSpLocks/>
          </p:cNvGrpSpPr>
          <p:nvPr/>
        </p:nvGrpSpPr>
        <p:grpSpPr bwMode="auto">
          <a:xfrm>
            <a:off x="2817814" y="1485901"/>
            <a:ext cx="2871787" cy="1793875"/>
            <a:chOff x="1402456" y="2210720"/>
            <a:chExt cx="2872345" cy="1794344"/>
          </a:xfrm>
        </p:grpSpPr>
        <p:pic>
          <p:nvPicPr>
            <p:cNvPr id="28" name="Picture 2" descr="http://stat.ks.kidsklik.com/statics/files/2012/12/13551394951254283307.jpg">
              <a:extLst>
                <a:ext uri="{FF2B5EF4-FFF2-40B4-BE49-F238E27FC236}">
                  <a16:creationId xmlns:a16="http://schemas.microsoft.com/office/drawing/2014/main" id="{793C8774-8D61-4CFA-BB64-8A80534311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/>
            </a:blip>
            <a:srcRect l="2914" r="3644"/>
            <a:stretch/>
          </p:blipFill>
          <p:spPr bwMode="auto">
            <a:xfrm flipH="1">
              <a:off x="1402456" y="2210720"/>
              <a:ext cx="2872345" cy="17943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  <p:sp>
          <p:nvSpPr>
            <p:cNvPr id="11288" name="Rectangle 12">
              <a:extLst>
                <a:ext uri="{FF2B5EF4-FFF2-40B4-BE49-F238E27FC236}">
                  <a16:creationId xmlns:a16="http://schemas.microsoft.com/office/drawing/2014/main" id="{A2088A36-A2B7-47E8-9013-BBEED2DFD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9832" y="2276872"/>
              <a:ext cx="1116000" cy="323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id-ID" altLang="id-ID" sz="1500" b="1">
                  <a:solidFill>
                    <a:prstClr val="black"/>
                  </a:solidFill>
                  <a:latin typeface="Arial" panose="020B0604020202020204" pitchFamily="34" charset="0"/>
                </a:rPr>
                <a:t>Perkotaan</a:t>
              </a:r>
            </a:p>
          </p:txBody>
        </p:sp>
      </p:grpSp>
      <p:grpSp>
        <p:nvGrpSpPr>
          <p:cNvPr id="11269" name="Group 18">
            <a:extLst>
              <a:ext uri="{FF2B5EF4-FFF2-40B4-BE49-F238E27FC236}">
                <a16:creationId xmlns:a16="http://schemas.microsoft.com/office/drawing/2014/main" id="{2EBDD230-4ED3-49D7-9451-F3DC9763E94C}"/>
              </a:ext>
            </a:extLst>
          </p:cNvPr>
          <p:cNvGrpSpPr>
            <a:grpSpLocks/>
          </p:cNvGrpSpPr>
          <p:nvPr/>
        </p:nvGrpSpPr>
        <p:grpSpPr bwMode="auto">
          <a:xfrm>
            <a:off x="5549900" y="1485901"/>
            <a:ext cx="2813050" cy="1793875"/>
            <a:chOff x="4134024" y="2210720"/>
            <a:chExt cx="2814240" cy="1794344"/>
          </a:xfrm>
        </p:grpSpPr>
        <p:pic>
          <p:nvPicPr>
            <p:cNvPr id="31" name="Picture 4" descr="http://vovworld.vn/Uploaded/anhvu/2012_09_28/xahoi.com.vn%20%204.jpg">
              <a:extLst>
                <a:ext uri="{FF2B5EF4-FFF2-40B4-BE49-F238E27FC236}">
                  <a16:creationId xmlns:a16="http://schemas.microsoft.com/office/drawing/2014/main" id="{D07EDCB0-5FCA-4BA5-823B-9760CCC8F39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/>
            </a:blip>
            <a:srcRect l="3180"/>
            <a:stretch/>
          </p:blipFill>
          <p:spPr bwMode="auto">
            <a:xfrm>
              <a:off x="4134024" y="2210720"/>
              <a:ext cx="2814240" cy="17943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  <p:sp>
          <p:nvSpPr>
            <p:cNvPr id="11286" name="Rectangle 13">
              <a:extLst>
                <a:ext uri="{FF2B5EF4-FFF2-40B4-BE49-F238E27FC236}">
                  <a16:creationId xmlns:a16="http://schemas.microsoft.com/office/drawing/2014/main" id="{BE661AD7-865F-4DC2-B8FD-5263A8160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1960" y="2276872"/>
              <a:ext cx="1224000" cy="338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id-ID" altLang="id-ID" sz="1600" b="1">
                  <a:solidFill>
                    <a:prstClr val="black"/>
                  </a:solidFill>
                  <a:latin typeface="Arial" panose="020B0604020202020204" pitchFamily="34" charset="0"/>
                </a:rPr>
                <a:t>Perdesaan</a:t>
              </a:r>
            </a:p>
          </p:txBody>
        </p:sp>
      </p:grp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EB9F19B0-ED9B-455A-A4F5-766D8CE3A040}"/>
              </a:ext>
            </a:extLst>
          </p:cNvPr>
          <p:cNvSpPr/>
          <p:nvPr/>
        </p:nvSpPr>
        <p:spPr>
          <a:xfrm>
            <a:off x="2849563" y="3786189"/>
            <a:ext cx="5903912" cy="1474787"/>
          </a:xfrm>
          <a:prstGeom prst="roundRect">
            <a:avLst>
              <a:gd name="adj" fmla="val 6382"/>
            </a:avLst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d-ID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Mewujudkan fungsi </a:t>
            </a:r>
            <a:r>
              <a:rPr lang="id-ID" b="1" u="sng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lingkungan hunian dan tempat kegiatan pendukung</a:t>
            </a:r>
            <a:r>
              <a:rPr lang="id-ID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id-ID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yang terpadu dan berkelanjutan, melalui :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id-ID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Pengembangan yang telah ada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id-ID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Pembangunan baru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id-ID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Pembangunan kembali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608930AA-09E6-4638-AC08-2E2A4841E443}"/>
              </a:ext>
            </a:extLst>
          </p:cNvPr>
          <p:cNvSpPr/>
          <p:nvPr/>
        </p:nvSpPr>
        <p:spPr>
          <a:xfrm>
            <a:off x="2814638" y="1444626"/>
            <a:ext cx="5580062" cy="1871663"/>
          </a:xfrm>
          <a:prstGeom prst="roundRect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d-ID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1272" name="Group 1">
            <a:extLst>
              <a:ext uri="{FF2B5EF4-FFF2-40B4-BE49-F238E27FC236}">
                <a16:creationId xmlns:a16="http://schemas.microsoft.com/office/drawing/2014/main" id="{4D9B28BC-83D2-4387-9CA9-A73CFA5A4204}"/>
              </a:ext>
            </a:extLst>
          </p:cNvPr>
          <p:cNvGrpSpPr>
            <a:grpSpLocks/>
          </p:cNvGrpSpPr>
          <p:nvPr/>
        </p:nvGrpSpPr>
        <p:grpSpPr bwMode="auto">
          <a:xfrm>
            <a:off x="762001" y="5567363"/>
            <a:ext cx="8372475" cy="698500"/>
            <a:chOff x="754375" y="5631674"/>
            <a:chExt cx="8372049" cy="698721"/>
          </a:xfrm>
        </p:grpSpPr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56892BBB-FB1F-4062-958C-EA8A41A47F55}"/>
                </a:ext>
              </a:extLst>
            </p:cNvPr>
            <p:cNvSpPr/>
            <p:nvPr/>
          </p:nvSpPr>
          <p:spPr>
            <a:xfrm>
              <a:off x="754375" y="5631674"/>
              <a:ext cx="1871568" cy="647905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d-ID" sz="2000" b="1" dirty="0">
                  <a:solidFill>
                    <a:prstClr val="white"/>
                  </a:solidFill>
                  <a:latin typeface="Calibri"/>
                </a:rPr>
                <a:t>PERENCANAAN</a:t>
              </a:r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264CDC54-64CC-4008-BFD3-8728F63A970A}"/>
                </a:ext>
              </a:extLst>
            </p:cNvPr>
            <p:cNvSpPr/>
            <p:nvPr/>
          </p:nvSpPr>
          <p:spPr>
            <a:xfrm>
              <a:off x="7181836" y="5682490"/>
              <a:ext cx="1944588" cy="647905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d-ID" sz="2000" b="1" dirty="0">
                  <a:solidFill>
                    <a:prstClr val="white"/>
                  </a:solidFill>
                  <a:latin typeface="Calibri"/>
                </a:rPr>
                <a:t>PENGENDALIAN</a:t>
              </a:r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A571B936-74D9-4163-90D3-6EA2CAD7951B}"/>
                </a:ext>
              </a:extLst>
            </p:cNvPr>
            <p:cNvSpPr/>
            <p:nvPr/>
          </p:nvSpPr>
          <p:spPr>
            <a:xfrm>
              <a:off x="5084855" y="5650730"/>
              <a:ext cx="1871568" cy="647905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d-ID" sz="2000" b="1" dirty="0">
                  <a:solidFill>
                    <a:prstClr val="white"/>
                  </a:solidFill>
                  <a:latin typeface="Calibri"/>
                </a:rPr>
                <a:t>PEMANFAATAN</a:t>
              </a:r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E09ED127-A778-49A2-B941-8D39B4C1618A}"/>
                </a:ext>
              </a:extLst>
            </p:cNvPr>
            <p:cNvSpPr/>
            <p:nvPr/>
          </p:nvSpPr>
          <p:spPr>
            <a:xfrm>
              <a:off x="2859293" y="5642790"/>
              <a:ext cx="2016022" cy="647905"/>
            </a:xfrm>
            <a:prstGeom prst="round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d-ID" sz="2000" b="1" dirty="0">
                  <a:solidFill>
                    <a:prstClr val="white"/>
                  </a:solidFill>
                  <a:latin typeface="Calibri"/>
                </a:rPr>
                <a:t>PEMBANGUNAN</a:t>
              </a:r>
            </a:p>
          </p:txBody>
        </p:sp>
        <p:sp>
          <p:nvSpPr>
            <p:cNvPr id="24" name="Right Arrow 23">
              <a:extLst>
                <a:ext uri="{FF2B5EF4-FFF2-40B4-BE49-F238E27FC236}">
                  <a16:creationId xmlns:a16="http://schemas.microsoft.com/office/drawing/2014/main" id="{AF6833C9-C5D4-48FE-8E12-837069939B67}"/>
                </a:ext>
              </a:extLst>
            </p:cNvPr>
            <p:cNvSpPr/>
            <p:nvPr/>
          </p:nvSpPr>
          <p:spPr>
            <a:xfrm>
              <a:off x="2597369" y="5684078"/>
              <a:ext cx="304784" cy="522453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" name="Right Arrow 24">
              <a:extLst>
                <a:ext uri="{FF2B5EF4-FFF2-40B4-BE49-F238E27FC236}">
                  <a16:creationId xmlns:a16="http://schemas.microsoft.com/office/drawing/2014/main" id="{42919530-7BE0-487C-B83D-BCC807B4F277}"/>
                </a:ext>
              </a:extLst>
            </p:cNvPr>
            <p:cNvSpPr/>
            <p:nvPr/>
          </p:nvSpPr>
          <p:spPr>
            <a:xfrm>
              <a:off x="6935785" y="5712662"/>
              <a:ext cx="304784" cy="522453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7" name="Right Arrow 26">
              <a:extLst>
                <a:ext uri="{FF2B5EF4-FFF2-40B4-BE49-F238E27FC236}">
                  <a16:creationId xmlns:a16="http://schemas.microsoft.com/office/drawing/2014/main" id="{8660AF97-0297-4FAD-9083-D2F28688E98B}"/>
                </a:ext>
              </a:extLst>
            </p:cNvPr>
            <p:cNvSpPr/>
            <p:nvPr/>
          </p:nvSpPr>
          <p:spPr>
            <a:xfrm>
              <a:off x="4834042" y="5712662"/>
              <a:ext cx="304784" cy="522453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9" name="Right Arrow 28">
            <a:extLst>
              <a:ext uri="{FF2B5EF4-FFF2-40B4-BE49-F238E27FC236}">
                <a16:creationId xmlns:a16="http://schemas.microsoft.com/office/drawing/2014/main" id="{5446C447-E500-4CE0-9D72-20A684F373C6}"/>
              </a:ext>
            </a:extLst>
          </p:cNvPr>
          <p:cNvSpPr/>
          <p:nvPr/>
        </p:nvSpPr>
        <p:spPr>
          <a:xfrm rot="5400000">
            <a:off x="5446788" y="3158655"/>
            <a:ext cx="417513" cy="73278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276" name="Shape 248">
            <a:extLst>
              <a:ext uri="{FF2B5EF4-FFF2-40B4-BE49-F238E27FC236}">
                <a16:creationId xmlns:a16="http://schemas.microsoft.com/office/drawing/2014/main" id="{EE1B4A63-E698-4855-8C02-80906D1D1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6477000"/>
            <a:ext cx="80375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i="1">
                <a:solidFill>
                  <a:srgbClr val="000000"/>
                </a:solidFill>
                <a:sym typeface="Calibri" panose="020F0502020204030204" pitchFamily="34" charset="0"/>
              </a:rPr>
              <a:t>Source: </a:t>
            </a:r>
            <a:r>
              <a:rPr lang="id-ID" altLang="en-US" sz="1600" i="1">
                <a:solidFill>
                  <a:srgbClr val="000000"/>
                </a:solidFill>
                <a:sym typeface="Calibri" panose="020F0502020204030204" pitchFamily="34" charset="0"/>
              </a:rPr>
              <a:t>UU Nomor 1/2011 tentang </a:t>
            </a:r>
            <a:r>
              <a:rPr lang="en-US" altLang="en-US" sz="1600" i="1">
                <a:solidFill>
                  <a:srgbClr val="000000"/>
                </a:solidFill>
                <a:sym typeface="Calibri" panose="020F0502020204030204" pitchFamily="34" charset="0"/>
              </a:rPr>
              <a:t>Perumahan dan Kawasan Permukiman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6527889-13CD-4872-A84E-2AC5B927A955}"/>
              </a:ext>
            </a:extLst>
          </p:cNvPr>
          <p:cNvSpPr/>
          <p:nvPr/>
        </p:nvSpPr>
        <p:spPr>
          <a:xfrm>
            <a:off x="369888" y="0"/>
            <a:ext cx="9155113" cy="9652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58" tIns="39180" rIns="78358" bIns="39180" anchor="ctr"/>
          <a:lstStyle/>
          <a:p>
            <a:pPr>
              <a:defRPr/>
            </a:pPr>
            <a:r>
              <a:rPr lang="en-GB" sz="2400" b="1" dirty="0">
                <a:solidFill>
                  <a:prstClr val="white"/>
                </a:solidFill>
                <a:latin typeface="Arial Narrow" pitchFamily="34" charset="0"/>
              </a:rPr>
              <a:t>PENYELENGGARAAN KAWASAN PERMUKIMAN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5">
            <a:extLst>
              <a:ext uri="{FF2B5EF4-FFF2-40B4-BE49-F238E27FC236}">
                <a16:creationId xmlns:a16="http://schemas.microsoft.com/office/drawing/2014/main" id="{1FD62873-83F4-44BA-8F11-92FEC1B9DE5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-19050"/>
            <a:ext cx="9144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4D4411-8F89-47A7-B909-BCE6FE0E83AB}"/>
              </a:ext>
            </a:extLst>
          </p:cNvPr>
          <p:cNvSpPr/>
          <p:nvPr/>
        </p:nvSpPr>
        <p:spPr>
          <a:xfrm>
            <a:off x="488950" y="4652964"/>
            <a:ext cx="6750050" cy="1800225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10C3590-BF81-4DBA-8DB3-72976E53D970}"/>
              </a:ext>
            </a:extLst>
          </p:cNvPr>
          <p:cNvSpPr/>
          <p:nvPr/>
        </p:nvSpPr>
        <p:spPr>
          <a:xfrm>
            <a:off x="3152776" y="3471864"/>
            <a:ext cx="4176713" cy="1042987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Memenuhi kebutuhan dasar manusia untuk menempati rumah yang layak dalam lingkungan yang  sehat</a:t>
            </a:r>
          </a:p>
        </p:txBody>
      </p:sp>
      <p:grpSp>
        <p:nvGrpSpPr>
          <p:cNvPr id="12293" name="Group 24">
            <a:extLst>
              <a:ext uri="{FF2B5EF4-FFF2-40B4-BE49-F238E27FC236}">
                <a16:creationId xmlns:a16="http://schemas.microsoft.com/office/drawing/2014/main" id="{1B8C1D2E-C66D-4FBD-8F2F-2E4FBE79204C}"/>
              </a:ext>
            </a:extLst>
          </p:cNvPr>
          <p:cNvGrpSpPr>
            <a:grpSpLocks/>
          </p:cNvGrpSpPr>
          <p:nvPr/>
        </p:nvGrpSpPr>
        <p:grpSpPr bwMode="auto">
          <a:xfrm>
            <a:off x="5124450" y="914400"/>
            <a:ext cx="2590800" cy="2071688"/>
            <a:chOff x="4423280" y="1355400"/>
            <a:chExt cx="2592000" cy="2070467"/>
          </a:xfrm>
        </p:grpSpPr>
        <p:pic>
          <p:nvPicPr>
            <p:cNvPr id="7" name="Picture 2" descr="http://i.ytimg.com/vi/AWscM03VwYc/0.jpg">
              <a:extLst>
                <a:ext uri="{FF2B5EF4-FFF2-40B4-BE49-F238E27FC236}">
                  <a16:creationId xmlns:a16="http://schemas.microsoft.com/office/drawing/2014/main" id="{8736785A-DD77-400E-9024-53805D56D6A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/>
            </a:blip>
            <a:srcRect l="13553" t="14305" r="12208" b="12461"/>
            <a:stretch/>
          </p:blipFill>
          <p:spPr bwMode="auto">
            <a:xfrm>
              <a:off x="4423280" y="1631150"/>
              <a:ext cx="2592000" cy="17947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  <p:sp>
          <p:nvSpPr>
            <p:cNvPr id="12315" name="Rectangle 26">
              <a:extLst>
                <a:ext uri="{FF2B5EF4-FFF2-40B4-BE49-F238E27FC236}">
                  <a16:creationId xmlns:a16="http://schemas.microsoft.com/office/drawing/2014/main" id="{E2B62D87-AA02-4F36-93D4-DA69D3488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8569" y="1355400"/>
              <a:ext cx="1377938" cy="369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id-ID" altLang="id-ID">
                  <a:solidFill>
                    <a:srgbClr val="1F497D"/>
                  </a:solidFill>
                  <a:latin typeface="Arial" panose="020B0604020202020204" pitchFamily="34" charset="0"/>
                </a:rPr>
                <a:t>Perumahan</a:t>
              </a:r>
            </a:p>
          </p:txBody>
        </p:sp>
      </p:grpSp>
      <p:grpSp>
        <p:nvGrpSpPr>
          <p:cNvPr id="12294" name="Group 27">
            <a:extLst>
              <a:ext uri="{FF2B5EF4-FFF2-40B4-BE49-F238E27FC236}">
                <a16:creationId xmlns:a16="http://schemas.microsoft.com/office/drawing/2014/main" id="{D678CCDB-5C72-47B6-8E33-19CCF9871CEB}"/>
              </a:ext>
            </a:extLst>
          </p:cNvPr>
          <p:cNvGrpSpPr>
            <a:grpSpLocks/>
          </p:cNvGrpSpPr>
          <p:nvPr/>
        </p:nvGrpSpPr>
        <p:grpSpPr bwMode="auto">
          <a:xfrm>
            <a:off x="2679701" y="914401"/>
            <a:ext cx="2487613" cy="2074863"/>
            <a:chOff x="1976015" y="1383083"/>
            <a:chExt cx="2488701" cy="2073601"/>
          </a:xfrm>
        </p:grpSpPr>
        <p:pic>
          <p:nvPicPr>
            <p:cNvPr id="10" name="Picture 6" descr="http://www.anneahira.com/images_wp/contoh-rumah-sederhana.jpg">
              <a:extLst>
                <a:ext uri="{FF2B5EF4-FFF2-40B4-BE49-F238E27FC236}">
                  <a16:creationId xmlns:a16="http://schemas.microsoft.com/office/drawing/2014/main" id="{C328BEE6-4DA2-4027-ACF4-2A89621AD1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/>
            </a:blip>
            <a:srcRect/>
            <a:stretch>
              <a:fillRect/>
            </a:stretch>
          </p:blipFill>
          <p:spPr bwMode="auto">
            <a:xfrm>
              <a:off x="1976015" y="1658834"/>
              <a:ext cx="2488701" cy="17978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  <p:sp>
          <p:nvSpPr>
            <p:cNvPr id="12313" name="Rectangle 29">
              <a:extLst>
                <a:ext uri="{FF2B5EF4-FFF2-40B4-BE49-F238E27FC236}">
                  <a16:creationId xmlns:a16="http://schemas.microsoft.com/office/drawing/2014/main" id="{858F74C4-98E8-41E5-8746-2C04A34EC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1402" y="1383083"/>
              <a:ext cx="928432" cy="369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id-ID" altLang="id-ID">
                  <a:solidFill>
                    <a:srgbClr val="1F497D"/>
                  </a:solidFill>
                  <a:latin typeface="Arial" panose="020B0604020202020204" pitchFamily="34" charset="0"/>
                </a:rPr>
                <a:t>Rumah</a:t>
              </a: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B3757E7-CA38-4E57-89DF-C569A8507140}"/>
              </a:ext>
            </a:extLst>
          </p:cNvPr>
          <p:cNvSpPr/>
          <p:nvPr/>
        </p:nvSpPr>
        <p:spPr>
          <a:xfrm>
            <a:off x="2652714" y="1152525"/>
            <a:ext cx="5075237" cy="183673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id="{45E0680F-BA92-493C-96D5-5A7D928A39A0}"/>
              </a:ext>
            </a:extLst>
          </p:cNvPr>
          <p:cNvSpPr/>
          <p:nvPr/>
        </p:nvSpPr>
        <p:spPr>
          <a:xfrm>
            <a:off x="4818064" y="2989263"/>
            <a:ext cx="763587" cy="482600"/>
          </a:xfrm>
          <a:prstGeom prst="downArrow">
            <a:avLst/>
          </a:prstGeom>
          <a:solidFill>
            <a:schemeClr val="tx2">
              <a:lumMod val="5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rgbClr val="1F497D"/>
              </a:solidFill>
              <a:latin typeface="Calibri"/>
            </a:endParaRPr>
          </a:p>
        </p:txBody>
      </p:sp>
      <p:grpSp>
        <p:nvGrpSpPr>
          <p:cNvPr id="6" name="Group 7">
            <a:extLst>
              <a:ext uri="{FF2B5EF4-FFF2-40B4-BE49-F238E27FC236}">
                <a16:creationId xmlns:a16="http://schemas.microsoft.com/office/drawing/2014/main" id="{7566AF95-03AF-4D12-A563-368A10736EA8}"/>
              </a:ext>
            </a:extLst>
          </p:cNvPr>
          <p:cNvGrpSpPr>
            <a:grpSpLocks/>
          </p:cNvGrpSpPr>
          <p:nvPr/>
        </p:nvGrpSpPr>
        <p:grpSpPr bwMode="auto">
          <a:xfrm>
            <a:off x="573089" y="5229226"/>
            <a:ext cx="6575425" cy="652463"/>
            <a:chOff x="1059786" y="5371588"/>
            <a:chExt cx="6574796" cy="653398"/>
          </a:xfrm>
          <a:solidFill>
            <a:schemeClr val="bg1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D0233BE-1C80-4CAC-9912-FEF77DE6AB95}"/>
                </a:ext>
              </a:extLst>
            </p:cNvPr>
            <p:cNvSpPr/>
            <p:nvPr/>
          </p:nvSpPr>
          <p:spPr>
            <a:xfrm>
              <a:off x="1059786" y="5376358"/>
              <a:ext cx="1439724" cy="648628"/>
            </a:xfrm>
            <a:prstGeom prst="rect">
              <a:avLst/>
            </a:prstGeom>
            <a:grpFill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300" dirty="0">
                  <a:solidFill>
                    <a:srgbClr val="1F497D"/>
                  </a:solidFill>
                  <a:latin typeface="Calibri"/>
                </a:rPr>
                <a:t>PERENCANAAN PERUMAHAN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C64E1EE-6564-47C5-8CE1-F718471263AF}"/>
                </a:ext>
              </a:extLst>
            </p:cNvPr>
            <p:cNvSpPr/>
            <p:nvPr/>
          </p:nvSpPr>
          <p:spPr>
            <a:xfrm>
              <a:off x="2643959" y="5371588"/>
              <a:ext cx="1471471" cy="648628"/>
            </a:xfrm>
            <a:prstGeom prst="rect">
              <a:avLst/>
            </a:prstGeom>
            <a:grpFill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300" dirty="0">
                  <a:solidFill>
                    <a:srgbClr val="1F497D"/>
                  </a:solidFill>
                  <a:latin typeface="Calibri"/>
                </a:rPr>
                <a:t>PEMBANGUNAN PERUMAHAN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88F66A8-DCD9-4183-8869-77CD8927149F}"/>
                </a:ext>
              </a:extLst>
            </p:cNvPr>
            <p:cNvSpPr/>
            <p:nvPr/>
          </p:nvSpPr>
          <p:spPr>
            <a:xfrm>
              <a:off x="4372581" y="5371588"/>
              <a:ext cx="1574649" cy="648628"/>
            </a:xfrm>
            <a:prstGeom prst="rect">
              <a:avLst/>
            </a:prstGeom>
            <a:grpFill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300" dirty="0">
                  <a:solidFill>
                    <a:srgbClr val="1F497D"/>
                  </a:solidFill>
                  <a:latin typeface="Calibri"/>
                </a:rPr>
                <a:t>PEMANFAATAN PERUMAHAN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1C17681-53BD-4DFC-A687-F95DC67A9FE8}"/>
                </a:ext>
              </a:extLst>
            </p:cNvPr>
            <p:cNvSpPr/>
            <p:nvPr/>
          </p:nvSpPr>
          <p:spPr>
            <a:xfrm>
              <a:off x="6172634" y="5371588"/>
              <a:ext cx="1461948" cy="648628"/>
            </a:xfrm>
            <a:prstGeom prst="rect">
              <a:avLst/>
            </a:prstGeom>
            <a:grpFill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300" dirty="0">
                  <a:solidFill>
                    <a:srgbClr val="1F497D"/>
                  </a:solidFill>
                  <a:latin typeface="Calibri"/>
                </a:rPr>
                <a:t>PENGENDALIAN PERUMAHAN</a:t>
              </a:r>
            </a:p>
          </p:txBody>
        </p:sp>
        <p:sp>
          <p:nvSpPr>
            <p:cNvPr id="19" name="Right Arrow 18">
              <a:extLst>
                <a:ext uri="{FF2B5EF4-FFF2-40B4-BE49-F238E27FC236}">
                  <a16:creationId xmlns:a16="http://schemas.microsoft.com/office/drawing/2014/main" id="{54930A71-483C-4A5D-903B-BC9B5AE0EB04}"/>
                </a:ext>
              </a:extLst>
            </p:cNvPr>
            <p:cNvSpPr/>
            <p:nvPr/>
          </p:nvSpPr>
          <p:spPr>
            <a:xfrm>
              <a:off x="2428080" y="5443128"/>
              <a:ext cx="306358" cy="521446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00">
                <a:solidFill>
                  <a:srgbClr val="1F497D"/>
                </a:solidFill>
                <a:latin typeface="Calibri"/>
              </a:endParaRPr>
            </a:p>
          </p:txBody>
        </p:sp>
        <p:sp>
          <p:nvSpPr>
            <p:cNvPr id="20" name="Right Arrow 19">
              <a:extLst>
                <a:ext uri="{FF2B5EF4-FFF2-40B4-BE49-F238E27FC236}">
                  <a16:creationId xmlns:a16="http://schemas.microsoft.com/office/drawing/2014/main" id="{ECAF9899-04B8-4E23-B510-DD1B303B6E4C}"/>
                </a:ext>
              </a:extLst>
            </p:cNvPr>
            <p:cNvSpPr/>
            <p:nvPr/>
          </p:nvSpPr>
          <p:spPr>
            <a:xfrm>
              <a:off x="4083684" y="5443128"/>
              <a:ext cx="304771" cy="521446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00">
                <a:solidFill>
                  <a:srgbClr val="1F497D"/>
                </a:solidFill>
                <a:latin typeface="Calibri"/>
              </a:endParaRPr>
            </a:p>
          </p:txBody>
        </p:sp>
        <p:sp>
          <p:nvSpPr>
            <p:cNvPr id="21" name="Right Arrow 20">
              <a:extLst>
                <a:ext uri="{FF2B5EF4-FFF2-40B4-BE49-F238E27FC236}">
                  <a16:creationId xmlns:a16="http://schemas.microsoft.com/office/drawing/2014/main" id="{4358E8A5-751B-449D-9363-4079905755F6}"/>
                </a:ext>
              </a:extLst>
            </p:cNvPr>
            <p:cNvSpPr/>
            <p:nvPr/>
          </p:nvSpPr>
          <p:spPr>
            <a:xfrm>
              <a:off x="5885324" y="5443128"/>
              <a:ext cx="306358" cy="521446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00">
                <a:solidFill>
                  <a:srgbClr val="1F497D"/>
                </a:solidFill>
                <a:latin typeface="Calibri"/>
              </a:endParaRPr>
            </a:p>
          </p:txBody>
        </p:sp>
      </p:grpSp>
      <p:cxnSp>
        <p:nvCxnSpPr>
          <p:cNvPr id="22" name="Elbow Connector 21">
            <a:extLst>
              <a:ext uri="{FF2B5EF4-FFF2-40B4-BE49-F238E27FC236}">
                <a16:creationId xmlns:a16="http://schemas.microsoft.com/office/drawing/2014/main" id="{FBC66013-28C7-4B14-B651-2D09816826E7}"/>
              </a:ext>
            </a:extLst>
          </p:cNvPr>
          <p:cNvCxnSpPr/>
          <p:nvPr/>
        </p:nvCxnSpPr>
        <p:spPr>
          <a:xfrm rot="10800000" flipV="1">
            <a:off x="1352551" y="3978275"/>
            <a:ext cx="1800225" cy="647700"/>
          </a:xfrm>
          <a:prstGeom prst="bentConnector3">
            <a:avLst>
              <a:gd name="adj1" fmla="val 100194"/>
            </a:avLst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D3F42D9C-A5D4-4232-9A0E-6D16AB39B8AB}"/>
              </a:ext>
            </a:extLst>
          </p:cNvPr>
          <p:cNvSpPr/>
          <p:nvPr/>
        </p:nvSpPr>
        <p:spPr>
          <a:xfrm>
            <a:off x="573089" y="5949951"/>
            <a:ext cx="1368425" cy="358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dirty="0">
                <a:solidFill>
                  <a:srgbClr val="1F497D"/>
                </a:solidFill>
                <a:latin typeface="Calibri"/>
              </a:rPr>
              <a:t>Pasal 23-31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C28B882-D6BA-4A4E-8376-C954119CAC01}"/>
              </a:ext>
            </a:extLst>
          </p:cNvPr>
          <p:cNvSpPr/>
          <p:nvPr/>
        </p:nvSpPr>
        <p:spPr>
          <a:xfrm>
            <a:off x="2157413" y="5949951"/>
            <a:ext cx="1441450" cy="358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dirty="0">
                <a:solidFill>
                  <a:srgbClr val="1F497D"/>
                </a:solidFill>
                <a:latin typeface="Calibri"/>
              </a:rPr>
              <a:t>Pasal 32-48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A1132D7-722C-4329-8CAA-AF5C93D5B977}"/>
              </a:ext>
            </a:extLst>
          </p:cNvPr>
          <p:cNvSpPr/>
          <p:nvPr/>
        </p:nvSpPr>
        <p:spPr>
          <a:xfrm>
            <a:off x="3886201" y="5949951"/>
            <a:ext cx="1584325" cy="358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dirty="0">
                <a:solidFill>
                  <a:srgbClr val="1F497D"/>
                </a:solidFill>
                <a:latin typeface="Calibri"/>
              </a:rPr>
              <a:t>Pasal 49-52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CBC22B5-2D12-47A4-803C-283B36FB8F83}"/>
              </a:ext>
            </a:extLst>
          </p:cNvPr>
          <p:cNvSpPr/>
          <p:nvPr/>
        </p:nvSpPr>
        <p:spPr>
          <a:xfrm>
            <a:off x="5686426" y="5949951"/>
            <a:ext cx="1439863" cy="358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dirty="0">
                <a:solidFill>
                  <a:srgbClr val="1F497D"/>
                </a:solidFill>
                <a:latin typeface="Calibri"/>
              </a:rPr>
              <a:t>Pasal 53</a:t>
            </a:r>
          </a:p>
        </p:txBody>
      </p:sp>
      <p:sp>
        <p:nvSpPr>
          <p:cNvPr id="12303" name="Rectangle 12">
            <a:extLst>
              <a:ext uri="{FF2B5EF4-FFF2-40B4-BE49-F238E27FC236}">
                <a16:creationId xmlns:a16="http://schemas.microsoft.com/office/drawing/2014/main" id="{06FB8981-7F40-4C87-B32E-1EA873857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451" y="3657600"/>
            <a:ext cx="20161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d-ID" altLang="id-ID" sz="1600">
                <a:solidFill>
                  <a:srgbClr val="1F497D"/>
                </a:solidFill>
                <a:latin typeface="Vijaya" panose="020B0502040204020203" pitchFamily="18" charset="0"/>
              </a:rPr>
              <a:t>dengan tahapan </a:t>
            </a:r>
          </a:p>
        </p:txBody>
      </p:sp>
      <p:sp>
        <p:nvSpPr>
          <p:cNvPr id="12304" name="TextBox 28">
            <a:extLst>
              <a:ext uri="{FF2B5EF4-FFF2-40B4-BE49-F238E27FC236}">
                <a16:creationId xmlns:a16="http://schemas.microsoft.com/office/drawing/2014/main" id="{24BC782D-4CFC-4179-82E3-549F7CAC6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388" y="4724400"/>
            <a:ext cx="35290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d-ID" altLang="id-ID" sz="1600" b="1">
                <a:solidFill>
                  <a:srgbClr val="1F497D"/>
                </a:solidFill>
                <a:latin typeface="Arial" panose="020B0604020202020204" pitchFamily="34" charset="0"/>
              </a:rPr>
              <a:t>PENYEDIAAN RUMAH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E3166F8-5645-4D5D-882E-0672495549D1}"/>
              </a:ext>
            </a:extLst>
          </p:cNvPr>
          <p:cNvSpPr/>
          <p:nvPr/>
        </p:nvSpPr>
        <p:spPr>
          <a:xfrm>
            <a:off x="7329488" y="4652964"/>
            <a:ext cx="2151062" cy="1800225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id-ID" sz="160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34254AF-9154-4F64-B1EC-41DC1A581029}"/>
              </a:ext>
            </a:extLst>
          </p:cNvPr>
          <p:cNvSpPr/>
          <p:nvPr/>
        </p:nvSpPr>
        <p:spPr bwMode="auto">
          <a:xfrm>
            <a:off x="7473950" y="5230813"/>
            <a:ext cx="1943100" cy="64611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100" dirty="0">
                <a:solidFill>
                  <a:srgbClr val="1F497D"/>
                </a:solidFill>
                <a:latin typeface="Calibri"/>
              </a:rPr>
              <a:t>KEMUDAHAN PEMBANGUNAN DAN PEROLEHAN RUMAH BAGI MBR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655CAA1-8A14-4101-B786-59AB5A32BE0C}"/>
              </a:ext>
            </a:extLst>
          </p:cNvPr>
          <p:cNvSpPr/>
          <p:nvPr/>
        </p:nvSpPr>
        <p:spPr>
          <a:xfrm>
            <a:off x="7473950" y="5949951"/>
            <a:ext cx="1943100" cy="358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600" dirty="0">
                <a:solidFill>
                  <a:srgbClr val="1F497D"/>
                </a:solidFill>
                <a:latin typeface="Calibri"/>
              </a:rPr>
              <a:t>Pasal 54-55</a:t>
            </a:r>
          </a:p>
        </p:txBody>
      </p:sp>
      <p:sp>
        <p:nvSpPr>
          <p:cNvPr id="12308" name="TextBox 32">
            <a:extLst>
              <a:ext uri="{FF2B5EF4-FFF2-40B4-BE49-F238E27FC236}">
                <a16:creationId xmlns:a16="http://schemas.microsoft.com/office/drawing/2014/main" id="{F0129146-B616-41AF-B8BC-B66B157AF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0925" y="4645026"/>
            <a:ext cx="2160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d-ID" altLang="id-ID" sz="1400" b="1">
                <a:solidFill>
                  <a:srgbClr val="1F497D"/>
                </a:solidFill>
                <a:latin typeface="Arial" panose="020B0604020202020204" pitchFamily="34" charset="0"/>
              </a:rPr>
              <a:t>AKSES PEROLEHAN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d-ID" altLang="id-ID" sz="1400" b="1">
                <a:solidFill>
                  <a:srgbClr val="1F497D"/>
                </a:solidFill>
                <a:latin typeface="Arial" panose="020B0604020202020204" pitchFamily="34" charset="0"/>
              </a:rPr>
              <a:t>RUMAH</a:t>
            </a:r>
          </a:p>
        </p:txBody>
      </p: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D1008A14-3504-470D-8489-F0BAE7C2C274}"/>
              </a:ext>
            </a:extLst>
          </p:cNvPr>
          <p:cNvCxnSpPr/>
          <p:nvPr/>
        </p:nvCxnSpPr>
        <p:spPr>
          <a:xfrm rot="10800000">
            <a:off x="7329488" y="3992563"/>
            <a:ext cx="1187450" cy="660400"/>
          </a:xfrm>
          <a:prstGeom prst="bentConnector3">
            <a:avLst>
              <a:gd name="adj1" fmla="val -758"/>
            </a:avLst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310" name="Shape 248">
            <a:extLst>
              <a:ext uri="{FF2B5EF4-FFF2-40B4-BE49-F238E27FC236}">
                <a16:creationId xmlns:a16="http://schemas.microsoft.com/office/drawing/2014/main" id="{49FC2F4F-B4D4-46E1-A749-811869300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6477000"/>
            <a:ext cx="80375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600" i="1">
                <a:solidFill>
                  <a:srgbClr val="000000"/>
                </a:solidFill>
                <a:sym typeface="Calibri" panose="020F0502020204030204" pitchFamily="34" charset="0"/>
              </a:rPr>
              <a:t>Source: </a:t>
            </a:r>
            <a:r>
              <a:rPr lang="id-ID" altLang="en-US" sz="1600" i="1">
                <a:solidFill>
                  <a:srgbClr val="000000"/>
                </a:solidFill>
                <a:sym typeface="Calibri" panose="020F0502020204030204" pitchFamily="34" charset="0"/>
              </a:rPr>
              <a:t>UU Nomor 1/2011 tentang </a:t>
            </a:r>
            <a:r>
              <a:rPr lang="en-US" altLang="en-US" sz="1600" i="1">
                <a:solidFill>
                  <a:srgbClr val="000000"/>
                </a:solidFill>
                <a:sym typeface="Calibri" panose="020F0502020204030204" pitchFamily="34" charset="0"/>
              </a:rPr>
              <a:t>Perumahan dan Kawasan Permukiman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E4BFDA4-3FD2-49E6-B604-D5841D9F9071}"/>
              </a:ext>
            </a:extLst>
          </p:cNvPr>
          <p:cNvSpPr/>
          <p:nvPr/>
        </p:nvSpPr>
        <p:spPr>
          <a:xfrm>
            <a:off x="369888" y="0"/>
            <a:ext cx="9155113" cy="9652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58" tIns="39180" rIns="78358" bIns="39180" anchor="ctr"/>
          <a:lstStyle/>
          <a:p>
            <a:pPr>
              <a:defRPr/>
            </a:pPr>
            <a:r>
              <a:rPr lang="en-GB" sz="2400" b="1" dirty="0">
                <a:solidFill>
                  <a:prstClr val="white"/>
                </a:solidFill>
                <a:latin typeface="Arial Narrow" pitchFamily="34" charset="0"/>
              </a:rPr>
              <a:t>PENYELENGGARAAN PERUMAHAN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C325FE7C-DEF9-46E2-8773-C56A834DFCD5}"/>
              </a:ext>
            </a:extLst>
          </p:cNvPr>
          <p:cNvSpPr/>
          <p:nvPr/>
        </p:nvSpPr>
        <p:spPr>
          <a:xfrm>
            <a:off x="609601" y="4940301"/>
            <a:ext cx="8626475" cy="1736725"/>
          </a:xfrm>
          <a:prstGeom prst="rect">
            <a:avLst/>
          </a:prstGeom>
          <a:solidFill>
            <a:srgbClr val="FFE7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19FDFD-9F38-4DE5-8D61-E4D9E5625301}"/>
              </a:ext>
            </a:extLst>
          </p:cNvPr>
          <p:cNvSpPr/>
          <p:nvPr/>
        </p:nvSpPr>
        <p:spPr>
          <a:xfrm>
            <a:off x="609601" y="2836864"/>
            <a:ext cx="8626475" cy="19970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A049F0C1-809F-447D-9E99-7DDDB09ED988}"/>
              </a:ext>
            </a:extLst>
          </p:cNvPr>
          <p:cNvSpPr/>
          <p:nvPr/>
        </p:nvSpPr>
        <p:spPr>
          <a:xfrm>
            <a:off x="3870326" y="1395414"/>
            <a:ext cx="1116013" cy="473075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algn="ctr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Perkotaan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5091ED9B-9755-4A72-9F05-772B1885EDCF}"/>
              </a:ext>
            </a:extLst>
          </p:cNvPr>
          <p:cNvSpPr/>
          <p:nvPr/>
        </p:nvSpPr>
        <p:spPr>
          <a:xfrm>
            <a:off x="5160963" y="1395414"/>
            <a:ext cx="1116012" cy="473075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algn="ctr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Perdesaan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EF6349D-B43A-4236-99F0-36E872D296E0}"/>
              </a:ext>
            </a:extLst>
          </p:cNvPr>
          <p:cNvSpPr/>
          <p:nvPr/>
        </p:nvSpPr>
        <p:spPr>
          <a:xfrm>
            <a:off x="4641851" y="2295526"/>
            <a:ext cx="2168525" cy="390525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algn="ctr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Pembangunan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baru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C47DD87-5828-4DF3-96FD-C1C08BCFBAE5}"/>
              </a:ext>
            </a:extLst>
          </p:cNvPr>
          <p:cNvSpPr/>
          <p:nvPr/>
        </p:nvSpPr>
        <p:spPr>
          <a:xfrm>
            <a:off x="369888" y="0"/>
            <a:ext cx="9155113" cy="4572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58" tIns="39180" rIns="78358" bIns="3918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white"/>
                </a:solidFill>
                <a:latin typeface="Calibri"/>
              </a:rPr>
              <a:t>PELAKSANAAN KAWASAN PERMUKIMAN DAN PERUMAHAN</a:t>
            </a:r>
          </a:p>
        </p:txBody>
      </p:sp>
      <p:sp>
        <p:nvSpPr>
          <p:cNvPr id="13320" name="TextBox 38">
            <a:extLst>
              <a:ext uri="{FF2B5EF4-FFF2-40B4-BE49-F238E27FC236}">
                <a16:creationId xmlns:a16="http://schemas.microsoft.com/office/drawing/2014/main" id="{233D2DD1-0DFB-4E95-93BD-7AD563884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100" y="569914"/>
            <a:ext cx="28829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800">
                <a:solidFill>
                  <a:prstClr val="black"/>
                </a:solidFill>
              </a:rPr>
              <a:t>Sumber: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800">
                <a:solidFill>
                  <a:prstClr val="black"/>
                </a:solidFill>
              </a:rPr>
              <a:t>Hasil Analisis UU no.1 Tahun 2011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800">
                <a:solidFill>
                  <a:prstClr val="black"/>
                </a:solidFill>
              </a:rPr>
              <a:t>PP No.14 Tahun 2016 tentang Penyelenggaraan Perumahan dan Kawasan Permukiman</a:t>
            </a: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1B54EECA-9C50-4721-8F6C-75C67EDA75E2}"/>
              </a:ext>
            </a:extLst>
          </p:cNvPr>
          <p:cNvSpPr/>
          <p:nvPr/>
        </p:nvSpPr>
        <p:spPr>
          <a:xfrm>
            <a:off x="1241820" y="5001253"/>
            <a:ext cx="3048000" cy="1600200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rgbClr val="9ED56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numCol="2" spcCol="1270" anchor="ctr"/>
          <a:lstStyle/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KOTAKU (NSUP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dan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NUSP-2)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NUDP 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Eco-District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Revitalisasi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RSID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PISEW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BSPS (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Bantuan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Stimulan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Perumahan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Swadaya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)</a:t>
            </a: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A4F07514-8E58-43AE-8961-5880E5F7BDF8}"/>
              </a:ext>
            </a:extLst>
          </p:cNvPr>
          <p:cNvSpPr/>
          <p:nvPr/>
        </p:nvSpPr>
        <p:spPr>
          <a:xfrm>
            <a:off x="4640263" y="5000625"/>
            <a:ext cx="2170112" cy="1295400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NUDP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Site and Services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Rusunawa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Kasiba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Lisiba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914A9B1F-80D6-4BD8-9777-81CC96D6B436}"/>
              </a:ext>
            </a:extLst>
          </p:cNvPr>
          <p:cNvSpPr/>
          <p:nvPr/>
        </p:nvSpPr>
        <p:spPr>
          <a:xfrm>
            <a:off x="7370763" y="5000625"/>
            <a:ext cx="1712912" cy="1066800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rgbClr val="FFCD2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NUDP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NSD (New Site Development)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Rusunawa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61" name="Elbow Connector 60">
            <a:extLst>
              <a:ext uri="{FF2B5EF4-FFF2-40B4-BE49-F238E27FC236}">
                <a16:creationId xmlns:a16="http://schemas.microsoft.com/office/drawing/2014/main" id="{00B9FEC3-752B-43A6-BBCC-9E7A11C01131}"/>
              </a:ext>
            </a:extLst>
          </p:cNvPr>
          <p:cNvCxnSpPr/>
          <p:nvPr/>
        </p:nvCxnSpPr>
        <p:spPr>
          <a:xfrm rot="5400000">
            <a:off x="4430713" y="817563"/>
            <a:ext cx="639762" cy="588962"/>
          </a:xfrm>
          <a:prstGeom prst="bentConnector3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>
            <a:extLst>
              <a:ext uri="{FF2B5EF4-FFF2-40B4-BE49-F238E27FC236}">
                <a16:creationId xmlns:a16="http://schemas.microsoft.com/office/drawing/2014/main" id="{97A0FD79-71A6-4C18-B29A-6D84AC003BC3}"/>
              </a:ext>
            </a:extLst>
          </p:cNvPr>
          <p:cNvCxnSpPr/>
          <p:nvPr/>
        </p:nvCxnSpPr>
        <p:spPr>
          <a:xfrm rot="16200000" flipH="1">
            <a:off x="5069682" y="818357"/>
            <a:ext cx="549275" cy="588962"/>
          </a:xfrm>
          <a:prstGeom prst="bentConnector3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>
            <a:extLst>
              <a:ext uri="{FF2B5EF4-FFF2-40B4-BE49-F238E27FC236}">
                <a16:creationId xmlns:a16="http://schemas.microsoft.com/office/drawing/2014/main" id="{DA1256FE-840E-44DC-90D2-66EFA90A43B9}"/>
              </a:ext>
            </a:extLst>
          </p:cNvPr>
          <p:cNvSpPr/>
          <p:nvPr/>
        </p:nvSpPr>
        <p:spPr>
          <a:xfrm>
            <a:off x="4492626" y="539751"/>
            <a:ext cx="1116013" cy="473075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algn="ctr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Permukiman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7EEADF9B-BA33-4F9E-B7CF-58710808691C}"/>
              </a:ext>
            </a:extLst>
          </p:cNvPr>
          <p:cNvCxnSpPr/>
          <p:nvPr/>
        </p:nvCxnSpPr>
        <p:spPr>
          <a:xfrm>
            <a:off x="4427538" y="2020888"/>
            <a:ext cx="1211262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DC4417DF-69E8-4A33-A6EC-2D66F6F18A5A}"/>
              </a:ext>
            </a:extLst>
          </p:cNvPr>
          <p:cNvCxnSpPr/>
          <p:nvPr/>
        </p:nvCxnSpPr>
        <p:spPr>
          <a:xfrm>
            <a:off x="4427538" y="1868488"/>
            <a:ext cx="0" cy="15240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F48D08E-C537-4C4C-9FF0-EF07EB9AE554}"/>
              </a:ext>
            </a:extLst>
          </p:cNvPr>
          <p:cNvCxnSpPr/>
          <p:nvPr/>
        </p:nvCxnSpPr>
        <p:spPr>
          <a:xfrm>
            <a:off x="5638800" y="1852613"/>
            <a:ext cx="0" cy="15240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30" name="Group 77">
            <a:extLst>
              <a:ext uri="{FF2B5EF4-FFF2-40B4-BE49-F238E27FC236}">
                <a16:creationId xmlns:a16="http://schemas.microsoft.com/office/drawing/2014/main" id="{6150E156-A367-4847-99DE-6D330F798F37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2628901" y="2173288"/>
            <a:ext cx="2416175" cy="182562"/>
            <a:chOff x="4016198" y="2282096"/>
            <a:chExt cx="1211122" cy="80104"/>
          </a:xfrm>
        </p:grpSpPr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1A18D339-BDFA-4F74-BD59-0CA979A2C923}"/>
                </a:ext>
              </a:extLst>
            </p:cNvPr>
            <p:cNvCxnSpPr/>
            <p:nvPr/>
          </p:nvCxnSpPr>
          <p:spPr>
            <a:xfrm>
              <a:off x="4016198" y="2362200"/>
              <a:ext cx="1211122" cy="0"/>
            </a:xfrm>
            <a:prstGeom prst="line">
              <a:avLst/>
            </a:prstGeom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FC437C4C-D2C6-4151-B66B-8CAA20E0BAAC}"/>
                </a:ext>
              </a:extLst>
            </p:cNvPr>
            <p:cNvCxnSpPr/>
            <p:nvPr/>
          </p:nvCxnSpPr>
          <p:spPr>
            <a:xfrm>
              <a:off x="4016198" y="2282096"/>
              <a:ext cx="0" cy="80104"/>
            </a:xfrm>
            <a:prstGeom prst="line">
              <a:avLst/>
            </a:prstGeom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31" name="Group 78">
            <a:extLst>
              <a:ext uri="{FF2B5EF4-FFF2-40B4-BE49-F238E27FC236}">
                <a16:creationId xmlns:a16="http://schemas.microsoft.com/office/drawing/2014/main" id="{CA9D9838-6427-4058-BE0E-18B1F425D0A9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5059363" y="2173288"/>
            <a:ext cx="3200400" cy="182562"/>
            <a:chOff x="4016198" y="2282096"/>
            <a:chExt cx="1604946" cy="80104"/>
          </a:xfrm>
        </p:grpSpPr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EB207926-202F-48CE-AAD5-0D999E8631E4}"/>
                </a:ext>
              </a:extLst>
            </p:cNvPr>
            <p:cNvCxnSpPr/>
            <p:nvPr/>
          </p:nvCxnSpPr>
          <p:spPr>
            <a:xfrm>
              <a:off x="4016198" y="2362200"/>
              <a:ext cx="1604946" cy="0"/>
            </a:xfrm>
            <a:prstGeom prst="line">
              <a:avLst/>
            </a:prstGeom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DD82177E-5588-4754-85AD-30A98D110774}"/>
                </a:ext>
              </a:extLst>
            </p:cNvPr>
            <p:cNvCxnSpPr/>
            <p:nvPr/>
          </p:nvCxnSpPr>
          <p:spPr>
            <a:xfrm>
              <a:off x="4016198" y="2282096"/>
              <a:ext cx="0" cy="80104"/>
            </a:xfrm>
            <a:prstGeom prst="line">
              <a:avLst/>
            </a:prstGeom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F77D5AA2-CC85-4E8E-AB56-360C9165FD90}"/>
              </a:ext>
            </a:extLst>
          </p:cNvPr>
          <p:cNvCxnSpPr/>
          <p:nvPr/>
        </p:nvCxnSpPr>
        <p:spPr>
          <a:xfrm>
            <a:off x="5059363" y="2020889"/>
            <a:ext cx="0" cy="274637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>
            <a:extLst>
              <a:ext uri="{FF2B5EF4-FFF2-40B4-BE49-F238E27FC236}">
                <a16:creationId xmlns:a16="http://schemas.microsoft.com/office/drawing/2014/main" id="{D95F9EB9-9684-4AC4-A6E5-49C40E53A47C}"/>
              </a:ext>
            </a:extLst>
          </p:cNvPr>
          <p:cNvSpPr/>
          <p:nvPr/>
        </p:nvSpPr>
        <p:spPr>
          <a:xfrm>
            <a:off x="1241425" y="2295526"/>
            <a:ext cx="3048000" cy="398463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rgbClr val="9ED56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algn="ctr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Pengembangan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yang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telah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ada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(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eksisting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)</a:t>
            </a: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AB5A2C04-D83A-4C71-95EF-D204DBAFE808}"/>
              </a:ext>
            </a:extLst>
          </p:cNvPr>
          <p:cNvSpPr/>
          <p:nvPr/>
        </p:nvSpPr>
        <p:spPr>
          <a:xfrm>
            <a:off x="7370763" y="2295526"/>
            <a:ext cx="1712912" cy="390525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rgbClr val="FFCD2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algn="ctr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300" dirty="0">
                <a:solidFill>
                  <a:prstClr val="black"/>
                </a:solidFill>
                <a:latin typeface="Calibri"/>
              </a:rPr>
              <a:t>Pembangunan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kembali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F8EDF690-D11C-4266-98FF-B966CE028A49}"/>
              </a:ext>
            </a:extLst>
          </p:cNvPr>
          <p:cNvCxnSpPr/>
          <p:nvPr/>
        </p:nvCxnSpPr>
        <p:spPr>
          <a:xfrm>
            <a:off x="2628900" y="2654300"/>
            <a:ext cx="0" cy="27463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06BC92B2-D400-43EA-B6F9-854644F2B2F4}"/>
              </a:ext>
            </a:extLst>
          </p:cNvPr>
          <p:cNvCxnSpPr/>
          <p:nvPr/>
        </p:nvCxnSpPr>
        <p:spPr>
          <a:xfrm>
            <a:off x="5684838" y="2663825"/>
            <a:ext cx="0" cy="27463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2EC95F77-4E24-4ADB-8026-BAA480B32F97}"/>
              </a:ext>
            </a:extLst>
          </p:cNvPr>
          <p:cNvCxnSpPr/>
          <p:nvPr/>
        </p:nvCxnSpPr>
        <p:spPr>
          <a:xfrm>
            <a:off x="8259763" y="2654300"/>
            <a:ext cx="0" cy="27463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A2F6D33E-72B5-4F3C-B7C5-1DAFDE4E1E51}"/>
              </a:ext>
            </a:extLst>
          </p:cNvPr>
          <p:cNvCxnSpPr/>
          <p:nvPr/>
        </p:nvCxnSpPr>
        <p:spPr>
          <a:xfrm>
            <a:off x="2628900" y="4681539"/>
            <a:ext cx="0" cy="274637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51">
            <a:extLst>
              <a:ext uri="{FF2B5EF4-FFF2-40B4-BE49-F238E27FC236}">
                <a16:creationId xmlns:a16="http://schemas.microsoft.com/office/drawing/2014/main" id="{00C86679-37D8-4594-9248-174B04B17BB7}"/>
              </a:ext>
            </a:extLst>
          </p:cNvPr>
          <p:cNvSpPr/>
          <p:nvPr/>
        </p:nvSpPr>
        <p:spPr>
          <a:xfrm>
            <a:off x="1241425" y="2928939"/>
            <a:ext cx="3048000" cy="1836737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rgbClr val="9ED56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Efisiensi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potensi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lingkungan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hunian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Peningkatan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pelayanan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Keterpaduan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PSU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Penangan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kumuh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Pencegahan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lingkungan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tidak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teratur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Lingkungan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yang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dibatasi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dan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didorong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Kelestarian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alam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dan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SDA</a:t>
            </a: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0FD53C1D-9528-4D87-AFC0-50B467EB0225}"/>
              </a:ext>
            </a:extLst>
          </p:cNvPr>
          <p:cNvCxnSpPr/>
          <p:nvPr/>
        </p:nvCxnSpPr>
        <p:spPr>
          <a:xfrm>
            <a:off x="5668963" y="4711700"/>
            <a:ext cx="0" cy="27463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reeform 52">
            <a:extLst>
              <a:ext uri="{FF2B5EF4-FFF2-40B4-BE49-F238E27FC236}">
                <a16:creationId xmlns:a16="http://schemas.microsoft.com/office/drawing/2014/main" id="{3C799199-062C-4848-9C06-B2094DC96765}"/>
              </a:ext>
            </a:extLst>
          </p:cNvPr>
          <p:cNvSpPr/>
          <p:nvPr/>
        </p:nvSpPr>
        <p:spPr>
          <a:xfrm>
            <a:off x="4641850" y="2951164"/>
            <a:ext cx="2166938" cy="1836737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Penyediaan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lokasi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Penyediaan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PSU</a:t>
            </a: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Lokasi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pelayanan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jasa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pemerintahan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sosial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dan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alibri"/>
              </a:rPr>
              <a:t>ekonomi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AB65385-CD86-4AE7-8C69-A80D0ED7F990}"/>
              </a:ext>
            </a:extLst>
          </p:cNvPr>
          <p:cNvCxnSpPr/>
          <p:nvPr/>
        </p:nvCxnSpPr>
        <p:spPr>
          <a:xfrm>
            <a:off x="8259763" y="4681539"/>
            <a:ext cx="0" cy="274637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53">
            <a:extLst>
              <a:ext uri="{FF2B5EF4-FFF2-40B4-BE49-F238E27FC236}">
                <a16:creationId xmlns:a16="http://schemas.microsoft.com/office/drawing/2014/main" id="{2E363703-BD3E-45B6-B0EB-268C3857F952}"/>
              </a:ext>
            </a:extLst>
          </p:cNvPr>
          <p:cNvSpPr/>
          <p:nvPr/>
        </p:nvSpPr>
        <p:spPr>
          <a:xfrm>
            <a:off x="7372351" y="2951164"/>
            <a:ext cx="1711325" cy="1836737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rgbClr val="FFCD2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Rehabilitasi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Rekonstruksi</a:t>
            </a:r>
            <a:endParaRPr lang="en-US" sz="1300" dirty="0">
              <a:solidFill>
                <a:prstClr val="black"/>
              </a:solidFill>
              <a:latin typeface="Calibri"/>
            </a:endParaRPr>
          </a:p>
          <a:p>
            <a:pPr marL="228600" indent="-168275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en-US" sz="1300" dirty="0" err="1">
                <a:solidFill>
                  <a:prstClr val="black"/>
                </a:solidFill>
                <a:latin typeface="Calibri"/>
              </a:rPr>
              <a:t>Peremajaan</a:t>
            </a:r>
            <a:r>
              <a:rPr lang="en-US" sz="1300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705354EF-494B-4CEE-B787-E8A214AF4DEC}"/>
              </a:ext>
            </a:extLst>
          </p:cNvPr>
          <p:cNvSpPr/>
          <p:nvPr/>
        </p:nvSpPr>
        <p:spPr>
          <a:xfrm rot="16200000">
            <a:off x="101600" y="5607050"/>
            <a:ext cx="1593850" cy="381000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marL="60325" algn="ctr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PROGRAM/KEGIATAN</a:t>
            </a: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89497266-9939-4F5C-9FDF-E53CB548240E}"/>
              </a:ext>
            </a:extLst>
          </p:cNvPr>
          <p:cNvSpPr/>
          <p:nvPr/>
        </p:nvSpPr>
        <p:spPr>
          <a:xfrm rot="16200000">
            <a:off x="-8731" y="3667919"/>
            <a:ext cx="1814512" cy="381000"/>
          </a:xfrm>
          <a:custGeom>
            <a:avLst/>
            <a:gdLst>
              <a:gd name="connsiteX0" fmla="*/ 0 w 946407"/>
              <a:gd name="connsiteY0" fmla="*/ 0 h 473203"/>
              <a:gd name="connsiteX1" fmla="*/ 946407 w 946407"/>
              <a:gd name="connsiteY1" fmla="*/ 0 h 473203"/>
              <a:gd name="connsiteX2" fmla="*/ 946407 w 946407"/>
              <a:gd name="connsiteY2" fmla="*/ 473203 h 473203"/>
              <a:gd name="connsiteX3" fmla="*/ 0 w 946407"/>
              <a:gd name="connsiteY3" fmla="*/ 473203 h 473203"/>
              <a:gd name="connsiteX4" fmla="*/ 0 w 946407"/>
              <a:gd name="connsiteY4" fmla="*/ 0 h 47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07" h="473203">
                <a:moveTo>
                  <a:pt x="0" y="0"/>
                </a:moveTo>
                <a:lnTo>
                  <a:pt x="946407" y="0"/>
                </a:lnTo>
                <a:lnTo>
                  <a:pt x="946407" y="473203"/>
                </a:lnTo>
                <a:lnTo>
                  <a:pt x="0" y="473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50" tIns="6350" rIns="6350" bIns="6350" spcCol="1270" anchor="ctr"/>
          <a:lstStyle/>
          <a:p>
            <a:pPr marL="60325" algn="ctr" defTabSz="4445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</a:rPr>
              <a:t>STRATEGI</a:t>
            </a:r>
          </a:p>
        </p:txBody>
      </p:sp>
    </p:spTree>
  </p:cSld>
  <p:clrMapOvr>
    <a:masterClrMapping/>
  </p:clrMapOvr>
</p:sld>
</file>

<file path=ppt/theme/_rels/themeOverr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  <a:fontScheme name="Median">
    <a:maj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  <a:blipFill>
        <a:blip xmlns:r="http://schemas.openxmlformats.org/officeDocument/2006/relationships" r:embed="rId2">
          <a:duotone>
            <a:schemeClr val="phClr">
              <a:shade val="90000"/>
              <a:satMod val="140000"/>
            </a:schemeClr>
            <a:schemeClr val="phClr">
              <a:satMod val="120000"/>
            </a:schemeClr>
          </a:duotone>
        </a:blip>
        <a:tile tx="0" ty="0" sx="100000" sy="100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3003</TotalTime>
  <Words>8217</Words>
  <Application>Microsoft Office PowerPoint</Application>
  <PresentationFormat>A4 Paper (210x297 mm)</PresentationFormat>
  <Paragraphs>2217</Paragraphs>
  <Slides>55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55</vt:i4>
      </vt:variant>
    </vt:vector>
  </HeadingPairs>
  <TitlesOfParts>
    <vt:vector size="76" baseType="lpstr">
      <vt:lpstr>Agency FB</vt:lpstr>
      <vt:lpstr>Arial</vt:lpstr>
      <vt:lpstr>Arial Black</vt:lpstr>
      <vt:lpstr>Arial Narrow</vt:lpstr>
      <vt:lpstr>Calibri</vt:lpstr>
      <vt:lpstr>Calibri Light</vt:lpstr>
      <vt:lpstr>Century Gothic</vt:lpstr>
      <vt:lpstr>Century Schoolbook</vt:lpstr>
      <vt:lpstr>Clarendon Lt BT</vt:lpstr>
      <vt:lpstr>Myriad Pro</vt:lpstr>
      <vt:lpstr>Myriad Pro Cond</vt:lpstr>
      <vt:lpstr>Square721 Cn BT</vt:lpstr>
      <vt:lpstr>Symbol</vt:lpstr>
      <vt:lpstr>Tw Cen MT</vt:lpstr>
      <vt:lpstr>Vijaya</vt:lpstr>
      <vt:lpstr>Wingdings</vt:lpstr>
      <vt:lpstr>Office Theme</vt:lpstr>
      <vt:lpstr>1_Office Theme</vt:lpstr>
      <vt:lpstr>2_Office Theme</vt:lpstr>
      <vt:lpstr>4_Office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Indra Sugito</dc:creator>
  <cp:lastModifiedBy>Standbag</cp:lastModifiedBy>
  <cp:revision>333</cp:revision>
  <dcterms:created xsi:type="dcterms:W3CDTF">2018-04-05T07:07:05Z</dcterms:created>
  <dcterms:modified xsi:type="dcterms:W3CDTF">2019-07-16T00:56:04Z</dcterms:modified>
</cp:coreProperties>
</file>